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4"/>
  </p:sldMasterIdLst>
  <p:notesMasterIdLst>
    <p:notesMasterId r:id="rId41"/>
  </p:notesMasterIdLst>
  <p:sldIdLst>
    <p:sldId id="944" r:id="rId5"/>
    <p:sldId id="952" r:id="rId6"/>
    <p:sldId id="940" r:id="rId7"/>
    <p:sldId id="328" r:id="rId8"/>
    <p:sldId id="950" r:id="rId9"/>
    <p:sldId id="949" r:id="rId10"/>
    <p:sldId id="951" r:id="rId11"/>
    <p:sldId id="258" r:id="rId12"/>
    <p:sldId id="286" r:id="rId13"/>
    <p:sldId id="321" r:id="rId14"/>
    <p:sldId id="304" r:id="rId15"/>
    <p:sldId id="288" r:id="rId16"/>
    <p:sldId id="335" r:id="rId17"/>
    <p:sldId id="329" r:id="rId18"/>
    <p:sldId id="276" r:id="rId19"/>
    <p:sldId id="315" r:id="rId20"/>
    <p:sldId id="295" r:id="rId21"/>
    <p:sldId id="260" r:id="rId22"/>
    <p:sldId id="946" r:id="rId23"/>
    <p:sldId id="420" r:id="rId24"/>
    <p:sldId id="685" r:id="rId25"/>
    <p:sldId id="284" r:id="rId26"/>
    <p:sldId id="298" r:id="rId27"/>
    <p:sldId id="604" r:id="rId28"/>
    <p:sldId id="937" r:id="rId29"/>
    <p:sldId id="947" r:id="rId30"/>
    <p:sldId id="573" r:id="rId31"/>
    <p:sldId id="356" r:id="rId32"/>
    <p:sldId id="263" r:id="rId33"/>
    <p:sldId id="280" r:id="rId34"/>
    <p:sldId id="275" r:id="rId35"/>
    <p:sldId id="282" r:id="rId36"/>
    <p:sldId id="290" r:id="rId37"/>
    <p:sldId id="267" r:id="rId38"/>
    <p:sldId id="945" r:id="rId39"/>
    <p:sldId id="953" r:id="rId4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8" userDrawn="1">
          <p15:clr>
            <a:srgbClr val="A4A3A4"/>
          </p15:clr>
        </p15:guide>
        <p15:guide id="2" pos="15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SCAREÑO DIAZ LAURA PATRICIA" initials="TDLP" lastIdx="1" clrIdx="0">
    <p:extLst>
      <p:ext uri="{19B8F6BF-5375-455C-9EA6-DF929625EA0E}">
        <p15:presenceInfo xmlns:p15="http://schemas.microsoft.com/office/powerpoint/2012/main" userId="S::laura.tiscareno@inegi.org.mx::87684098-139c-461f-b580-c93a013b61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79C3"/>
    <a:srgbClr val="1276C5"/>
    <a:srgbClr val="033A6A"/>
    <a:srgbClr val="1BA3E2"/>
    <a:srgbClr val="138BE7"/>
    <a:srgbClr val="D9D9D9"/>
    <a:srgbClr val="1277C6"/>
    <a:srgbClr val="28A4DF"/>
    <a:srgbClr val="0C529E"/>
    <a:srgbClr val="236B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8"/>
    <p:restoredTop sz="94646"/>
  </p:normalViewPr>
  <p:slideViewPr>
    <p:cSldViewPr snapToGrid="0" snapToObjects="1">
      <p:cViewPr varScale="1">
        <p:scale>
          <a:sx n="104" d="100"/>
          <a:sy n="104" d="100"/>
        </p:scale>
        <p:origin x="520" y="192"/>
      </p:cViewPr>
      <p:guideLst>
        <p:guide orient="horz" pos="2568"/>
        <p:guide pos="15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A3678-9833-6147-8FBD-DCC5DF40CB09}" type="datetimeFigureOut">
              <a:rPr lang="es-MX" smtClean="0"/>
              <a:t>11/05/21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CD2B8-D33F-3D45-BAC5-4700289EAF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0880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5619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E94A7-C4C0-4312-9A43-1209F3AEDD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18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8CF22F-66B4-B24C-B54F-3457EEB92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6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blanc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415C075-139F-FB4D-9B86-4127AA2641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9616" y="252408"/>
            <a:ext cx="1756229" cy="349250"/>
          </a:xfrm>
          <a:prstGeom prst="rect">
            <a:avLst/>
          </a:prstGeom>
        </p:spPr>
      </p:pic>
      <p:sp>
        <p:nvSpPr>
          <p:cNvPr id="3" name="Marcador de número de diapositiva 4">
            <a:extLst>
              <a:ext uri="{FF2B5EF4-FFF2-40B4-BE49-F238E27FC236}">
                <a16:creationId xmlns:a16="http://schemas.microsoft.com/office/drawing/2014/main" id="{4ABDC8B8-E5E3-FA48-B3A0-7B2DE8A29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217750"/>
            <a:ext cx="659435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53185"/>
      </p:ext>
    </p:extLst>
  </p:cSld>
  <p:clrMapOvr>
    <a:masterClrMapping/>
  </p:clrMapOvr>
  <p:transition spd="slow" advClick="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2E7BFC-2229-B147-B2A4-A684558A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024CF08-ED64-D843-9A06-7A2C27FDA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200" y="6248095"/>
            <a:ext cx="1756229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64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n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C3B3E65-2B01-6F43-BD90-CF581CD56E2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FE530E0-368D-BF49-BFED-ADEEEA2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22B7C685-2DA6-1F43-80E3-E8E04CEF22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8570" y="6146800"/>
              <a:ext cx="1756229" cy="349250"/>
            </a:xfrm>
            <a:prstGeom prst="rect">
              <a:avLst/>
            </a:prstGeom>
          </p:spPr>
        </p:pic>
      </p:grpSp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5ACF3B95-16E2-D74E-8FBF-876BA89F8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19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azul mar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8505CD3-0411-1F4C-92D3-97E982F3B89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945DB76-0E18-1946-A20A-9D6E663488F2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330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C5EC662C-F895-1C48-BB9C-C0951B1398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82255" y="6148729"/>
              <a:ext cx="1756229" cy="34925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D56C19-A3FB-BE47-A54C-C0AA0B0D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52616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/azul mar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0B13EDDA-2586-2241-9BE6-3C5F58432F08}"/>
              </a:ext>
            </a:extLst>
          </p:cNvPr>
          <p:cNvSpPr/>
          <p:nvPr userDrawn="1"/>
        </p:nvSpPr>
        <p:spPr>
          <a:xfrm>
            <a:off x="0" y="3643301"/>
            <a:ext cx="12192000" cy="3214699"/>
          </a:xfrm>
          <a:prstGeom prst="rect">
            <a:avLst/>
          </a:prstGeom>
          <a:solidFill>
            <a:srgbClr val="03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81AB52C7-89B6-4B46-92AA-4256BF844B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8570" y="6146800"/>
            <a:ext cx="1756229" cy="34925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433EEC5-1ED3-E94C-A3B9-5C214A0E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993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azul con cír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A917F76B-BF86-794C-8A31-6046E48EF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44ECFEBC-660D-434C-8344-C08A2E534FD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945DB76-0E18-1946-A20A-9D6E663488F2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330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C5EC662C-F895-1C48-BB9C-C0951B1398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82255" y="6148729"/>
              <a:ext cx="1756229" cy="34925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F532CB6-AD19-714F-9F92-CB577F5465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597611" cy="6628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4492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fotografí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3746C792-4334-454A-A97C-07BC572A0069}"/>
              </a:ext>
            </a:extLst>
          </p:cNvPr>
          <p:cNvGrpSpPr/>
          <p:nvPr userDrawn="1"/>
        </p:nvGrpSpPr>
        <p:grpSpPr>
          <a:xfrm>
            <a:off x="4804611" y="0"/>
            <a:ext cx="7387389" cy="6858000"/>
            <a:chOff x="4804611" y="0"/>
            <a:chExt cx="7387389" cy="685800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174B2FC-808B-744E-8159-C7CEA98B2A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804611" y="0"/>
              <a:ext cx="7387389" cy="6858000"/>
            </a:xfrm>
            <a:prstGeom prst="rect">
              <a:avLst/>
            </a:prstGeom>
          </p:spPr>
        </p:pic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B52DC50A-408B-7245-9540-A0FD537B78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8570" y="6146800"/>
              <a:ext cx="1756229" cy="34925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22EFA1-D65D-0E45-B806-064A7786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45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fotografí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BF374BF8-1F84-D748-A036-F029B84CC61D}"/>
              </a:ext>
            </a:extLst>
          </p:cNvPr>
          <p:cNvGrpSpPr/>
          <p:nvPr userDrawn="1"/>
        </p:nvGrpSpPr>
        <p:grpSpPr>
          <a:xfrm>
            <a:off x="0" y="0"/>
            <a:ext cx="11734799" cy="6858000"/>
            <a:chOff x="0" y="0"/>
            <a:chExt cx="11734799" cy="685800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14D1586-2CB8-8149-9B09-42CE57DEA9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AB9F1846-AF65-664B-85FD-67577429A0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8570" y="6146800"/>
              <a:ext cx="1756229" cy="34925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81EBC65-41B9-7E46-8CF8-82EBBE97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277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fotografí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FCFE8FEB-B440-8E4A-860A-044AC67CF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7560" y="242661"/>
            <a:ext cx="3434956" cy="3475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F53546D-CD5D-134A-8463-2D86938B00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3476" y="3703623"/>
            <a:ext cx="2704886" cy="2688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C18E27F-EEFB-404E-A713-3E39257C64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4662" y="3103035"/>
            <a:ext cx="2704886" cy="2688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5CD94151-FE44-A340-A475-DDDB7FB72E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318" y="6222032"/>
            <a:ext cx="1756229" cy="349250"/>
          </a:xfrm>
          <a:prstGeom prst="rect">
            <a:avLst/>
          </a:prstGeom>
        </p:spPr>
      </p:pic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08EED5D9-56C2-A54C-ADE5-2B5AAF4892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015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fotografía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5CBB391-16D4-2045-9931-6B70B85E3C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10912" y="0"/>
            <a:ext cx="6096000" cy="6858000"/>
          </a:xfrm>
          <a:prstGeom prst="rect">
            <a:avLst/>
          </a:prstGeom>
        </p:spPr>
      </p:pic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33FEF4D4-89E2-0044-9F93-58D92AA44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8C77D86-BCE4-0D48-A76D-EB5643BB9E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8570" y="6146800"/>
            <a:ext cx="1756229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8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ADDD0F-7C72-F649-B9D5-42A6304A4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26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fotografí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8689504-EB2F-994A-9918-C0B5336D5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46"/>
          <a:stretch/>
        </p:blipFill>
        <p:spPr>
          <a:xfrm>
            <a:off x="-17929" y="0"/>
            <a:ext cx="5633763" cy="685800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81227824-1B8E-764E-A4AB-7CA2FF2A89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8570" y="6146800"/>
            <a:ext cx="1756229" cy="349250"/>
          </a:xfrm>
          <a:prstGeom prst="rect">
            <a:avLst/>
          </a:prstGeom>
        </p:spPr>
      </p:pic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95BE7D3D-3DD9-B041-AC35-C9C19A24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69412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fotografía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3637368" y="247722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8904836" y="247722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CCB6A8C-BD6C-2240-9533-4EECD43D77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6248095"/>
            <a:ext cx="1756229" cy="349250"/>
          </a:xfrm>
          <a:prstGeom prst="rect">
            <a:avLst/>
          </a:prstGeom>
        </p:spPr>
      </p:pic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C3C7ABA7-9F02-9B4D-B7C0-383A6E5D79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83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fotografía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D3E7B82-B6DF-EB4D-AFDF-6C29FEC84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805" y="1208944"/>
            <a:ext cx="4548738" cy="4521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6C4DEA6-FFE0-1542-91E7-208F4E9B49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8570" y="6146800"/>
            <a:ext cx="1756229" cy="349250"/>
          </a:xfrm>
          <a:prstGeom prst="rect">
            <a:avLst/>
          </a:prstGeom>
        </p:spPr>
      </p:pic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569565D9-8BBD-2746-9EBF-2E21A95B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ircle: Hollow 17">
            <a:extLst>
              <a:ext uri="{FF2B5EF4-FFF2-40B4-BE49-F238E27FC236}">
                <a16:creationId xmlns:a16="http://schemas.microsoft.com/office/drawing/2014/main" id="{447CE047-E90E-B348-A1FC-1FEB8B447921}"/>
              </a:ext>
            </a:extLst>
          </p:cNvPr>
          <p:cNvSpPr/>
          <p:nvPr userDrawn="1"/>
        </p:nvSpPr>
        <p:spPr>
          <a:xfrm>
            <a:off x="695061" y="886590"/>
            <a:ext cx="5134247" cy="5134247"/>
          </a:xfrm>
          <a:prstGeom prst="donut">
            <a:avLst>
              <a:gd name="adj" fmla="val 3999"/>
            </a:avLst>
          </a:prstGeom>
          <a:gradFill>
            <a:gsLst>
              <a:gs pos="1000">
                <a:srgbClr val="1277C6"/>
              </a:gs>
              <a:gs pos="74000">
                <a:srgbClr val="1BA3E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1707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F08C00-469B-BB4F-97A2-9B521A6A2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38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1A786B-7C17-3B42-B0E0-38CFD2F32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1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9F92FA7-BDD0-DB49-9313-CBC8923C3A4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EB46D32-45C8-8848-A5BC-FB71EFCCE1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4D5A119C-0322-114B-A400-DD7697C22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82255" y="6148729"/>
              <a:ext cx="1756229" cy="349250"/>
            </a:xfrm>
            <a:prstGeom prst="rect">
              <a:avLst/>
            </a:prstGeom>
          </p:spPr>
        </p:pic>
      </p:grp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8055409-E9C7-0D48-86E6-BBA4C344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5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C5E905D4-EE1A-C54F-8133-911E6F19C69F}"/>
              </a:ext>
            </a:extLst>
          </p:cNvPr>
          <p:cNvGrpSpPr/>
          <p:nvPr userDrawn="1"/>
        </p:nvGrpSpPr>
        <p:grpSpPr>
          <a:xfrm>
            <a:off x="4109" y="0"/>
            <a:ext cx="12183781" cy="6858000"/>
            <a:chOff x="4109" y="0"/>
            <a:chExt cx="12183781" cy="685800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5C2A6E1-BF1B-D243-8015-0E5FF15450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109" y="0"/>
              <a:ext cx="12183781" cy="6858000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22B7C685-2DA6-1F43-80E3-E8E04CEF22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0416" y="6102349"/>
              <a:ext cx="1756229" cy="34925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18A80782-CB74-144B-B439-9AD667FDAB58}"/>
              </a:ext>
            </a:extLst>
          </p:cNvPr>
          <p:cNvSpPr/>
          <p:nvPr userDrawn="1"/>
        </p:nvSpPr>
        <p:spPr>
          <a:xfrm>
            <a:off x="1088020" y="1219200"/>
            <a:ext cx="10139423" cy="4013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1BA3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5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parad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41A93948-750F-1B46-8D4A-BA0235DA896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A2618BB-9ED1-C94A-916D-03A9B97D1B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A5213888-FF02-3343-8516-A4661DB2C1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10270" y="5778500"/>
              <a:ext cx="1756229" cy="349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02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C77F357-FCDB-0445-AFEA-6DAE9292BB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7BDA145-FEC3-5645-A1F0-903012C5C4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CE23679C-DAF6-8543-8473-C9322EF3B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3770" y="5778500"/>
              <a:ext cx="1756229" cy="349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892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do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74683D17-FBCF-C746-A573-DDE2C97D2B3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348611D-6CF2-404F-83D7-4D2587A9D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5B52042B-8B68-1D40-9F56-B0A58A1535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10270" y="5778500"/>
              <a:ext cx="1756229" cy="349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813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EDFE3E2-DCF9-7545-8532-78F404B76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FB7774E4-6EE2-DD4B-AE86-3D69DF9BFE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770" y="5778500"/>
            <a:ext cx="1756229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87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B7BB6AA-6009-A04F-BB29-CEE94B10B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8570" y="6146800"/>
            <a:ext cx="1756229" cy="349250"/>
          </a:xfrm>
          <a:prstGeom prst="rect">
            <a:avLst/>
          </a:prstGeom>
        </p:spPr>
      </p:pic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0AFDBB41-A0C9-344A-997D-20C0ADE3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07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16CB66-A302-EF4A-A3FD-BE4B93CA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26ABCA-6630-9D40-9F05-BE0D09388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69635C-E174-F140-861D-B81656121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91C96-4E23-0247-8238-78CD3C5AF668}" type="datetime1">
              <a:rPr lang="es-MX" smtClean="0"/>
              <a:t>11/05/21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755997-17D2-5141-9562-5C3A199E2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7F0282-F4C6-974D-AA6A-0DEE84C4F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6A776-E82A-DB4C-BEC6-9E86C7D9FD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57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6" r:id="rId2"/>
    <p:sldLayoutId id="2147483652" r:id="rId3"/>
    <p:sldLayoutId id="2147483655" r:id="rId4"/>
    <p:sldLayoutId id="2147483676" r:id="rId5"/>
    <p:sldLayoutId id="2147483694" r:id="rId6"/>
    <p:sldLayoutId id="2147483692" r:id="rId7"/>
    <p:sldLayoutId id="2147483695" r:id="rId8"/>
    <p:sldLayoutId id="2147483671" r:id="rId9"/>
    <p:sldLayoutId id="2147483678" r:id="rId10"/>
    <p:sldLayoutId id="2147483687" r:id="rId11"/>
    <p:sldLayoutId id="2147483686" r:id="rId12"/>
    <p:sldLayoutId id="2147483659" r:id="rId13"/>
    <p:sldLayoutId id="2147483690" r:id="rId14"/>
    <p:sldLayoutId id="2147483691" r:id="rId15"/>
    <p:sldLayoutId id="2147483673" r:id="rId16"/>
    <p:sldLayoutId id="2147483674" r:id="rId17"/>
    <p:sldLayoutId id="2147483677" r:id="rId18"/>
    <p:sldLayoutId id="2147483680" r:id="rId19"/>
    <p:sldLayoutId id="2147483681" r:id="rId20"/>
    <p:sldLayoutId id="2147483682" r:id="rId21"/>
    <p:sldLayoutId id="2147483685" r:id="rId22"/>
    <p:sldLayoutId id="2147483689" r:id="rId23"/>
    <p:sldLayoutId id="2147483697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26.sv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5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56.svg"/><Relationship Id="rId4" Type="http://schemas.openxmlformats.org/officeDocument/2006/relationships/image" Target="../media/image54.jp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2.svg"/><Relationship Id="rId7" Type="http://schemas.openxmlformats.org/officeDocument/2006/relationships/image" Target="../media/image60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6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0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6.svg"/><Relationship Id="rId7" Type="http://schemas.openxmlformats.org/officeDocument/2006/relationships/image" Target="../media/image6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11" Type="http://schemas.openxmlformats.org/officeDocument/2006/relationships/image" Target="../media/image32.svg"/><Relationship Id="rId5" Type="http://schemas.openxmlformats.org/officeDocument/2006/relationships/image" Target="../media/image60.svg"/><Relationship Id="rId10" Type="http://schemas.openxmlformats.org/officeDocument/2006/relationships/image" Target="../media/image31.png"/><Relationship Id="rId4" Type="http://schemas.openxmlformats.org/officeDocument/2006/relationships/image" Target="../media/image59.png"/><Relationship Id="rId9" Type="http://schemas.openxmlformats.org/officeDocument/2006/relationships/image" Target="../media/image5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2.svg"/><Relationship Id="rId3" Type="http://schemas.openxmlformats.org/officeDocument/2006/relationships/image" Target="../media/image66.png"/><Relationship Id="rId7" Type="http://schemas.openxmlformats.org/officeDocument/2006/relationships/image" Target="../media/image26.svg"/><Relationship Id="rId12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image" Target="../media/image62.svg"/><Relationship Id="rId5" Type="http://schemas.openxmlformats.org/officeDocument/2006/relationships/image" Target="../media/image68.png"/><Relationship Id="rId10" Type="http://schemas.openxmlformats.org/officeDocument/2006/relationships/image" Target="../media/image61.png"/><Relationship Id="rId4" Type="http://schemas.openxmlformats.org/officeDocument/2006/relationships/image" Target="../media/image67.png"/><Relationship Id="rId9" Type="http://schemas.openxmlformats.org/officeDocument/2006/relationships/image" Target="../media/image60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26.sv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17" Type="http://schemas.openxmlformats.org/officeDocument/2006/relationships/image" Target="../media/image56.svg"/><Relationship Id="rId2" Type="http://schemas.openxmlformats.org/officeDocument/2006/relationships/image" Target="../media/image69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11" Type="http://schemas.openxmlformats.org/officeDocument/2006/relationships/image" Target="../media/image74.svg"/><Relationship Id="rId5" Type="http://schemas.microsoft.com/office/2007/relationships/hdphoto" Target="../media/hdphoto2.wdp"/><Relationship Id="rId15" Type="http://schemas.openxmlformats.org/officeDocument/2006/relationships/image" Target="../media/image76.sv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microsoft.com/office/2007/relationships/hdphoto" Target="../media/hdphoto4.wdp"/><Relationship Id="rId1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51.png"/><Relationship Id="rId3" Type="http://schemas.openxmlformats.org/officeDocument/2006/relationships/image" Target="../media/image78.png"/><Relationship Id="rId7" Type="http://schemas.openxmlformats.org/officeDocument/2006/relationships/image" Target="../media/image25.png"/><Relationship Id="rId12" Type="http://schemas.openxmlformats.org/officeDocument/2006/relationships/image" Target="../media/image62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png"/><Relationship Id="rId11" Type="http://schemas.openxmlformats.org/officeDocument/2006/relationships/image" Target="../media/image61.png"/><Relationship Id="rId5" Type="http://schemas.openxmlformats.org/officeDocument/2006/relationships/image" Target="../media/image80.png"/><Relationship Id="rId10" Type="http://schemas.openxmlformats.org/officeDocument/2006/relationships/image" Target="../media/image60.svg"/><Relationship Id="rId4" Type="http://schemas.openxmlformats.org/officeDocument/2006/relationships/image" Target="../media/image79.png"/><Relationship Id="rId9" Type="http://schemas.openxmlformats.org/officeDocument/2006/relationships/image" Target="../media/image59.png"/><Relationship Id="rId14" Type="http://schemas.openxmlformats.org/officeDocument/2006/relationships/image" Target="../media/image5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3.svg"/><Relationship Id="rId7" Type="http://schemas.openxmlformats.org/officeDocument/2006/relationships/image" Target="../media/image60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Relationship Id="rId9" Type="http://schemas.openxmlformats.org/officeDocument/2006/relationships/image" Target="../media/image5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7.svg"/><Relationship Id="rId21" Type="http://schemas.openxmlformats.org/officeDocument/2006/relationships/image" Target="../media/image103.svg"/><Relationship Id="rId42" Type="http://schemas.openxmlformats.org/officeDocument/2006/relationships/image" Target="../media/image124.png"/><Relationship Id="rId63" Type="http://schemas.openxmlformats.org/officeDocument/2006/relationships/image" Target="../media/image145.svg"/><Relationship Id="rId84" Type="http://schemas.openxmlformats.org/officeDocument/2006/relationships/image" Target="../media/image164.png"/><Relationship Id="rId138" Type="http://schemas.openxmlformats.org/officeDocument/2006/relationships/image" Target="../media/image218.png"/><Relationship Id="rId159" Type="http://schemas.openxmlformats.org/officeDocument/2006/relationships/image" Target="../media/image237.svg"/><Relationship Id="rId107" Type="http://schemas.openxmlformats.org/officeDocument/2006/relationships/image" Target="../media/image187.svg"/><Relationship Id="rId11" Type="http://schemas.openxmlformats.org/officeDocument/2006/relationships/image" Target="../media/image93.svg"/><Relationship Id="rId32" Type="http://schemas.openxmlformats.org/officeDocument/2006/relationships/image" Target="../media/image114.png"/><Relationship Id="rId53" Type="http://schemas.openxmlformats.org/officeDocument/2006/relationships/image" Target="../media/image135.svg"/><Relationship Id="rId74" Type="http://schemas.openxmlformats.org/officeDocument/2006/relationships/image" Target="../media/image156.png"/><Relationship Id="rId128" Type="http://schemas.openxmlformats.org/officeDocument/2006/relationships/image" Target="../media/image208.png"/><Relationship Id="rId149" Type="http://schemas.openxmlformats.org/officeDocument/2006/relationships/image" Target="../media/image227.svg"/><Relationship Id="rId5" Type="http://schemas.openxmlformats.org/officeDocument/2006/relationships/image" Target="../media/image87.svg"/><Relationship Id="rId95" Type="http://schemas.openxmlformats.org/officeDocument/2006/relationships/image" Target="../media/image175.svg"/><Relationship Id="rId160" Type="http://schemas.openxmlformats.org/officeDocument/2006/relationships/image" Target="../media/image238.png"/><Relationship Id="rId22" Type="http://schemas.openxmlformats.org/officeDocument/2006/relationships/image" Target="../media/image104.png"/><Relationship Id="rId43" Type="http://schemas.openxmlformats.org/officeDocument/2006/relationships/image" Target="../media/image125.svg"/><Relationship Id="rId64" Type="http://schemas.openxmlformats.org/officeDocument/2006/relationships/image" Target="../media/image146.png"/><Relationship Id="rId118" Type="http://schemas.openxmlformats.org/officeDocument/2006/relationships/image" Target="../media/image198.png"/><Relationship Id="rId139" Type="http://schemas.openxmlformats.org/officeDocument/2006/relationships/image" Target="../media/image219.svg"/><Relationship Id="rId85" Type="http://schemas.openxmlformats.org/officeDocument/2006/relationships/image" Target="../media/image165.svg"/><Relationship Id="rId150" Type="http://schemas.openxmlformats.org/officeDocument/2006/relationships/image" Target="../media/image228.png"/><Relationship Id="rId12" Type="http://schemas.openxmlformats.org/officeDocument/2006/relationships/image" Target="../media/image94.png"/><Relationship Id="rId17" Type="http://schemas.openxmlformats.org/officeDocument/2006/relationships/image" Target="../media/image99.svg"/><Relationship Id="rId33" Type="http://schemas.openxmlformats.org/officeDocument/2006/relationships/image" Target="../media/image115.svg"/><Relationship Id="rId38" Type="http://schemas.openxmlformats.org/officeDocument/2006/relationships/image" Target="../media/image120.png"/><Relationship Id="rId59" Type="http://schemas.openxmlformats.org/officeDocument/2006/relationships/image" Target="../media/image141.svg"/><Relationship Id="rId103" Type="http://schemas.openxmlformats.org/officeDocument/2006/relationships/image" Target="../media/image183.svg"/><Relationship Id="rId108" Type="http://schemas.openxmlformats.org/officeDocument/2006/relationships/image" Target="../media/image188.png"/><Relationship Id="rId124" Type="http://schemas.openxmlformats.org/officeDocument/2006/relationships/image" Target="../media/image204.png"/><Relationship Id="rId129" Type="http://schemas.openxmlformats.org/officeDocument/2006/relationships/image" Target="../media/image209.svg"/><Relationship Id="rId54" Type="http://schemas.openxmlformats.org/officeDocument/2006/relationships/image" Target="../media/image136.png"/><Relationship Id="rId70" Type="http://schemas.openxmlformats.org/officeDocument/2006/relationships/image" Target="../media/image152.png"/><Relationship Id="rId75" Type="http://schemas.openxmlformats.org/officeDocument/2006/relationships/image" Target="../media/image157.svg"/><Relationship Id="rId91" Type="http://schemas.openxmlformats.org/officeDocument/2006/relationships/image" Target="../media/image171.svg"/><Relationship Id="rId96" Type="http://schemas.openxmlformats.org/officeDocument/2006/relationships/image" Target="../media/image176.png"/><Relationship Id="rId140" Type="http://schemas.openxmlformats.org/officeDocument/2006/relationships/image" Target="../media/image55.png"/><Relationship Id="rId145" Type="http://schemas.openxmlformats.org/officeDocument/2006/relationships/image" Target="../media/image223.svg"/><Relationship Id="rId161" Type="http://schemas.openxmlformats.org/officeDocument/2006/relationships/image" Target="../media/image239.svg"/><Relationship Id="rId166" Type="http://schemas.openxmlformats.org/officeDocument/2006/relationships/image" Target="../media/image2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23" Type="http://schemas.openxmlformats.org/officeDocument/2006/relationships/image" Target="../media/image105.svg"/><Relationship Id="rId28" Type="http://schemas.openxmlformats.org/officeDocument/2006/relationships/image" Target="../media/image110.png"/><Relationship Id="rId49" Type="http://schemas.openxmlformats.org/officeDocument/2006/relationships/image" Target="../media/image131.svg"/><Relationship Id="rId114" Type="http://schemas.openxmlformats.org/officeDocument/2006/relationships/image" Target="../media/image194.png"/><Relationship Id="rId119" Type="http://schemas.openxmlformats.org/officeDocument/2006/relationships/image" Target="../media/image199.svg"/><Relationship Id="rId44" Type="http://schemas.openxmlformats.org/officeDocument/2006/relationships/image" Target="../media/image126.png"/><Relationship Id="rId60" Type="http://schemas.openxmlformats.org/officeDocument/2006/relationships/image" Target="../media/image142.png"/><Relationship Id="rId65" Type="http://schemas.openxmlformats.org/officeDocument/2006/relationships/image" Target="../media/image147.svg"/><Relationship Id="rId81" Type="http://schemas.openxmlformats.org/officeDocument/2006/relationships/image" Target="../media/image32.svg"/><Relationship Id="rId86" Type="http://schemas.openxmlformats.org/officeDocument/2006/relationships/image" Target="../media/image166.png"/><Relationship Id="rId130" Type="http://schemas.openxmlformats.org/officeDocument/2006/relationships/image" Target="../media/image210.png"/><Relationship Id="rId135" Type="http://schemas.openxmlformats.org/officeDocument/2006/relationships/image" Target="../media/image215.svg"/><Relationship Id="rId151" Type="http://schemas.openxmlformats.org/officeDocument/2006/relationships/image" Target="../media/image229.svg"/><Relationship Id="rId156" Type="http://schemas.openxmlformats.org/officeDocument/2006/relationships/image" Target="../media/image234.png"/><Relationship Id="rId13" Type="http://schemas.openxmlformats.org/officeDocument/2006/relationships/image" Target="../media/image95.svg"/><Relationship Id="rId18" Type="http://schemas.openxmlformats.org/officeDocument/2006/relationships/image" Target="../media/image100.png"/><Relationship Id="rId39" Type="http://schemas.openxmlformats.org/officeDocument/2006/relationships/image" Target="../media/image121.svg"/><Relationship Id="rId109" Type="http://schemas.openxmlformats.org/officeDocument/2006/relationships/image" Target="../media/image189.svg"/><Relationship Id="rId34" Type="http://schemas.openxmlformats.org/officeDocument/2006/relationships/image" Target="../media/image116.png"/><Relationship Id="rId50" Type="http://schemas.openxmlformats.org/officeDocument/2006/relationships/image" Target="../media/image132.png"/><Relationship Id="rId55" Type="http://schemas.openxmlformats.org/officeDocument/2006/relationships/image" Target="../media/image137.svg"/><Relationship Id="rId76" Type="http://schemas.openxmlformats.org/officeDocument/2006/relationships/image" Target="../media/image158.png"/><Relationship Id="rId97" Type="http://schemas.openxmlformats.org/officeDocument/2006/relationships/image" Target="../media/image177.svg"/><Relationship Id="rId104" Type="http://schemas.openxmlformats.org/officeDocument/2006/relationships/image" Target="../media/image184.png"/><Relationship Id="rId120" Type="http://schemas.openxmlformats.org/officeDocument/2006/relationships/image" Target="../media/image200.png"/><Relationship Id="rId125" Type="http://schemas.openxmlformats.org/officeDocument/2006/relationships/image" Target="../media/image205.svg"/><Relationship Id="rId141" Type="http://schemas.openxmlformats.org/officeDocument/2006/relationships/image" Target="../media/image56.svg"/><Relationship Id="rId146" Type="http://schemas.openxmlformats.org/officeDocument/2006/relationships/image" Target="../media/image224.png"/><Relationship Id="rId167" Type="http://schemas.openxmlformats.org/officeDocument/2006/relationships/image" Target="../media/image245.svg"/><Relationship Id="rId7" Type="http://schemas.openxmlformats.org/officeDocument/2006/relationships/image" Target="../media/image89.svg"/><Relationship Id="rId71" Type="http://schemas.openxmlformats.org/officeDocument/2006/relationships/image" Target="../media/image153.svg"/><Relationship Id="rId92" Type="http://schemas.openxmlformats.org/officeDocument/2006/relationships/image" Target="../media/image172.png"/><Relationship Id="rId162" Type="http://schemas.openxmlformats.org/officeDocument/2006/relationships/image" Target="../media/image240.png"/><Relationship Id="rId2" Type="http://schemas.openxmlformats.org/officeDocument/2006/relationships/image" Target="../media/image25.png"/><Relationship Id="rId29" Type="http://schemas.openxmlformats.org/officeDocument/2006/relationships/image" Target="../media/image111.svg"/><Relationship Id="rId24" Type="http://schemas.openxmlformats.org/officeDocument/2006/relationships/image" Target="../media/image106.png"/><Relationship Id="rId40" Type="http://schemas.openxmlformats.org/officeDocument/2006/relationships/image" Target="../media/image122.png"/><Relationship Id="rId45" Type="http://schemas.openxmlformats.org/officeDocument/2006/relationships/image" Target="../media/image127.svg"/><Relationship Id="rId66" Type="http://schemas.openxmlformats.org/officeDocument/2006/relationships/image" Target="../media/image148.png"/><Relationship Id="rId87" Type="http://schemas.openxmlformats.org/officeDocument/2006/relationships/image" Target="../media/image167.svg"/><Relationship Id="rId110" Type="http://schemas.openxmlformats.org/officeDocument/2006/relationships/image" Target="../media/image190.png"/><Relationship Id="rId115" Type="http://schemas.openxmlformats.org/officeDocument/2006/relationships/image" Target="../media/image195.svg"/><Relationship Id="rId131" Type="http://schemas.openxmlformats.org/officeDocument/2006/relationships/image" Target="../media/image211.svg"/><Relationship Id="rId136" Type="http://schemas.openxmlformats.org/officeDocument/2006/relationships/image" Target="../media/image216.png"/><Relationship Id="rId157" Type="http://schemas.openxmlformats.org/officeDocument/2006/relationships/image" Target="../media/image235.svg"/><Relationship Id="rId61" Type="http://schemas.openxmlformats.org/officeDocument/2006/relationships/image" Target="../media/image143.svg"/><Relationship Id="rId82" Type="http://schemas.openxmlformats.org/officeDocument/2006/relationships/image" Target="../media/image162.png"/><Relationship Id="rId152" Type="http://schemas.openxmlformats.org/officeDocument/2006/relationships/image" Target="../media/image230.png"/><Relationship Id="rId19" Type="http://schemas.openxmlformats.org/officeDocument/2006/relationships/image" Target="../media/image101.svg"/><Relationship Id="rId14" Type="http://schemas.openxmlformats.org/officeDocument/2006/relationships/image" Target="../media/image96.png"/><Relationship Id="rId30" Type="http://schemas.openxmlformats.org/officeDocument/2006/relationships/image" Target="../media/image112.png"/><Relationship Id="rId35" Type="http://schemas.openxmlformats.org/officeDocument/2006/relationships/image" Target="../media/image117.svg"/><Relationship Id="rId56" Type="http://schemas.openxmlformats.org/officeDocument/2006/relationships/image" Target="../media/image138.png"/><Relationship Id="rId77" Type="http://schemas.openxmlformats.org/officeDocument/2006/relationships/image" Target="../media/image159.svg"/><Relationship Id="rId100" Type="http://schemas.openxmlformats.org/officeDocument/2006/relationships/image" Target="../media/image180.png"/><Relationship Id="rId105" Type="http://schemas.openxmlformats.org/officeDocument/2006/relationships/image" Target="../media/image185.svg"/><Relationship Id="rId126" Type="http://schemas.openxmlformats.org/officeDocument/2006/relationships/image" Target="../media/image206.png"/><Relationship Id="rId147" Type="http://schemas.openxmlformats.org/officeDocument/2006/relationships/image" Target="../media/image225.svg"/><Relationship Id="rId8" Type="http://schemas.openxmlformats.org/officeDocument/2006/relationships/image" Target="../media/image90.png"/><Relationship Id="rId51" Type="http://schemas.openxmlformats.org/officeDocument/2006/relationships/image" Target="../media/image133.svg"/><Relationship Id="rId72" Type="http://schemas.openxmlformats.org/officeDocument/2006/relationships/image" Target="../media/image154.png"/><Relationship Id="rId93" Type="http://schemas.openxmlformats.org/officeDocument/2006/relationships/image" Target="../media/image173.svg"/><Relationship Id="rId98" Type="http://schemas.openxmlformats.org/officeDocument/2006/relationships/image" Target="../media/image178.png"/><Relationship Id="rId121" Type="http://schemas.openxmlformats.org/officeDocument/2006/relationships/image" Target="../media/image201.svg"/><Relationship Id="rId142" Type="http://schemas.openxmlformats.org/officeDocument/2006/relationships/image" Target="../media/image220.png"/><Relationship Id="rId163" Type="http://schemas.openxmlformats.org/officeDocument/2006/relationships/image" Target="../media/image241.svg"/><Relationship Id="rId3" Type="http://schemas.openxmlformats.org/officeDocument/2006/relationships/image" Target="../media/image26.svg"/><Relationship Id="rId25" Type="http://schemas.openxmlformats.org/officeDocument/2006/relationships/image" Target="../media/image107.svg"/><Relationship Id="rId46" Type="http://schemas.openxmlformats.org/officeDocument/2006/relationships/image" Target="../media/image128.png"/><Relationship Id="rId67" Type="http://schemas.openxmlformats.org/officeDocument/2006/relationships/image" Target="../media/image149.svg"/><Relationship Id="rId116" Type="http://schemas.openxmlformats.org/officeDocument/2006/relationships/image" Target="../media/image196.png"/><Relationship Id="rId137" Type="http://schemas.openxmlformats.org/officeDocument/2006/relationships/image" Target="../media/image217.svg"/><Relationship Id="rId158" Type="http://schemas.openxmlformats.org/officeDocument/2006/relationships/image" Target="../media/image236.png"/><Relationship Id="rId20" Type="http://schemas.openxmlformats.org/officeDocument/2006/relationships/image" Target="../media/image102.png"/><Relationship Id="rId41" Type="http://schemas.openxmlformats.org/officeDocument/2006/relationships/image" Target="../media/image123.svg"/><Relationship Id="rId62" Type="http://schemas.openxmlformats.org/officeDocument/2006/relationships/image" Target="../media/image144.png"/><Relationship Id="rId83" Type="http://schemas.openxmlformats.org/officeDocument/2006/relationships/image" Target="../media/image163.svg"/><Relationship Id="rId88" Type="http://schemas.openxmlformats.org/officeDocument/2006/relationships/image" Target="../media/image168.png"/><Relationship Id="rId111" Type="http://schemas.openxmlformats.org/officeDocument/2006/relationships/image" Target="../media/image191.svg"/><Relationship Id="rId132" Type="http://schemas.openxmlformats.org/officeDocument/2006/relationships/image" Target="../media/image212.png"/><Relationship Id="rId153" Type="http://schemas.openxmlformats.org/officeDocument/2006/relationships/image" Target="../media/image231.svg"/><Relationship Id="rId15" Type="http://schemas.openxmlformats.org/officeDocument/2006/relationships/image" Target="../media/image97.svg"/><Relationship Id="rId36" Type="http://schemas.openxmlformats.org/officeDocument/2006/relationships/image" Target="../media/image118.png"/><Relationship Id="rId57" Type="http://schemas.openxmlformats.org/officeDocument/2006/relationships/image" Target="../media/image139.svg"/><Relationship Id="rId106" Type="http://schemas.openxmlformats.org/officeDocument/2006/relationships/image" Target="../media/image186.png"/><Relationship Id="rId127" Type="http://schemas.openxmlformats.org/officeDocument/2006/relationships/image" Target="../media/image207.svg"/><Relationship Id="rId10" Type="http://schemas.openxmlformats.org/officeDocument/2006/relationships/image" Target="../media/image92.png"/><Relationship Id="rId31" Type="http://schemas.openxmlformats.org/officeDocument/2006/relationships/image" Target="../media/image113.svg"/><Relationship Id="rId52" Type="http://schemas.openxmlformats.org/officeDocument/2006/relationships/image" Target="../media/image134.png"/><Relationship Id="rId73" Type="http://schemas.openxmlformats.org/officeDocument/2006/relationships/image" Target="../media/image155.svg"/><Relationship Id="rId78" Type="http://schemas.openxmlformats.org/officeDocument/2006/relationships/image" Target="../media/image160.png"/><Relationship Id="rId94" Type="http://schemas.openxmlformats.org/officeDocument/2006/relationships/image" Target="../media/image174.png"/><Relationship Id="rId99" Type="http://schemas.openxmlformats.org/officeDocument/2006/relationships/image" Target="../media/image179.svg"/><Relationship Id="rId101" Type="http://schemas.openxmlformats.org/officeDocument/2006/relationships/image" Target="../media/image181.svg"/><Relationship Id="rId122" Type="http://schemas.openxmlformats.org/officeDocument/2006/relationships/image" Target="../media/image202.png"/><Relationship Id="rId143" Type="http://schemas.openxmlformats.org/officeDocument/2006/relationships/image" Target="../media/image221.svg"/><Relationship Id="rId148" Type="http://schemas.openxmlformats.org/officeDocument/2006/relationships/image" Target="../media/image226.png"/><Relationship Id="rId164" Type="http://schemas.openxmlformats.org/officeDocument/2006/relationships/image" Target="../media/image24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26" Type="http://schemas.openxmlformats.org/officeDocument/2006/relationships/image" Target="../media/image108.png"/><Relationship Id="rId47" Type="http://schemas.openxmlformats.org/officeDocument/2006/relationships/image" Target="../media/image129.svg"/><Relationship Id="rId68" Type="http://schemas.openxmlformats.org/officeDocument/2006/relationships/image" Target="../media/image150.png"/><Relationship Id="rId89" Type="http://schemas.openxmlformats.org/officeDocument/2006/relationships/image" Target="../media/image169.svg"/><Relationship Id="rId112" Type="http://schemas.openxmlformats.org/officeDocument/2006/relationships/image" Target="../media/image192.png"/><Relationship Id="rId133" Type="http://schemas.openxmlformats.org/officeDocument/2006/relationships/image" Target="../media/image213.svg"/><Relationship Id="rId154" Type="http://schemas.openxmlformats.org/officeDocument/2006/relationships/image" Target="../media/image232.png"/><Relationship Id="rId16" Type="http://schemas.openxmlformats.org/officeDocument/2006/relationships/image" Target="../media/image98.png"/><Relationship Id="rId37" Type="http://schemas.openxmlformats.org/officeDocument/2006/relationships/image" Target="../media/image119.svg"/><Relationship Id="rId58" Type="http://schemas.openxmlformats.org/officeDocument/2006/relationships/image" Target="../media/image140.png"/><Relationship Id="rId79" Type="http://schemas.openxmlformats.org/officeDocument/2006/relationships/image" Target="../media/image161.svg"/><Relationship Id="rId102" Type="http://schemas.openxmlformats.org/officeDocument/2006/relationships/image" Target="../media/image182.png"/><Relationship Id="rId123" Type="http://schemas.openxmlformats.org/officeDocument/2006/relationships/image" Target="../media/image203.svg"/><Relationship Id="rId144" Type="http://schemas.openxmlformats.org/officeDocument/2006/relationships/image" Target="../media/image222.png"/><Relationship Id="rId90" Type="http://schemas.openxmlformats.org/officeDocument/2006/relationships/image" Target="../media/image170.png"/><Relationship Id="rId165" Type="http://schemas.openxmlformats.org/officeDocument/2006/relationships/image" Target="../media/image243.svg"/><Relationship Id="rId27" Type="http://schemas.openxmlformats.org/officeDocument/2006/relationships/image" Target="../media/image109.svg"/><Relationship Id="rId48" Type="http://schemas.openxmlformats.org/officeDocument/2006/relationships/image" Target="../media/image130.png"/><Relationship Id="rId69" Type="http://schemas.openxmlformats.org/officeDocument/2006/relationships/image" Target="../media/image151.svg"/><Relationship Id="rId113" Type="http://schemas.openxmlformats.org/officeDocument/2006/relationships/image" Target="../media/image193.svg"/><Relationship Id="rId134" Type="http://schemas.openxmlformats.org/officeDocument/2006/relationships/image" Target="../media/image214.png"/><Relationship Id="rId80" Type="http://schemas.openxmlformats.org/officeDocument/2006/relationships/image" Target="../media/image31.png"/><Relationship Id="rId155" Type="http://schemas.openxmlformats.org/officeDocument/2006/relationships/image" Target="../media/image23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C0271B7-C203-F742-AB2C-0604D9EF0447}"/>
              </a:ext>
            </a:extLst>
          </p:cNvPr>
          <p:cNvSpPr txBox="1">
            <a:spLocks/>
          </p:cNvSpPr>
          <p:nvPr/>
        </p:nvSpPr>
        <p:spPr>
          <a:xfrm>
            <a:off x="962938" y="2683073"/>
            <a:ext cx="3904924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66B1290-C681-AA4C-A12F-F7094CB49F60}"/>
              </a:ext>
            </a:extLst>
          </p:cNvPr>
          <p:cNvSpPr txBox="1">
            <a:spLocks/>
          </p:cNvSpPr>
          <p:nvPr/>
        </p:nvSpPr>
        <p:spPr>
          <a:xfrm>
            <a:off x="962938" y="3191034"/>
            <a:ext cx="6357025" cy="10073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6F4CB6D-519A-E44E-B32F-108B2DF549BE}"/>
              </a:ext>
            </a:extLst>
          </p:cNvPr>
          <p:cNvSpPr txBox="1">
            <a:spLocks/>
          </p:cNvSpPr>
          <p:nvPr/>
        </p:nvSpPr>
        <p:spPr>
          <a:xfrm>
            <a:off x="962938" y="5565198"/>
            <a:ext cx="4323437" cy="421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</a:t>
            </a:r>
            <a:r>
              <a:rPr lang="es-MX" altLang="ko-KR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32F79C82-E2DE-094F-9A29-9C3989350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262" y="4090455"/>
            <a:ext cx="736600" cy="165100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84A4BAA8-D5D4-2F44-8AF7-EA873A2ABA57}"/>
              </a:ext>
            </a:extLst>
          </p:cNvPr>
          <p:cNvSpPr txBox="1">
            <a:spLocks/>
          </p:cNvSpPr>
          <p:nvPr/>
        </p:nvSpPr>
        <p:spPr>
          <a:xfrm>
            <a:off x="10283336" y="5601133"/>
            <a:ext cx="999689" cy="3853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6BBFE8D-5E41-5D4B-9870-6A985DB88F93}"/>
              </a:ext>
            </a:extLst>
          </p:cNvPr>
          <p:cNvCxnSpPr/>
          <p:nvPr/>
        </p:nvCxnSpPr>
        <p:spPr>
          <a:xfrm>
            <a:off x="10257937" y="5499202"/>
            <a:ext cx="105048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17FC1AE-D275-AC4B-9003-742ED4105206}"/>
              </a:ext>
            </a:extLst>
          </p:cNvPr>
          <p:cNvCxnSpPr/>
          <p:nvPr/>
        </p:nvCxnSpPr>
        <p:spPr>
          <a:xfrm>
            <a:off x="10257937" y="5994502"/>
            <a:ext cx="105048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68B97004-7D0C-A14A-8689-C1CE9EBC2C0A}"/>
              </a:ext>
            </a:extLst>
          </p:cNvPr>
          <p:cNvSpPr txBox="1">
            <a:spLocks/>
          </p:cNvSpPr>
          <p:nvPr/>
        </p:nvSpPr>
        <p:spPr>
          <a:xfrm>
            <a:off x="9996616" y="767164"/>
            <a:ext cx="1311810" cy="421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MX" altLang="ko-KR"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1</a:t>
            </a:r>
          </a:p>
          <a:p>
            <a:pPr marL="0" indent="0" algn="r">
              <a:buNone/>
            </a:pPr>
            <a:endParaRPr lang="es-MX" altLang="ko-KR" sz="14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704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>
            <a:extLst>
              <a:ext uri="{FF2B5EF4-FFF2-40B4-BE49-F238E27FC236}">
                <a16:creationId xmlns:a16="http://schemas.microsoft.com/office/drawing/2014/main" id="{3E7DED8D-A3A0-0D46-814A-20C3F6D376F5}"/>
              </a:ext>
            </a:extLst>
          </p:cNvPr>
          <p:cNvSpPr/>
          <p:nvPr/>
        </p:nvSpPr>
        <p:spPr>
          <a:xfrm flipH="1">
            <a:off x="5846643" y="2941639"/>
            <a:ext cx="6345355" cy="26112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1BA3E2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581157" y="1631660"/>
            <a:ext cx="3265488" cy="1316038"/>
            <a:chOff x="2308036" y="2963863"/>
            <a:chExt cx="3265488" cy="1316038"/>
          </a:xfrm>
        </p:grpSpPr>
        <p:sp>
          <p:nvSpPr>
            <p:cNvPr id="54" name="Rectangle 53"/>
            <p:cNvSpPr/>
            <p:nvPr/>
          </p:nvSpPr>
          <p:spPr bwMode="auto">
            <a:xfrm>
              <a:off x="2308036" y="3398838"/>
              <a:ext cx="3265488" cy="881063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58000">
                  <a:srgbClr val="033057"/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16"/>
            <p:cNvSpPr/>
            <p:nvPr/>
          </p:nvSpPr>
          <p:spPr>
            <a:xfrm>
              <a:off x="2308036" y="2963863"/>
              <a:ext cx="1101725" cy="1312863"/>
            </a:xfrm>
            <a:custGeom>
              <a:avLst/>
              <a:gdLst>
                <a:gd name="connsiteX0" fmla="*/ 0 w 1190625"/>
                <a:gd name="connsiteY0" fmla="*/ 1419225 h 1419225"/>
                <a:gd name="connsiteX1" fmla="*/ 0 w 1190625"/>
                <a:gd name="connsiteY1" fmla="*/ 471487 h 1419225"/>
                <a:gd name="connsiteX2" fmla="*/ 957262 w 1190625"/>
                <a:gd name="connsiteY2" fmla="*/ 0 h 1419225"/>
                <a:gd name="connsiteX3" fmla="*/ 1190625 w 1190625"/>
                <a:gd name="connsiteY3" fmla="*/ 347662 h 1419225"/>
                <a:gd name="connsiteX4" fmla="*/ 947737 w 1190625"/>
                <a:gd name="connsiteY4" fmla="*/ 952500 h 1419225"/>
                <a:gd name="connsiteX5" fmla="*/ 0 w 1190625"/>
                <a:gd name="connsiteY5" fmla="*/ 1419225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0625" h="1419225">
                  <a:moveTo>
                    <a:pt x="0" y="1419225"/>
                  </a:moveTo>
                  <a:lnTo>
                    <a:pt x="0" y="471487"/>
                  </a:lnTo>
                  <a:lnTo>
                    <a:pt x="957262" y="0"/>
                  </a:lnTo>
                  <a:lnTo>
                    <a:pt x="1190625" y="347662"/>
                  </a:lnTo>
                  <a:lnTo>
                    <a:pt x="947737" y="952500"/>
                  </a:lnTo>
                  <a:lnTo>
                    <a:pt x="0" y="1419225"/>
                  </a:lnTo>
                  <a:close/>
                </a:path>
              </a:pathLst>
            </a:custGeom>
            <a:solidFill>
              <a:srgbClr val="03305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514747" y="3331510"/>
              <a:ext cx="580492" cy="481779"/>
            </a:xfrm>
            <a:prstGeom prst="rect">
              <a:avLst/>
            </a:prstGeom>
            <a:noFill/>
          </p:spPr>
          <p:txBody>
            <a:bodyPr wrap="none">
              <a:prstTxWarp prst="textPlain">
                <a:avLst/>
              </a:prstTxWarp>
              <a:spAutoFit/>
              <a:scene3d>
                <a:camera prst="perspectiveHeroicExtremeRightFacing">
                  <a:rot lat="1985136" lon="19620348" rev="206230"/>
                </a:camera>
                <a:lightRig rig="threePt" dir="t"/>
              </a:scene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3600">
                  <a:solidFill>
                    <a:schemeClr val="bg1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258770" y="4227287"/>
            <a:ext cx="4587875" cy="1325563"/>
            <a:chOff x="985649" y="2089151"/>
            <a:chExt cx="4587875" cy="1325563"/>
          </a:xfrm>
        </p:grpSpPr>
        <p:sp>
          <p:nvSpPr>
            <p:cNvPr id="60" name="Rectangle 59"/>
            <p:cNvSpPr/>
            <p:nvPr/>
          </p:nvSpPr>
          <p:spPr bwMode="auto">
            <a:xfrm>
              <a:off x="987236" y="2541589"/>
              <a:ext cx="4586288" cy="873125"/>
            </a:xfrm>
            <a:prstGeom prst="rect">
              <a:avLst/>
            </a:pr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rgbClr val="A6A6A6"/>
                </a:gs>
              </a:gsLst>
              <a:lin ang="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5"/>
            <p:cNvSpPr/>
            <p:nvPr/>
          </p:nvSpPr>
          <p:spPr>
            <a:xfrm>
              <a:off x="985649" y="2089151"/>
              <a:ext cx="1101725" cy="1312862"/>
            </a:xfrm>
            <a:custGeom>
              <a:avLst/>
              <a:gdLst>
                <a:gd name="connsiteX0" fmla="*/ 0 w 1190625"/>
                <a:gd name="connsiteY0" fmla="*/ 1419225 h 1419225"/>
                <a:gd name="connsiteX1" fmla="*/ 0 w 1190625"/>
                <a:gd name="connsiteY1" fmla="*/ 471487 h 1419225"/>
                <a:gd name="connsiteX2" fmla="*/ 957262 w 1190625"/>
                <a:gd name="connsiteY2" fmla="*/ 0 h 1419225"/>
                <a:gd name="connsiteX3" fmla="*/ 1190625 w 1190625"/>
                <a:gd name="connsiteY3" fmla="*/ 347662 h 1419225"/>
                <a:gd name="connsiteX4" fmla="*/ 947737 w 1190625"/>
                <a:gd name="connsiteY4" fmla="*/ 952500 h 1419225"/>
                <a:gd name="connsiteX5" fmla="*/ 0 w 1190625"/>
                <a:gd name="connsiteY5" fmla="*/ 1419225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0625" h="1419225">
                  <a:moveTo>
                    <a:pt x="0" y="1419225"/>
                  </a:moveTo>
                  <a:lnTo>
                    <a:pt x="0" y="471487"/>
                  </a:lnTo>
                  <a:lnTo>
                    <a:pt x="957262" y="0"/>
                  </a:lnTo>
                  <a:lnTo>
                    <a:pt x="1190625" y="347662"/>
                  </a:lnTo>
                  <a:lnTo>
                    <a:pt x="947737" y="952500"/>
                  </a:lnTo>
                  <a:lnTo>
                    <a:pt x="0" y="1419225"/>
                  </a:lnTo>
                  <a:close/>
                </a:path>
              </a:pathLst>
            </a:custGeom>
            <a:solidFill>
              <a:srgbClr val="A6A6A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149731" y="2465734"/>
              <a:ext cx="580492" cy="481779"/>
            </a:xfrm>
            <a:prstGeom prst="rect">
              <a:avLst/>
            </a:prstGeom>
            <a:noFill/>
          </p:spPr>
          <p:txBody>
            <a:bodyPr wrap="none">
              <a:prstTxWarp prst="textPlain">
                <a:avLst/>
              </a:prstTxWarp>
              <a:spAutoFit/>
              <a:scene3d>
                <a:camera prst="perspectiveHeroicExtremeRightFacing">
                  <a:rot lat="1985136" lon="19620348" rev="206230"/>
                </a:camera>
                <a:lightRig rig="threePt" dir="t"/>
              </a:scene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3600">
                  <a:solidFill>
                    <a:schemeClr val="bg1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58770" y="2489201"/>
            <a:ext cx="4587875" cy="1325563"/>
            <a:chOff x="985649" y="2089151"/>
            <a:chExt cx="4587875" cy="1325563"/>
          </a:xfrm>
        </p:grpSpPr>
        <p:sp>
          <p:nvSpPr>
            <p:cNvPr id="32" name="Rectangle 31"/>
            <p:cNvSpPr/>
            <p:nvPr/>
          </p:nvSpPr>
          <p:spPr bwMode="auto">
            <a:xfrm>
              <a:off x="987236" y="2541589"/>
              <a:ext cx="4586288" cy="873125"/>
            </a:xfrm>
            <a:prstGeom prst="rect">
              <a:avLst/>
            </a:prstGeom>
            <a:gradFill>
              <a:gsLst>
                <a:gs pos="0">
                  <a:srgbClr val="033057"/>
                </a:gs>
                <a:gs pos="100000">
                  <a:srgbClr val="1277C6"/>
                </a:gs>
              </a:gsLst>
              <a:lin ang="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15"/>
            <p:cNvSpPr/>
            <p:nvPr/>
          </p:nvSpPr>
          <p:spPr>
            <a:xfrm>
              <a:off x="985649" y="2089151"/>
              <a:ext cx="1101725" cy="1312862"/>
            </a:xfrm>
            <a:custGeom>
              <a:avLst/>
              <a:gdLst>
                <a:gd name="connsiteX0" fmla="*/ 0 w 1190625"/>
                <a:gd name="connsiteY0" fmla="*/ 1419225 h 1419225"/>
                <a:gd name="connsiteX1" fmla="*/ 0 w 1190625"/>
                <a:gd name="connsiteY1" fmla="*/ 471487 h 1419225"/>
                <a:gd name="connsiteX2" fmla="*/ 957262 w 1190625"/>
                <a:gd name="connsiteY2" fmla="*/ 0 h 1419225"/>
                <a:gd name="connsiteX3" fmla="*/ 1190625 w 1190625"/>
                <a:gd name="connsiteY3" fmla="*/ 347662 h 1419225"/>
                <a:gd name="connsiteX4" fmla="*/ 947737 w 1190625"/>
                <a:gd name="connsiteY4" fmla="*/ 952500 h 1419225"/>
                <a:gd name="connsiteX5" fmla="*/ 0 w 1190625"/>
                <a:gd name="connsiteY5" fmla="*/ 1419225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0625" h="1419225">
                  <a:moveTo>
                    <a:pt x="0" y="1419225"/>
                  </a:moveTo>
                  <a:lnTo>
                    <a:pt x="0" y="471487"/>
                  </a:lnTo>
                  <a:lnTo>
                    <a:pt x="957262" y="0"/>
                  </a:lnTo>
                  <a:lnTo>
                    <a:pt x="1190625" y="347662"/>
                  </a:lnTo>
                  <a:lnTo>
                    <a:pt x="947737" y="952500"/>
                  </a:lnTo>
                  <a:lnTo>
                    <a:pt x="0" y="1419225"/>
                  </a:lnTo>
                  <a:close/>
                </a:path>
              </a:pathLst>
            </a:custGeom>
            <a:solidFill>
              <a:srgbClr val="1277C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49731" y="2465734"/>
              <a:ext cx="580492" cy="481779"/>
            </a:xfrm>
            <a:prstGeom prst="rect">
              <a:avLst/>
            </a:prstGeom>
            <a:noFill/>
          </p:spPr>
          <p:txBody>
            <a:bodyPr wrap="none">
              <a:prstTxWarp prst="textPlain">
                <a:avLst/>
              </a:prstTxWarp>
              <a:spAutoFit/>
              <a:scene3d>
                <a:camera prst="perspectiveHeroicExtremeRightFacing">
                  <a:rot lat="1985136" lon="19620348" rev="206230"/>
                </a:camera>
                <a:lightRig rig="threePt" dir="t"/>
              </a:scene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3600">
                  <a:solidFill>
                    <a:schemeClr val="bg1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793746" y="2239944"/>
            <a:ext cx="192335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sz="11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 generators on the Internet tend to repeat predefined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2581157" y="5105902"/>
            <a:ext cx="3265488" cy="1316038"/>
            <a:chOff x="2308036" y="2963863"/>
            <a:chExt cx="3265488" cy="1316038"/>
          </a:xfrm>
        </p:grpSpPr>
        <p:sp>
          <p:nvSpPr>
            <p:cNvPr id="69" name="Rectangle 68"/>
            <p:cNvSpPr/>
            <p:nvPr/>
          </p:nvSpPr>
          <p:spPr bwMode="auto">
            <a:xfrm>
              <a:off x="2308036" y="3398838"/>
              <a:ext cx="3265488" cy="881063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52000">
                  <a:srgbClr val="033057"/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16"/>
            <p:cNvSpPr/>
            <p:nvPr/>
          </p:nvSpPr>
          <p:spPr>
            <a:xfrm>
              <a:off x="2308036" y="2963863"/>
              <a:ext cx="1101725" cy="1312863"/>
            </a:xfrm>
            <a:custGeom>
              <a:avLst/>
              <a:gdLst>
                <a:gd name="connsiteX0" fmla="*/ 0 w 1190625"/>
                <a:gd name="connsiteY0" fmla="*/ 1419225 h 1419225"/>
                <a:gd name="connsiteX1" fmla="*/ 0 w 1190625"/>
                <a:gd name="connsiteY1" fmla="*/ 471487 h 1419225"/>
                <a:gd name="connsiteX2" fmla="*/ 957262 w 1190625"/>
                <a:gd name="connsiteY2" fmla="*/ 0 h 1419225"/>
                <a:gd name="connsiteX3" fmla="*/ 1190625 w 1190625"/>
                <a:gd name="connsiteY3" fmla="*/ 347662 h 1419225"/>
                <a:gd name="connsiteX4" fmla="*/ 947737 w 1190625"/>
                <a:gd name="connsiteY4" fmla="*/ 952500 h 1419225"/>
                <a:gd name="connsiteX5" fmla="*/ 0 w 1190625"/>
                <a:gd name="connsiteY5" fmla="*/ 1419225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0625" h="1419225">
                  <a:moveTo>
                    <a:pt x="0" y="1419225"/>
                  </a:moveTo>
                  <a:lnTo>
                    <a:pt x="0" y="471487"/>
                  </a:lnTo>
                  <a:lnTo>
                    <a:pt x="957262" y="0"/>
                  </a:lnTo>
                  <a:lnTo>
                    <a:pt x="1190625" y="347662"/>
                  </a:lnTo>
                  <a:lnTo>
                    <a:pt x="947737" y="952500"/>
                  </a:lnTo>
                  <a:lnTo>
                    <a:pt x="0" y="1419225"/>
                  </a:lnTo>
                  <a:close/>
                </a:path>
              </a:pathLst>
            </a:custGeom>
            <a:solidFill>
              <a:srgbClr val="03305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514747" y="3331510"/>
              <a:ext cx="580492" cy="481779"/>
            </a:xfrm>
            <a:prstGeom prst="rect">
              <a:avLst/>
            </a:prstGeom>
            <a:noFill/>
          </p:spPr>
          <p:txBody>
            <a:bodyPr wrap="none">
              <a:prstTxWarp prst="textPlain">
                <a:avLst/>
              </a:prstTxWarp>
              <a:spAutoFit/>
              <a:scene3d>
                <a:camera prst="perspectiveHeroicExtremeRightFacing">
                  <a:rot lat="1985136" lon="19620348" rev="206230"/>
                </a:camera>
                <a:lightRig rig="threePt" dir="t"/>
              </a:scene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3600">
                  <a:solidFill>
                    <a:schemeClr val="bg1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3818460" y="5732937"/>
            <a:ext cx="192335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sz="11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 generators on the Internet tend to repeat predefined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522990" y="3135721"/>
            <a:ext cx="29930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sz="11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 generators on the Internet tend to repeat predefined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581157" y="3363913"/>
            <a:ext cx="3265488" cy="1316038"/>
            <a:chOff x="2308036" y="2963863"/>
            <a:chExt cx="3265488" cy="1316038"/>
          </a:xfrm>
        </p:grpSpPr>
        <p:sp>
          <p:nvSpPr>
            <p:cNvPr id="37" name="Rectangle 36"/>
            <p:cNvSpPr/>
            <p:nvPr/>
          </p:nvSpPr>
          <p:spPr bwMode="auto">
            <a:xfrm>
              <a:off x="2308036" y="3398838"/>
              <a:ext cx="3265488" cy="881063"/>
            </a:xfrm>
            <a:prstGeom prst="rect">
              <a:avLst/>
            </a:prstGeom>
            <a:gradFill flip="none" rotWithShape="1">
              <a:gsLst>
                <a:gs pos="0">
                  <a:srgbClr val="1277C6"/>
                </a:gs>
                <a:gs pos="100000">
                  <a:srgbClr val="1BA3E2"/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16"/>
            <p:cNvSpPr/>
            <p:nvPr/>
          </p:nvSpPr>
          <p:spPr>
            <a:xfrm>
              <a:off x="2308036" y="2963863"/>
              <a:ext cx="1101725" cy="1312863"/>
            </a:xfrm>
            <a:custGeom>
              <a:avLst/>
              <a:gdLst>
                <a:gd name="connsiteX0" fmla="*/ 0 w 1190625"/>
                <a:gd name="connsiteY0" fmla="*/ 1419225 h 1419225"/>
                <a:gd name="connsiteX1" fmla="*/ 0 w 1190625"/>
                <a:gd name="connsiteY1" fmla="*/ 471487 h 1419225"/>
                <a:gd name="connsiteX2" fmla="*/ 957262 w 1190625"/>
                <a:gd name="connsiteY2" fmla="*/ 0 h 1419225"/>
                <a:gd name="connsiteX3" fmla="*/ 1190625 w 1190625"/>
                <a:gd name="connsiteY3" fmla="*/ 347662 h 1419225"/>
                <a:gd name="connsiteX4" fmla="*/ 947737 w 1190625"/>
                <a:gd name="connsiteY4" fmla="*/ 952500 h 1419225"/>
                <a:gd name="connsiteX5" fmla="*/ 0 w 1190625"/>
                <a:gd name="connsiteY5" fmla="*/ 1419225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0625" h="1419225">
                  <a:moveTo>
                    <a:pt x="0" y="1419225"/>
                  </a:moveTo>
                  <a:lnTo>
                    <a:pt x="0" y="471487"/>
                  </a:lnTo>
                  <a:lnTo>
                    <a:pt x="957262" y="0"/>
                  </a:lnTo>
                  <a:lnTo>
                    <a:pt x="1190625" y="347662"/>
                  </a:lnTo>
                  <a:lnTo>
                    <a:pt x="947737" y="952500"/>
                  </a:lnTo>
                  <a:lnTo>
                    <a:pt x="0" y="1419225"/>
                  </a:lnTo>
                  <a:close/>
                </a:path>
              </a:pathLst>
            </a:custGeom>
            <a:solidFill>
              <a:srgbClr val="1BA3E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14747" y="3331510"/>
              <a:ext cx="580492" cy="481779"/>
            </a:xfrm>
            <a:prstGeom prst="rect">
              <a:avLst/>
            </a:prstGeom>
            <a:noFill/>
          </p:spPr>
          <p:txBody>
            <a:bodyPr wrap="none">
              <a:prstTxWarp prst="textPlain">
                <a:avLst/>
              </a:prstTxWarp>
              <a:spAutoFit/>
              <a:scene3d>
                <a:camera prst="perspectiveHeroicExtremeRightFacing">
                  <a:rot lat="1985136" lon="19620348" rev="206230"/>
                </a:camera>
                <a:lightRig rig="threePt" dir="t"/>
              </a:scene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3600">
                  <a:solidFill>
                    <a:schemeClr val="bg1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3806103" y="3993262"/>
            <a:ext cx="192335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sz="11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 generators on the Internet tend to repeat predefined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522990" y="4883480"/>
            <a:ext cx="29930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sz="11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 generators on the Internet tend to repeat predefined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AD7DB52-6810-46E2-8C8D-0E25B4350F87}"/>
              </a:ext>
            </a:extLst>
          </p:cNvPr>
          <p:cNvSpPr txBox="1"/>
          <p:nvPr/>
        </p:nvSpPr>
        <p:spPr>
          <a:xfrm>
            <a:off x="7020476" y="3420292"/>
            <a:ext cx="4501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6760B1B-AD0C-4004-8A2E-5E657637F09A}"/>
              </a:ext>
            </a:extLst>
          </p:cNvPr>
          <p:cNvSpPr txBox="1"/>
          <p:nvPr/>
        </p:nvSpPr>
        <p:spPr>
          <a:xfrm>
            <a:off x="7020476" y="4157583"/>
            <a:ext cx="4283336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s-MX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s-MX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sit amet consectetuer adipiscing elit, sed diam nonummy nibh euismod tincidunt ut</a:t>
            </a:r>
            <a:endParaRPr lang="es-MX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 Th" charset="0"/>
              <a:cs typeface="Arial" panose="020B0604020202020204" pitchFamily="34" charset="0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633469" y="2034972"/>
            <a:ext cx="204698" cy="4390285"/>
          </a:xfrm>
          <a:prstGeom prst="rect">
            <a:avLst/>
          </a:prstGeom>
          <a:effectLst>
            <a:outerShdw blurRad="50800" dist="38100" dir="5400000" sx="20000" sy="20000" algn="ctr" rotWithShape="0">
              <a:schemeClr val="bg1">
                <a:lumMod val="65000"/>
                <a:alpha val="0"/>
              </a:schemeClr>
            </a:outerShdw>
          </a:effectLst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EB533F7-5559-2049-A93F-40FE96571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11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232BDCB0-1310-134C-9E25-574E2DC6D48D}"/>
              </a:ext>
            </a:extLst>
          </p:cNvPr>
          <p:cNvSpPr txBox="1">
            <a:spLocks/>
          </p:cNvSpPr>
          <p:nvPr/>
        </p:nvSpPr>
        <p:spPr>
          <a:xfrm>
            <a:off x="0" y="397512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B43DF63C-CFCD-B54A-BC27-7B6B9BEE3AA4}"/>
              </a:ext>
            </a:extLst>
          </p:cNvPr>
          <p:cNvSpPr txBox="1">
            <a:spLocks/>
          </p:cNvSpPr>
          <p:nvPr/>
        </p:nvSpPr>
        <p:spPr>
          <a:xfrm>
            <a:off x="0" y="772027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48" name="Gráfico 47">
            <a:extLst>
              <a:ext uri="{FF2B5EF4-FFF2-40B4-BE49-F238E27FC236}">
                <a16:creationId xmlns:a16="http://schemas.microsoft.com/office/drawing/2014/main" id="{766BCC69-172F-FC43-ABEF-265E32363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7699" y="1398884"/>
            <a:ext cx="736600" cy="165100"/>
          </a:xfrm>
          <a:prstGeom prst="rect">
            <a:avLst/>
          </a:prstGeom>
        </p:spPr>
      </p:pic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26B3D8DD-258F-924B-929B-71BD9A89AF71}"/>
              </a:ext>
            </a:extLst>
          </p:cNvPr>
          <p:cNvCxnSpPr/>
          <p:nvPr/>
        </p:nvCxnSpPr>
        <p:spPr>
          <a:xfrm>
            <a:off x="7096392" y="3988854"/>
            <a:ext cx="1050489" cy="0"/>
          </a:xfrm>
          <a:prstGeom prst="line">
            <a:avLst/>
          </a:prstGeom>
          <a:ln w="38100">
            <a:solidFill>
              <a:srgbClr val="1BA3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020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286E1B-7234-4B05-B8D5-A3448AF98CAB}"/>
              </a:ext>
            </a:extLst>
          </p:cNvPr>
          <p:cNvSpPr txBox="1"/>
          <p:nvPr/>
        </p:nvSpPr>
        <p:spPr>
          <a:xfrm>
            <a:off x="7005152" y="2594367"/>
            <a:ext cx="4562233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s-MX" b="1">
                <a:solidFill>
                  <a:srgbClr val="1D79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s-MX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sit amet consectetuer adipiscing elit, sed diam nonummy nibh euismod tincidunt ut laoreet dolore magna aliquam erat volutpat. </a:t>
            </a:r>
            <a:endParaRPr lang="es-MX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 Th" charset="0"/>
              <a:cs typeface="Arial" panose="020B0604020202020204" pitchFamily="34" charset="0"/>
            </a:endParaRP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5A74E7E8-CFDC-D14C-84C8-A9F3DB0B05C0}"/>
              </a:ext>
            </a:extLst>
          </p:cNvPr>
          <p:cNvSpPr txBox="1">
            <a:spLocks/>
          </p:cNvSpPr>
          <p:nvPr/>
        </p:nvSpPr>
        <p:spPr>
          <a:xfrm>
            <a:off x="7005152" y="841239"/>
            <a:ext cx="47296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C91A69BC-CF39-C441-AF61-8C7664CB9541}"/>
              </a:ext>
            </a:extLst>
          </p:cNvPr>
          <p:cNvSpPr txBox="1">
            <a:spLocks/>
          </p:cNvSpPr>
          <p:nvPr/>
        </p:nvSpPr>
        <p:spPr>
          <a:xfrm>
            <a:off x="6979752" y="1215754"/>
            <a:ext cx="47550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33" name="Gráfico 32">
            <a:extLst>
              <a:ext uri="{FF2B5EF4-FFF2-40B4-BE49-F238E27FC236}">
                <a16:creationId xmlns:a16="http://schemas.microsoft.com/office/drawing/2014/main" id="{897DC83D-D430-E347-80B1-66EBC07A1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4368" y="2026293"/>
            <a:ext cx="736600" cy="1651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824EDF4-5A54-BC48-AF09-2EEA74E06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12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5638E47F-276A-B345-91A7-6CD554D61DDD}"/>
              </a:ext>
            </a:extLst>
          </p:cNvPr>
          <p:cNvGrpSpPr/>
          <p:nvPr/>
        </p:nvGrpSpPr>
        <p:grpSpPr>
          <a:xfrm>
            <a:off x="7600320" y="4247288"/>
            <a:ext cx="1370358" cy="1451841"/>
            <a:chOff x="1113332" y="2310359"/>
            <a:chExt cx="2386095" cy="2527975"/>
          </a:xfrm>
          <a:solidFill>
            <a:srgbClr val="03305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0" name="Straight Connector 12">
              <a:extLst>
                <a:ext uri="{FF2B5EF4-FFF2-40B4-BE49-F238E27FC236}">
                  <a16:creationId xmlns:a16="http://schemas.microsoft.com/office/drawing/2014/main" id="{D53DD7A2-18F6-FC4E-A811-CC31F9F8A048}"/>
                </a:ext>
              </a:extLst>
            </p:cNvPr>
            <p:cNvCxnSpPr>
              <a:cxnSpLocks/>
            </p:cNvCxnSpPr>
            <p:nvPr/>
          </p:nvCxnSpPr>
          <p:spPr>
            <a:xfrm>
              <a:off x="2306379" y="3449664"/>
              <a:ext cx="1" cy="389166"/>
            </a:xfrm>
            <a:prstGeom prst="line">
              <a:avLst/>
            </a:prstGeom>
            <a:grpFill/>
            <a:ln w="25400" cap="flat">
              <a:solidFill>
                <a:schemeClr val="tx1">
                  <a:lumMod val="40000"/>
                  <a:lumOff val="60000"/>
                </a:schemeClr>
              </a:solidFill>
              <a:prstDash val="sysDot"/>
              <a:miter lim="800000"/>
              <a:headEnd/>
              <a:tailEnd type="none" w="lg" len="lg"/>
            </a:ln>
          </p:spPr>
        </p:cxn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804B0B83-D9CA-1043-BCF4-91729D0EA6D8}"/>
                </a:ext>
              </a:extLst>
            </p:cNvPr>
            <p:cNvSpPr/>
            <p:nvPr/>
          </p:nvSpPr>
          <p:spPr>
            <a:xfrm>
              <a:off x="1113332" y="3838830"/>
              <a:ext cx="2386095" cy="999504"/>
            </a:xfrm>
            <a:custGeom>
              <a:avLst/>
              <a:gdLst>
                <a:gd name="connsiteX0" fmla="*/ 1199148 w 2398295"/>
                <a:gd name="connsiteY0" fmla="*/ 0 h 678417"/>
                <a:gd name="connsiteX1" fmla="*/ 1313857 w 2398295"/>
                <a:gd name="connsiteY1" fmla="*/ 197775 h 678417"/>
                <a:gd name="connsiteX2" fmla="*/ 2398295 w 2398295"/>
                <a:gd name="connsiteY2" fmla="*/ 197775 h 678417"/>
                <a:gd name="connsiteX3" fmla="*/ 2398295 w 2398295"/>
                <a:gd name="connsiteY3" fmla="*/ 678417 h 678417"/>
                <a:gd name="connsiteX4" fmla="*/ 0 w 2398295"/>
                <a:gd name="connsiteY4" fmla="*/ 678417 h 678417"/>
                <a:gd name="connsiteX5" fmla="*/ 0 w 2398295"/>
                <a:gd name="connsiteY5" fmla="*/ 197775 h 678417"/>
                <a:gd name="connsiteX6" fmla="*/ 1084439 w 2398295"/>
                <a:gd name="connsiteY6" fmla="*/ 197775 h 67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95" h="678417">
                  <a:moveTo>
                    <a:pt x="1199148" y="0"/>
                  </a:moveTo>
                  <a:lnTo>
                    <a:pt x="1313857" y="197775"/>
                  </a:lnTo>
                  <a:lnTo>
                    <a:pt x="2398295" y="197775"/>
                  </a:lnTo>
                  <a:lnTo>
                    <a:pt x="2398295" y="678417"/>
                  </a:lnTo>
                  <a:lnTo>
                    <a:pt x="0" y="678417"/>
                  </a:lnTo>
                  <a:lnTo>
                    <a:pt x="0" y="197775"/>
                  </a:lnTo>
                  <a:lnTo>
                    <a:pt x="1084439" y="1977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73152" rtlCol="0" anchor="b"/>
            <a:lstStyle/>
            <a:p>
              <a:pPr algn="ctr"/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22" name="Teardrop 14">
              <a:extLst>
                <a:ext uri="{FF2B5EF4-FFF2-40B4-BE49-F238E27FC236}">
                  <a16:creationId xmlns:a16="http://schemas.microsoft.com/office/drawing/2014/main" id="{3AE2E5CB-8CEA-4C4B-8CE4-C51EC1910492}"/>
                </a:ext>
              </a:extLst>
            </p:cNvPr>
            <p:cNvSpPr/>
            <p:nvPr/>
          </p:nvSpPr>
          <p:spPr>
            <a:xfrm rot="8100000">
              <a:off x="1834463" y="2310359"/>
              <a:ext cx="943832" cy="943831"/>
            </a:xfrm>
            <a:prstGeom prst="teardrop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3" name="Group 16">
            <a:extLst>
              <a:ext uri="{FF2B5EF4-FFF2-40B4-BE49-F238E27FC236}">
                <a16:creationId xmlns:a16="http://schemas.microsoft.com/office/drawing/2014/main" id="{28B9673C-2F25-BA4D-9F61-F7A047891FDF}"/>
              </a:ext>
            </a:extLst>
          </p:cNvPr>
          <p:cNvGrpSpPr/>
          <p:nvPr/>
        </p:nvGrpSpPr>
        <p:grpSpPr>
          <a:xfrm>
            <a:off x="9673815" y="4247288"/>
            <a:ext cx="1370358" cy="1451841"/>
            <a:chOff x="1113332" y="2310359"/>
            <a:chExt cx="2386095" cy="2527975"/>
          </a:xfrm>
          <a:solidFill>
            <a:srgbClr val="1BA3E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4" name="Straight Connector 17">
              <a:extLst>
                <a:ext uri="{FF2B5EF4-FFF2-40B4-BE49-F238E27FC236}">
                  <a16:creationId xmlns:a16="http://schemas.microsoft.com/office/drawing/2014/main" id="{2F438579-4E5F-F743-9CE2-95C2D6C16F3E}"/>
                </a:ext>
              </a:extLst>
            </p:cNvPr>
            <p:cNvCxnSpPr>
              <a:cxnSpLocks/>
            </p:cNvCxnSpPr>
            <p:nvPr/>
          </p:nvCxnSpPr>
          <p:spPr>
            <a:xfrm>
              <a:off x="2306379" y="3449664"/>
              <a:ext cx="1" cy="389166"/>
            </a:xfrm>
            <a:prstGeom prst="line">
              <a:avLst/>
            </a:prstGeom>
            <a:grpFill/>
            <a:ln w="25400" cap="flat">
              <a:solidFill>
                <a:schemeClr val="tx1">
                  <a:lumMod val="40000"/>
                  <a:lumOff val="60000"/>
                </a:schemeClr>
              </a:solidFill>
              <a:prstDash val="sysDot"/>
              <a:miter lim="800000"/>
              <a:headEnd/>
              <a:tailEnd type="none" w="lg" len="lg"/>
            </a:ln>
          </p:spPr>
        </p:cxn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E54C50B2-2492-5C42-B70E-00936C028954}"/>
                </a:ext>
              </a:extLst>
            </p:cNvPr>
            <p:cNvSpPr/>
            <p:nvPr/>
          </p:nvSpPr>
          <p:spPr>
            <a:xfrm>
              <a:off x="1113332" y="3838830"/>
              <a:ext cx="2386095" cy="999504"/>
            </a:xfrm>
            <a:custGeom>
              <a:avLst/>
              <a:gdLst>
                <a:gd name="connsiteX0" fmla="*/ 1199148 w 2398295"/>
                <a:gd name="connsiteY0" fmla="*/ 0 h 678417"/>
                <a:gd name="connsiteX1" fmla="*/ 1313857 w 2398295"/>
                <a:gd name="connsiteY1" fmla="*/ 197775 h 678417"/>
                <a:gd name="connsiteX2" fmla="*/ 2398295 w 2398295"/>
                <a:gd name="connsiteY2" fmla="*/ 197775 h 678417"/>
                <a:gd name="connsiteX3" fmla="*/ 2398295 w 2398295"/>
                <a:gd name="connsiteY3" fmla="*/ 678417 h 678417"/>
                <a:gd name="connsiteX4" fmla="*/ 0 w 2398295"/>
                <a:gd name="connsiteY4" fmla="*/ 678417 h 678417"/>
                <a:gd name="connsiteX5" fmla="*/ 0 w 2398295"/>
                <a:gd name="connsiteY5" fmla="*/ 197775 h 678417"/>
                <a:gd name="connsiteX6" fmla="*/ 1084439 w 2398295"/>
                <a:gd name="connsiteY6" fmla="*/ 197775 h 67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95" h="678417">
                  <a:moveTo>
                    <a:pt x="1199148" y="0"/>
                  </a:moveTo>
                  <a:lnTo>
                    <a:pt x="1313857" y="197775"/>
                  </a:lnTo>
                  <a:lnTo>
                    <a:pt x="2398295" y="197775"/>
                  </a:lnTo>
                  <a:lnTo>
                    <a:pt x="2398295" y="678417"/>
                  </a:lnTo>
                  <a:lnTo>
                    <a:pt x="0" y="678417"/>
                  </a:lnTo>
                  <a:lnTo>
                    <a:pt x="0" y="197775"/>
                  </a:lnTo>
                  <a:lnTo>
                    <a:pt x="1084439" y="1977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73152" rtlCol="0" anchor="b"/>
            <a:lstStyle/>
            <a:p>
              <a:pPr algn="ctr"/>
              <a:endParaRPr lang="es-MX">
                <a:solidFill>
                  <a:srgbClr val="FFFFFF"/>
                </a:solidFill>
              </a:endParaRPr>
            </a:p>
          </p:txBody>
        </p:sp>
        <p:sp>
          <p:nvSpPr>
            <p:cNvPr id="26" name="Teardrop 19">
              <a:extLst>
                <a:ext uri="{FF2B5EF4-FFF2-40B4-BE49-F238E27FC236}">
                  <a16:creationId xmlns:a16="http://schemas.microsoft.com/office/drawing/2014/main" id="{8FE3F745-0A9B-EC49-A9B1-B623873EC387}"/>
                </a:ext>
              </a:extLst>
            </p:cNvPr>
            <p:cNvSpPr/>
            <p:nvPr/>
          </p:nvSpPr>
          <p:spPr>
            <a:xfrm rot="8100000">
              <a:off x="1834463" y="2310359"/>
              <a:ext cx="943832" cy="943831"/>
            </a:xfrm>
            <a:prstGeom prst="teardrop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00F11AD-6D28-3648-A988-CB9045DF78EE}"/>
              </a:ext>
            </a:extLst>
          </p:cNvPr>
          <p:cNvSpPr/>
          <p:nvPr/>
        </p:nvSpPr>
        <p:spPr>
          <a:xfrm>
            <a:off x="8104981" y="4327136"/>
            <a:ext cx="3706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n w="1905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s-MX" sz="2000">
              <a:solidFill>
                <a:schemeClr val="bg1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C5896AAE-BA39-A94B-8DB3-22A6E3E154E7}"/>
              </a:ext>
            </a:extLst>
          </p:cNvPr>
          <p:cNvSpPr/>
          <p:nvPr/>
        </p:nvSpPr>
        <p:spPr>
          <a:xfrm>
            <a:off x="10177027" y="4327136"/>
            <a:ext cx="370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000" b="1">
                <a:ln w="1905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s-MX" sz="2000">
              <a:solidFill>
                <a:schemeClr val="bg1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6BD265D5-2E8A-5E4A-8BEF-B43909DF1FC4}"/>
              </a:ext>
            </a:extLst>
          </p:cNvPr>
          <p:cNvSpPr/>
          <p:nvPr/>
        </p:nvSpPr>
        <p:spPr>
          <a:xfrm>
            <a:off x="7656946" y="5339363"/>
            <a:ext cx="12666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>
                <a:ln w="1905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Insertar </a:t>
            </a:r>
            <a:r>
              <a:rPr lang="es-MX" sz="1400" b="1">
                <a:ln w="1905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endParaRPr lang="es-MX" sz="1400" b="1">
              <a:solidFill>
                <a:schemeClr val="bg1"/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C345B4D0-2EF2-EF4B-AA84-3228BC290D2F}"/>
              </a:ext>
            </a:extLst>
          </p:cNvPr>
          <p:cNvSpPr/>
          <p:nvPr/>
        </p:nvSpPr>
        <p:spPr>
          <a:xfrm>
            <a:off x="9720527" y="5339363"/>
            <a:ext cx="1266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400">
                <a:ln w="1905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Insertar </a:t>
            </a:r>
            <a:r>
              <a:rPr lang="es-MX" sz="1400" b="1">
                <a:ln w="1905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endParaRPr lang="es-MX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1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: Shape 57">
            <a:extLst>
              <a:ext uri="{FF2B5EF4-FFF2-40B4-BE49-F238E27FC236}">
                <a16:creationId xmlns:a16="http://schemas.microsoft.com/office/drawing/2014/main" id="{960671B8-94F4-BD40-8D84-E298DD2BE9CF}"/>
              </a:ext>
            </a:extLst>
          </p:cNvPr>
          <p:cNvSpPr/>
          <p:nvPr/>
        </p:nvSpPr>
        <p:spPr>
          <a:xfrm>
            <a:off x="7439801" y="5378923"/>
            <a:ext cx="1808445" cy="356531"/>
          </a:xfrm>
          <a:custGeom>
            <a:avLst/>
            <a:gdLst>
              <a:gd name="connsiteX0" fmla="*/ 0 w 1427410"/>
              <a:gd name="connsiteY0" fmla="*/ 0 h 435360"/>
              <a:gd name="connsiteX1" fmla="*/ 1427410 w 1427410"/>
              <a:gd name="connsiteY1" fmla="*/ 0 h 435360"/>
              <a:gd name="connsiteX2" fmla="*/ 1427410 w 1427410"/>
              <a:gd name="connsiteY2" fmla="*/ 435360 h 435360"/>
              <a:gd name="connsiteX3" fmla="*/ 0 w 1427410"/>
              <a:gd name="connsiteY3" fmla="*/ 435360 h 435360"/>
              <a:gd name="connsiteX4" fmla="*/ 0 w 1427410"/>
              <a:gd name="connsiteY4" fmla="*/ 0 h 43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410" h="435360">
                <a:moveTo>
                  <a:pt x="0" y="0"/>
                </a:moveTo>
                <a:lnTo>
                  <a:pt x="1427410" y="0"/>
                </a:lnTo>
                <a:lnTo>
                  <a:pt x="1427410" y="435360"/>
                </a:lnTo>
                <a:lnTo>
                  <a:pt x="0" y="4353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06" tIns="11906" rIns="11906" bIns="11906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3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Connector 69">
            <a:extLst>
              <a:ext uri="{FF2B5EF4-FFF2-40B4-BE49-F238E27FC236}">
                <a16:creationId xmlns:a16="http://schemas.microsoft.com/office/drawing/2014/main" id="{AE6E7A0E-BB74-004B-BB98-492B888E7BE8}"/>
              </a:ext>
            </a:extLst>
          </p:cNvPr>
          <p:cNvCxnSpPr>
            <a:cxnSpLocks/>
          </p:cNvCxnSpPr>
          <p:nvPr/>
        </p:nvCxnSpPr>
        <p:spPr>
          <a:xfrm>
            <a:off x="8364736" y="3206648"/>
            <a:ext cx="0" cy="152344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9">
            <a:extLst>
              <a:ext uri="{FF2B5EF4-FFF2-40B4-BE49-F238E27FC236}">
                <a16:creationId xmlns:a16="http://schemas.microsoft.com/office/drawing/2014/main" id="{45369E29-38A3-5E4C-A89F-7020AB98271D}"/>
              </a:ext>
            </a:extLst>
          </p:cNvPr>
          <p:cNvCxnSpPr>
            <a:cxnSpLocks/>
          </p:cNvCxnSpPr>
          <p:nvPr/>
        </p:nvCxnSpPr>
        <p:spPr>
          <a:xfrm>
            <a:off x="6154271" y="3206648"/>
            <a:ext cx="8007" cy="166673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69">
            <a:extLst>
              <a:ext uri="{FF2B5EF4-FFF2-40B4-BE49-F238E27FC236}">
                <a16:creationId xmlns:a16="http://schemas.microsoft.com/office/drawing/2014/main" id="{64E675C6-C651-8446-8C98-A08E6F1963FC}"/>
              </a:ext>
            </a:extLst>
          </p:cNvPr>
          <p:cNvCxnSpPr>
            <a:cxnSpLocks/>
          </p:cNvCxnSpPr>
          <p:nvPr/>
        </p:nvCxnSpPr>
        <p:spPr>
          <a:xfrm>
            <a:off x="3896102" y="3206648"/>
            <a:ext cx="0" cy="152344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67">
            <a:extLst>
              <a:ext uri="{FF2B5EF4-FFF2-40B4-BE49-F238E27FC236}">
                <a16:creationId xmlns:a16="http://schemas.microsoft.com/office/drawing/2014/main" id="{D5023B16-DD28-6E41-AD22-F1B4A3A1B448}"/>
              </a:ext>
            </a:extLst>
          </p:cNvPr>
          <p:cNvCxnSpPr>
            <a:cxnSpLocks/>
          </p:cNvCxnSpPr>
          <p:nvPr/>
        </p:nvCxnSpPr>
        <p:spPr>
          <a:xfrm>
            <a:off x="5808173" y="2867128"/>
            <a:ext cx="707495" cy="4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69">
            <a:extLst>
              <a:ext uri="{FF2B5EF4-FFF2-40B4-BE49-F238E27FC236}">
                <a16:creationId xmlns:a16="http://schemas.microsoft.com/office/drawing/2014/main" id="{AC88C597-8A1F-6945-B6B4-7E5CB17C4AFF}"/>
              </a:ext>
            </a:extLst>
          </p:cNvPr>
          <p:cNvCxnSpPr>
            <a:cxnSpLocks/>
          </p:cNvCxnSpPr>
          <p:nvPr/>
        </p:nvCxnSpPr>
        <p:spPr>
          <a:xfrm flipH="1">
            <a:off x="6161920" y="2497990"/>
            <a:ext cx="1" cy="37653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55">
            <a:extLst>
              <a:ext uri="{FF2B5EF4-FFF2-40B4-BE49-F238E27FC236}">
                <a16:creationId xmlns:a16="http://schemas.microsoft.com/office/drawing/2014/main" id="{BD0B6BDC-378F-EC44-A4CD-523133222CB0}"/>
              </a:ext>
            </a:extLst>
          </p:cNvPr>
          <p:cNvSpPr/>
          <p:nvPr/>
        </p:nvSpPr>
        <p:spPr>
          <a:xfrm>
            <a:off x="2963216" y="4102686"/>
            <a:ext cx="1808445" cy="356531"/>
          </a:xfrm>
          <a:custGeom>
            <a:avLst/>
            <a:gdLst>
              <a:gd name="connsiteX0" fmla="*/ 0 w 1427410"/>
              <a:gd name="connsiteY0" fmla="*/ 0 h 435360"/>
              <a:gd name="connsiteX1" fmla="*/ 1427410 w 1427410"/>
              <a:gd name="connsiteY1" fmla="*/ 0 h 435360"/>
              <a:gd name="connsiteX2" fmla="*/ 1427410 w 1427410"/>
              <a:gd name="connsiteY2" fmla="*/ 435360 h 435360"/>
              <a:gd name="connsiteX3" fmla="*/ 0 w 1427410"/>
              <a:gd name="connsiteY3" fmla="*/ 435360 h 435360"/>
              <a:gd name="connsiteX4" fmla="*/ 0 w 1427410"/>
              <a:gd name="connsiteY4" fmla="*/ 0 h 43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410" h="435360">
                <a:moveTo>
                  <a:pt x="0" y="0"/>
                </a:moveTo>
                <a:lnTo>
                  <a:pt x="1427410" y="0"/>
                </a:lnTo>
                <a:lnTo>
                  <a:pt x="1427410" y="435360"/>
                </a:lnTo>
                <a:lnTo>
                  <a:pt x="0" y="43536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06" tIns="11906" rIns="11906" bIns="11906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3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: Shape 56">
            <a:extLst>
              <a:ext uri="{FF2B5EF4-FFF2-40B4-BE49-F238E27FC236}">
                <a16:creationId xmlns:a16="http://schemas.microsoft.com/office/drawing/2014/main" id="{604D0947-8B3A-E34C-98DD-42E8BB7DDAE2}"/>
              </a:ext>
            </a:extLst>
          </p:cNvPr>
          <p:cNvSpPr/>
          <p:nvPr/>
        </p:nvSpPr>
        <p:spPr>
          <a:xfrm>
            <a:off x="2963216" y="4876272"/>
            <a:ext cx="1808445" cy="356531"/>
          </a:xfrm>
          <a:custGeom>
            <a:avLst/>
            <a:gdLst>
              <a:gd name="connsiteX0" fmla="*/ 0 w 1427410"/>
              <a:gd name="connsiteY0" fmla="*/ 0 h 435360"/>
              <a:gd name="connsiteX1" fmla="*/ 1427410 w 1427410"/>
              <a:gd name="connsiteY1" fmla="*/ 0 h 435360"/>
              <a:gd name="connsiteX2" fmla="*/ 1427410 w 1427410"/>
              <a:gd name="connsiteY2" fmla="*/ 435360 h 435360"/>
              <a:gd name="connsiteX3" fmla="*/ 0 w 1427410"/>
              <a:gd name="connsiteY3" fmla="*/ 435360 h 435360"/>
              <a:gd name="connsiteX4" fmla="*/ 0 w 1427410"/>
              <a:gd name="connsiteY4" fmla="*/ 0 h 43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410" h="435360">
                <a:moveTo>
                  <a:pt x="0" y="0"/>
                </a:moveTo>
                <a:lnTo>
                  <a:pt x="1427410" y="0"/>
                </a:lnTo>
                <a:lnTo>
                  <a:pt x="1427410" y="435360"/>
                </a:lnTo>
                <a:lnTo>
                  <a:pt x="0" y="43536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06" tIns="11906" rIns="11906" bIns="11906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3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: Shape 57">
            <a:extLst>
              <a:ext uri="{FF2B5EF4-FFF2-40B4-BE49-F238E27FC236}">
                <a16:creationId xmlns:a16="http://schemas.microsoft.com/office/drawing/2014/main" id="{38255C33-A983-334D-AC18-6438F8ED4DE4}"/>
              </a:ext>
            </a:extLst>
          </p:cNvPr>
          <p:cNvSpPr/>
          <p:nvPr/>
        </p:nvSpPr>
        <p:spPr>
          <a:xfrm>
            <a:off x="2963216" y="5378923"/>
            <a:ext cx="1808445" cy="356531"/>
          </a:xfrm>
          <a:custGeom>
            <a:avLst/>
            <a:gdLst>
              <a:gd name="connsiteX0" fmla="*/ 0 w 1427410"/>
              <a:gd name="connsiteY0" fmla="*/ 0 h 435360"/>
              <a:gd name="connsiteX1" fmla="*/ 1427410 w 1427410"/>
              <a:gd name="connsiteY1" fmla="*/ 0 h 435360"/>
              <a:gd name="connsiteX2" fmla="*/ 1427410 w 1427410"/>
              <a:gd name="connsiteY2" fmla="*/ 435360 h 435360"/>
              <a:gd name="connsiteX3" fmla="*/ 0 w 1427410"/>
              <a:gd name="connsiteY3" fmla="*/ 435360 h 435360"/>
              <a:gd name="connsiteX4" fmla="*/ 0 w 1427410"/>
              <a:gd name="connsiteY4" fmla="*/ 0 h 43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410" h="435360">
                <a:moveTo>
                  <a:pt x="0" y="0"/>
                </a:moveTo>
                <a:lnTo>
                  <a:pt x="1427410" y="0"/>
                </a:lnTo>
                <a:lnTo>
                  <a:pt x="1427410" y="435360"/>
                </a:lnTo>
                <a:lnTo>
                  <a:pt x="0" y="4353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06" tIns="11906" rIns="11906" bIns="11906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3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: Shape 59">
            <a:extLst>
              <a:ext uri="{FF2B5EF4-FFF2-40B4-BE49-F238E27FC236}">
                <a16:creationId xmlns:a16="http://schemas.microsoft.com/office/drawing/2014/main" id="{CB9BCBAE-A1EF-674B-B342-809D6B15F1C0}"/>
              </a:ext>
            </a:extLst>
          </p:cNvPr>
          <p:cNvSpPr/>
          <p:nvPr/>
        </p:nvSpPr>
        <p:spPr>
          <a:xfrm>
            <a:off x="7430235" y="4105469"/>
            <a:ext cx="1808445" cy="356531"/>
          </a:xfrm>
          <a:custGeom>
            <a:avLst/>
            <a:gdLst>
              <a:gd name="connsiteX0" fmla="*/ 0 w 1427410"/>
              <a:gd name="connsiteY0" fmla="*/ 0 h 435360"/>
              <a:gd name="connsiteX1" fmla="*/ 1427410 w 1427410"/>
              <a:gd name="connsiteY1" fmla="*/ 0 h 435360"/>
              <a:gd name="connsiteX2" fmla="*/ 1427410 w 1427410"/>
              <a:gd name="connsiteY2" fmla="*/ 435360 h 435360"/>
              <a:gd name="connsiteX3" fmla="*/ 0 w 1427410"/>
              <a:gd name="connsiteY3" fmla="*/ 435360 h 435360"/>
              <a:gd name="connsiteX4" fmla="*/ 0 w 1427410"/>
              <a:gd name="connsiteY4" fmla="*/ 0 h 43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410" h="435360">
                <a:moveTo>
                  <a:pt x="0" y="0"/>
                </a:moveTo>
                <a:lnTo>
                  <a:pt x="1427410" y="0"/>
                </a:lnTo>
                <a:lnTo>
                  <a:pt x="1427410" y="435360"/>
                </a:lnTo>
                <a:lnTo>
                  <a:pt x="0" y="43536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06" tIns="11906" rIns="11906" bIns="11906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3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: Shape 60">
            <a:extLst>
              <a:ext uri="{FF2B5EF4-FFF2-40B4-BE49-F238E27FC236}">
                <a16:creationId xmlns:a16="http://schemas.microsoft.com/office/drawing/2014/main" id="{BA8B8F6F-6D25-764C-8079-E6D47AB07444}"/>
              </a:ext>
            </a:extLst>
          </p:cNvPr>
          <p:cNvSpPr/>
          <p:nvPr/>
        </p:nvSpPr>
        <p:spPr>
          <a:xfrm>
            <a:off x="7438702" y="4883394"/>
            <a:ext cx="1808445" cy="356531"/>
          </a:xfrm>
          <a:custGeom>
            <a:avLst/>
            <a:gdLst>
              <a:gd name="connsiteX0" fmla="*/ 0 w 1427410"/>
              <a:gd name="connsiteY0" fmla="*/ 0 h 435360"/>
              <a:gd name="connsiteX1" fmla="*/ 1427410 w 1427410"/>
              <a:gd name="connsiteY1" fmla="*/ 0 h 435360"/>
              <a:gd name="connsiteX2" fmla="*/ 1427410 w 1427410"/>
              <a:gd name="connsiteY2" fmla="*/ 435360 h 435360"/>
              <a:gd name="connsiteX3" fmla="*/ 0 w 1427410"/>
              <a:gd name="connsiteY3" fmla="*/ 435360 h 435360"/>
              <a:gd name="connsiteX4" fmla="*/ 0 w 1427410"/>
              <a:gd name="connsiteY4" fmla="*/ 0 h 43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410" h="435360">
                <a:moveTo>
                  <a:pt x="0" y="0"/>
                </a:moveTo>
                <a:lnTo>
                  <a:pt x="1427410" y="0"/>
                </a:lnTo>
                <a:lnTo>
                  <a:pt x="1427410" y="435360"/>
                </a:lnTo>
                <a:lnTo>
                  <a:pt x="0" y="43536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06" tIns="11906" rIns="11906" bIns="11906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3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54">
            <a:extLst>
              <a:ext uri="{FF2B5EF4-FFF2-40B4-BE49-F238E27FC236}">
                <a16:creationId xmlns:a16="http://schemas.microsoft.com/office/drawing/2014/main" id="{72725C4A-D221-DF4D-86D4-0426A15A789F}"/>
              </a:ext>
            </a:extLst>
          </p:cNvPr>
          <p:cNvSpPr/>
          <p:nvPr/>
        </p:nvSpPr>
        <p:spPr>
          <a:xfrm>
            <a:off x="5195731" y="3481790"/>
            <a:ext cx="1808445" cy="356531"/>
          </a:xfrm>
          <a:custGeom>
            <a:avLst/>
            <a:gdLst>
              <a:gd name="connsiteX0" fmla="*/ 0 w 1427410"/>
              <a:gd name="connsiteY0" fmla="*/ 0 h 435360"/>
              <a:gd name="connsiteX1" fmla="*/ 1427410 w 1427410"/>
              <a:gd name="connsiteY1" fmla="*/ 0 h 435360"/>
              <a:gd name="connsiteX2" fmla="*/ 1427410 w 1427410"/>
              <a:gd name="connsiteY2" fmla="*/ 435360 h 435360"/>
              <a:gd name="connsiteX3" fmla="*/ 0 w 1427410"/>
              <a:gd name="connsiteY3" fmla="*/ 435360 h 435360"/>
              <a:gd name="connsiteX4" fmla="*/ 0 w 1427410"/>
              <a:gd name="connsiteY4" fmla="*/ 0 h 43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410" h="435360">
                <a:moveTo>
                  <a:pt x="0" y="0"/>
                </a:moveTo>
                <a:lnTo>
                  <a:pt x="1427410" y="0"/>
                </a:lnTo>
                <a:lnTo>
                  <a:pt x="1427410" y="435360"/>
                </a:lnTo>
                <a:lnTo>
                  <a:pt x="0" y="4353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06" tIns="11906" rIns="11906" bIns="11906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: Shape 58">
            <a:extLst>
              <a:ext uri="{FF2B5EF4-FFF2-40B4-BE49-F238E27FC236}">
                <a16:creationId xmlns:a16="http://schemas.microsoft.com/office/drawing/2014/main" id="{74BBA0FF-FE56-B841-8AAC-8C6943FB5BDD}"/>
              </a:ext>
            </a:extLst>
          </p:cNvPr>
          <p:cNvSpPr/>
          <p:nvPr/>
        </p:nvSpPr>
        <p:spPr>
          <a:xfrm>
            <a:off x="7438702" y="3471888"/>
            <a:ext cx="1808445" cy="356531"/>
          </a:xfrm>
          <a:custGeom>
            <a:avLst/>
            <a:gdLst>
              <a:gd name="connsiteX0" fmla="*/ 0 w 1427410"/>
              <a:gd name="connsiteY0" fmla="*/ 0 h 435360"/>
              <a:gd name="connsiteX1" fmla="*/ 1427410 w 1427410"/>
              <a:gd name="connsiteY1" fmla="*/ 0 h 435360"/>
              <a:gd name="connsiteX2" fmla="*/ 1427410 w 1427410"/>
              <a:gd name="connsiteY2" fmla="*/ 435360 h 435360"/>
              <a:gd name="connsiteX3" fmla="*/ 0 w 1427410"/>
              <a:gd name="connsiteY3" fmla="*/ 435360 h 435360"/>
              <a:gd name="connsiteX4" fmla="*/ 0 w 1427410"/>
              <a:gd name="connsiteY4" fmla="*/ 0 h 43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410" h="435360">
                <a:moveTo>
                  <a:pt x="0" y="0"/>
                </a:moveTo>
                <a:lnTo>
                  <a:pt x="1427410" y="0"/>
                </a:lnTo>
                <a:lnTo>
                  <a:pt x="1427410" y="435360"/>
                </a:lnTo>
                <a:lnTo>
                  <a:pt x="0" y="4353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06" tIns="11906" rIns="11906" bIns="11906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: Shape 61">
            <a:extLst>
              <a:ext uri="{FF2B5EF4-FFF2-40B4-BE49-F238E27FC236}">
                <a16:creationId xmlns:a16="http://schemas.microsoft.com/office/drawing/2014/main" id="{5CB7368B-9458-B74E-B70E-9725F2073DAA}"/>
              </a:ext>
            </a:extLst>
          </p:cNvPr>
          <p:cNvSpPr/>
          <p:nvPr/>
        </p:nvSpPr>
        <p:spPr>
          <a:xfrm>
            <a:off x="2977925" y="3474434"/>
            <a:ext cx="1808445" cy="356531"/>
          </a:xfrm>
          <a:custGeom>
            <a:avLst/>
            <a:gdLst>
              <a:gd name="connsiteX0" fmla="*/ 0 w 1427410"/>
              <a:gd name="connsiteY0" fmla="*/ 0 h 435360"/>
              <a:gd name="connsiteX1" fmla="*/ 1427410 w 1427410"/>
              <a:gd name="connsiteY1" fmla="*/ 0 h 435360"/>
              <a:gd name="connsiteX2" fmla="*/ 1427410 w 1427410"/>
              <a:gd name="connsiteY2" fmla="*/ 435360 h 435360"/>
              <a:gd name="connsiteX3" fmla="*/ 0 w 1427410"/>
              <a:gd name="connsiteY3" fmla="*/ 435360 h 435360"/>
              <a:gd name="connsiteX4" fmla="*/ 0 w 1427410"/>
              <a:gd name="connsiteY4" fmla="*/ 0 h 43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410" h="435360">
                <a:moveTo>
                  <a:pt x="0" y="0"/>
                </a:moveTo>
                <a:lnTo>
                  <a:pt x="1427410" y="0"/>
                </a:lnTo>
                <a:lnTo>
                  <a:pt x="1427410" y="435360"/>
                </a:lnTo>
                <a:lnTo>
                  <a:pt x="0" y="4353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06" tIns="11906" rIns="11906" bIns="11906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: Shape 63">
            <a:extLst>
              <a:ext uri="{FF2B5EF4-FFF2-40B4-BE49-F238E27FC236}">
                <a16:creationId xmlns:a16="http://schemas.microsoft.com/office/drawing/2014/main" id="{C131AB8B-6144-384F-9AE0-95502C2FF7B8}"/>
              </a:ext>
            </a:extLst>
          </p:cNvPr>
          <p:cNvSpPr/>
          <p:nvPr/>
        </p:nvSpPr>
        <p:spPr>
          <a:xfrm>
            <a:off x="5224390" y="4104484"/>
            <a:ext cx="1808445" cy="356531"/>
          </a:xfrm>
          <a:custGeom>
            <a:avLst/>
            <a:gdLst>
              <a:gd name="connsiteX0" fmla="*/ 0 w 1427410"/>
              <a:gd name="connsiteY0" fmla="*/ 0 h 435360"/>
              <a:gd name="connsiteX1" fmla="*/ 1427410 w 1427410"/>
              <a:gd name="connsiteY1" fmla="*/ 0 h 435360"/>
              <a:gd name="connsiteX2" fmla="*/ 1427410 w 1427410"/>
              <a:gd name="connsiteY2" fmla="*/ 435360 h 435360"/>
              <a:gd name="connsiteX3" fmla="*/ 0 w 1427410"/>
              <a:gd name="connsiteY3" fmla="*/ 435360 h 435360"/>
              <a:gd name="connsiteX4" fmla="*/ 0 w 1427410"/>
              <a:gd name="connsiteY4" fmla="*/ 0 h 43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410" h="435360">
                <a:moveTo>
                  <a:pt x="0" y="0"/>
                </a:moveTo>
                <a:lnTo>
                  <a:pt x="1427410" y="0"/>
                </a:lnTo>
                <a:lnTo>
                  <a:pt x="1427410" y="435360"/>
                </a:lnTo>
                <a:lnTo>
                  <a:pt x="0" y="43536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06" tIns="11906" rIns="11906" bIns="11906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3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: Shape 64">
            <a:extLst>
              <a:ext uri="{FF2B5EF4-FFF2-40B4-BE49-F238E27FC236}">
                <a16:creationId xmlns:a16="http://schemas.microsoft.com/office/drawing/2014/main" id="{90E712AF-B2FF-7A46-BEE6-860C174C8661}"/>
              </a:ext>
            </a:extLst>
          </p:cNvPr>
          <p:cNvSpPr/>
          <p:nvPr/>
        </p:nvSpPr>
        <p:spPr>
          <a:xfrm>
            <a:off x="5209707" y="4883440"/>
            <a:ext cx="1808445" cy="356531"/>
          </a:xfrm>
          <a:custGeom>
            <a:avLst/>
            <a:gdLst>
              <a:gd name="connsiteX0" fmla="*/ 0 w 1427410"/>
              <a:gd name="connsiteY0" fmla="*/ 0 h 435360"/>
              <a:gd name="connsiteX1" fmla="*/ 1427410 w 1427410"/>
              <a:gd name="connsiteY1" fmla="*/ 0 h 435360"/>
              <a:gd name="connsiteX2" fmla="*/ 1427410 w 1427410"/>
              <a:gd name="connsiteY2" fmla="*/ 435360 h 435360"/>
              <a:gd name="connsiteX3" fmla="*/ 0 w 1427410"/>
              <a:gd name="connsiteY3" fmla="*/ 435360 h 435360"/>
              <a:gd name="connsiteX4" fmla="*/ 0 w 1427410"/>
              <a:gd name="connsiteY4" fmla="*/ 0 h 43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410" h="435360">
                <a:moveTo>
                  <a:pt x="0" y="0"/>
                </a:moveTo>
                <a:lnTo>
                  <a:pt x="1427410" y="0"/>
                </a:lnTo>
                <a:lnTo>
                  <a:pt x="1427410" y="435360"/>
                </a:lnTo>
                <a:lnTo>
                  <a:pt x="0" y="43536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06" tIns="11906" rIns="11906" bIns="11906" numCol="1" spcCol="1270" anchor="ctr" anchorCtr="0">
            <a:noAutofit/>
          </a:bodyPr>
          <a:lstStyle/>
          <a:p>
            <a:pPr algn="ctr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3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23">
            <a:extLst>
              <a:ext uri="{FF2B5EF4-FFF2-40B4-BE49-F238E27FC236}">
                <a16:creationId xmlns:a16="http://schemas.microsoft.com/office/drawing/2014/main" id="{B4ED849E-E667-8541-9C0B-B7F964456B26}"/>
              </a:ext>
            </a:extLst>
          </p:cNvPr>
          <p:cNvSpPr txBox="1"/>
          <p:nvPr/>
        </p:nvSpPr>
        <p:spPr>
          <a:xfrm>
            <a:off x="4117356" y="2724483"/>
            <a:ext cx="1709576" cy="300082"/>
          </a:xfrm>
          <a:prstGeom prst="rect">
            <a:avLst/>
          </a:prstGeom>
          <a:solidFill>
            <a:srgbClr val="1BA3E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Inés</a:t>
            </a:r>
          </a:p>
        </p:txBody>
      </p:sp>
      <p:sp>
        <p:nvSpPr>
          <p:cNvPr id="39" name="TextBox 23">
            <a:extLst>
              <a:ext uri="{FF2B5EF4-FFF2-40B4-BE49-F238E27FC236}">
                <a16:creationId xmlns:a16="http://schemas.microsoft.com/office/drawing/2014/main" id="{0421B66D-4840-874E-BFBB-EE8DAC96D20A}"/>
              </a:ext>
            </a:extLst>
          </p:cNvPr>
          <p:cNvSpPr txBox="1"/>
          <p:nvPr/>
        </p:nvSpPr>
        <p:spPr>
          <a:xfrm>
            <a:off x="6486792" y="2724483"/>
            <a:ext cx="1709576" cy="300082"/>
          </a:xfrm>
          <a:prstGeom prst="rect">
            <a:avLst/>
          </a:prstGeom>
          <a:solidFill>
            <a:srgbClr val="1BA3E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María</a:t>
            </a:r>
          </a:p>
        </p:txBody>
      </p:sp>
      <p:sp>
        <p:nvSpPr>
          <p:cNvPr id="40" name="TextBox 23">
            <a:extLst>
              <a:ext uri="{FF2B5EF4-FFF2-40B4-BE49-F238E27FC236}">
                <a16:creationId xmlns:a16="http://schemas.microsoft.com/office/drawing/2014/main" id="{FC05504F-9D32-3647-89D0-61DD2C9845BF}"/>
              </a:ext>
            </a:extLst>
          </p:cNvPr>
          <p:cNvSpPr txBox="1"/>
          <p:nvPr/>
        </p:nvSpPr>
        <p:spPr>
          <a:xfrm>
            <a:off x="5292871" y="3513742"/>
            <a:ext cx="17095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Julieta</a:t>
            </a:r>
          </a:p>
        </p:txBody>
      </p:sp>
      <p:sp>
        <p:nvSpPr>
          <p:cNvPr id="41" name="TextBox 23">
            <a:extLst>
              <a:ext uri="{FF2B5EF4-FFF2-40B4-BE49-F238E27FC236}">
                <a16:creationId xmlns:a16="http://schemas.microsoft.com/office/drawing/2014/main" id="{07BDE524-C6F3-3644-8983-58AF8DAA167F}"/>
              </a:ext>
            </a:extLst>
          </p:cNvPr>
          <p:cNvSpPr txBox="1"/>
          <p:nvPr/>
        </p:nvSpPr>
        <p:spPr>
          <a:xfrm>
            <a:off x="7504038" y="3499394"/>
            <a:ext cx="17095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Francisco</a:t>
            </a:r>
          </a:p>
        </p:txBody>
      </p:sp>
      <p:sp>
        <p:nvSpPr>
          <p:cNvPr id="43" name="TextBox 23">
            <a:extLst>
              <a:ext uri="{FF2B5EF4-FFF2-40B4-BE49-F238E27FC236}">
                <a16:creationId xmlns:a16="http://schemas.microsoft.com/office/drawing/2014/main" id="{EB8A57CD-DE58-1A4B-96E9-A31ABC84ECC6}"/>
              </a:ext>
            </a:extLst>
          </p:cNvPr>
          <p:cNvSpPr txBox="1"/>
          <p:nvPr/>
        </p:nvSpPr>
        <p:spPr>
          <a:xfrm>
            <a:off x="3036503" y="4137674"/>
            <a:ext cx="1709576" cy="292388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Ignacio</a:t>
            </a:r>
          </a:p>
        </p:txBody>
      </p:sp>
      <p:sp>
        <p:nvSpPr>
          <p:cNvPr id="44" name="TextBox 23">
            <a:extLst>
              <a:ext uri="{FF2B5EF4-FFF2-40B4-BE49-F238E27FC236}">
                <a16:creationId xmlns:a16="http://schemas.microsoft.com/office/drawing/2014/main" id="{1D6450C9-9552-934E-A88A-938CC55C4036}"/>
              </a:ext>
            </a:extLst>
          </p:cNvPr>
          <p:cNvSpPr txBox="1"/>
          <p:nvPr/>
        </p:nvSpPr>
        <p:spPr>
          <a:xfrm>
            <a:off x="3370998" y="4915665"/>
            <a:ext cx="10378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Sofía</a:t>
            </a:r>
          </a:p>
        </p:txBody>
      </p:sp>
      <p:sp>
        <p:nvSpPr>
          <p:cNvPr id="46" name="TextBox 23">
            <a:extLst>
              <a:ext uri="{FF2B5EF4-FFF2-40B4-BE49-F238E27FC236}">
                <a16:creationId xmlns:a16="http://schemas.microsoft.com/office/drawing/2014/main" id="{BC1B607A-5700-7746-A2F7-24D819544D67}"/>
              </a:ext>
            </a:extLst>
          </p:cNvPr>
          <p:cNvSpPr txBox="1"/>
          <p:nvPr/>
        </p:nvSpPr>
        <p:spPr>
          <a:xfrm>
            <a:off x="7503522" y="4134878"/>
            <a:ext cx="1709576" cy="2923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Antonio</a:t>
            </a:r>
          </a:p>
        </p:txBody>
      </p:sp>
      <p:sp>
        <p:nvSpPr>
          <p:cNvPr id="47" name="TextBox 23">
            <a:extLst>
              <a:ext uri="{FF2B5EF4-FFF2-40B4-BE49-F238E27FC236}">
                <a16:creationId xmlns:a16="http://schemas.microsoft.com/office/drawing/2014/main" id="{FFF878F4-1687-AF41-A1B7-531EC3C2B5B4}"/>
              </a:ext>
            </a:extLst>
          </p:cNvPr>
          <p:cNvSpPr txBox="1"/>
          <p:nvPr/>
        </p:nvSpPr>
        <p:spPr>
          <a:xfrm>
            <a:off x="7784703" y="4918666"/>
            <a:ext cx="1154754" cy="2923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Fernando</a:t>
            </a:r>
          </a:p>
        </p:txBody>
      </p:sp>
      <p:sp>
        <p:nvSpPr>
          <p:cNvPr id="49" name="TextBox 23">
            <a:extLst>
              <a:ext uri="{FF2B5EF4-FFF2-40B4-BE49-F238E27FC236}">
                <a16:creationId xmlns:a16="http://schemas.microsoft.com/office/drawing/2014/main" id="{06B1AD0E-2433-4E46-BCCC-DD5CD8A7895C}"/>
              </a:ext>
            </a:extLst>
          </p:cNvPr>
          <p:cNvSpPr txBox="1"/>
          <p:nvPr/>
        </p:nvSpPr>
        <p:spPr>
          <a:xfrm>
            <a:off x="5297677" y="4137724"/>
            <a:ext cx="1709576" cy="2923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</a:t>
            </a:r>
          </a:p>
        </p:txBody>
      </p:sp>
      <p:sp>
        <p:nvSpPr>
          <p:cNvPr id="50" name="TextBox 23">
            <a:extLst>
              <a:ext uri="{FF2B5EF4-FFF2-40B4-BE49-F238E27FC236}">
                <a16:creationId xmlns:a16="http://schemas.microsoft.com/office/drawing/2014/main" id="{142E4513-E15F-1149-AA7A-87FBC38115EC}"/>
              </a:ext>
            </a:extLst>
          </p:cNvPr>
          <p:cNvSpPr txBox="1"/>
          <p:nvPr/>
        </p:nvSpPr>
        <p:spPr>
          <a:xfrm>
            <a:off x="5518635" y="4921087"/>
            <a:ext cx="11918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Isabel</a:t>
            </a:r>
          </a:p>
        </p:txBody>
      </p:sp>
      <p:sp>
        <p:nvSpPr>
          <p:cNvPr id="54" name="TextBox 23">
            <a:extLst>
              <a:ext uri="{FF2B5EF4-FFF2-40B4-BE49-F238E27FC236}">
                <a16:creationId xmlns:a16="http://schemas.microsoft.com/office/drawing/2014/main" id="{76EF665E-EA8A-AB43-AFDB-21263A5994BA}"/>
              </a:ext>
            </a:extLst>
          </p:cNvPr>
          <p:cNvSpPr txBox="1"/>
          <p:nvPr/>
        </p:nvSpPr>
        <p:spPr>
          <a:xfrm>
            <a:off x="5294600" y="2185317"/>
            <a:ext cx="1709576" cy="300082"/>
          </a:xfrm>
          <a:prstGeom prst="rect">
            <a:avLst/>
          </a:prstGeom>
          <a:solidFill>
            <a:srgbClr val="033A6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Julio</a:t>
            </a:r>
          </a:p>
        </p:txBody>
      </p:sp>
      <p:sp>
        <p:nvSpPr>
          <p:cNvPr id="55" name="Text Placeholder 1">
            <a:extLst>
              <a:ext uri="{FF2B5EF4-FFF2-40B4-BE49-F238E27FC236}">
                <a16:creationId xmlns:a16="http://schemas.microsoft.com/office/drawing/2014/main" id="{82B82BCB-A186-DD41-96D3-98B8EEF3CDDD}"/>
              </a:ext>
            </a:extLst>
          </p:cNvPr>
          <p:cNvSpPr txBox="1">
            <a:spLocks/>
          </p:cNvSpPr>
          <p:nvPr/>
        </p:nvSpPr>
        <p:spPr>
          <a:xfrm>
            <a:off x="606109" y="511812"/>
            <a:ext cx="5430890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57" name="Text Placeholder 1">
            <a:extLst>
              <a:ext uri="{FF2B5EF4-FFF2-40B4-BE49-F238E27FC236}">
                <a16:creationId xmlns:a16="http://schemas.microsoft.com/office/drawing/2014/main" id="{8489892B-01E7-1344-BCBF-168E12FA3440}"/>
              </a:ext>
            </a:extLst>
          </p:cNvPr>
          <p:cNvSpPr txBox="1">
            <a:spLocks/>
          </p:cNvSpPr>
          <p:nvPr/>
        </p:nvSpPr>
        <p:spPr>
          <a:xfrm>
            <a:off x="580709" y="886327"/>
            <a:ext cx="5295852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58" name="Gráfico 57">
            <a:extLst>
              <a:ext uri="{FF2B5EF4-FFF2-40B4-BE49-F238E27FC236}">
                <a16:creationId xmlns:a16="http://schemas.microsoft.com/office/drawing/2014/main" id="{6E3C5C7F-2F62-AB44-853B-653B9674E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5" y="1650572"/>
            <a:ext cx="736600" cy="165100"/>
          </a:xfrm>
          <a:prstGeom prst="rect">
            <a:avLst/>
          </a:prstGeom>
        </p:spPr>
      </p:pic>
      <p:sp>
        <p:nvSpPr>
          <p:cNvPr id="17" name="Marcador de número de diapositiva 16">
            <a:extLst>
              <a:ext uri="{FF2B5EF4-FFF2-40B4-BE49-F238E27FC236}">
                <a16:creationId xmlns:a16="http://schemas.microsoft.com/office/drawing/2014/main" id="{A449BA83-4C92-774B-A80C-72792EF8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>
                <a:solidFill>
                  <a:schemeClr val="bg1"/>
                </a:solidFill>
              </a:rPr>
              <a:pPr/>
              <a:t>13</a:t>
            </a:fld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Straight Connector 67">
            <a:extLst>
              <a:ext uri="{FF2B5EF4-FFF2-40B4-BE49-F238E27FC236}">
                <a16:creationId xmlns:a16="http://schemas.microsoft.com/office/drawing/2014/main" id="{8009B010-CEC8-A74E-A14C-CF780EC0EB34}"/>
              </a:ext>
            </a:extLst>
          </p:cNvPr>
          <p:cNvCxnSpPr>
            <a:cxnSpLocks/>
          </p:cNvCxnSpPr>
          <p:nvPr/>
        </p:nvCxnSpPr>
        <p:spPr>
          <a:xfrm>
            <a:off x="3896102" y="3206648"/>
            <a:ext cx="2265818" cy="645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9">
            <a:extLst>
              <a:ext uri="{FF2B5EF4-FFF2-40B4-BE49-F238E27FC236}">
                <a16:creationId xmlns:a16="http://schemas.microsoft.com/office/drawing/2014/main" id="{C891CBE9-3951-7047-A2A5-C30E1A18C7E5}"/>
              </a:ext>
            </a:extLst>
          </p:cNvPr>
          <p:cNvCxnSpPr>
            <a:cxnSpLocks/>
          </p:cNvCxnSpPr>
          <p:nvPr/>
        </p:nvCxnSpPr>
        <p:spPr>
          <a:xfrm>
            <a:off x="4978327" y="3038562"/>
            <a:ext cx="0" cy="16059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67">
            <a:extLst>
              <a:ext uri="{FF2B5EF4-FFF2-40B4-BE49-F238E27FC236}">
                <a16:creationId xmlns:a16="http://schemas.microsoft.com/office/drawing/2014/main" id="{CAFA2646-90E0-DF4F-9BEC-F0A68650DFEC}"/>
              </a:ext>
            </a:extLst>
          </p:cNvPr>
          <p:cNvCxnSpPr>
            <a:cxnSpLocks/>
          </p:cNvCxnSpPr>
          <p:nvPr/>
        </p:nvCxnSpPr>
        <p:spPr>
          <a:xfrm>
            <a:off x="7352937" y="3206649"/>
            <a:ext cx="1013102" cy="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69">
            <a:extLst>
              <a:ext uri="{FF2B5EF4-FFF2-40B4-BE49-F238E27FC236}">
                <a16:creationId xmlns:a16="http://schemas.microsoft.com/office/drawing/2014/main" id="{BC1BC0B3-551A-0B45-B50A-0A26F52BB6BA}"/>
              </a:ext>
            </a:extLst>
          </p:cNvPr>
          <p:cNvCxnSpPr>
            <a:cxnSpLocks/>
          </p:cNvCxnSpPr>
          <p:nvPr/>
        </p:nvCxnSpPr>
        <p:spPr>
          <a:xfrm>
            <a:off x="7352937" y="3038562"/>
            <a:ext cx="0" cy="16059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67">
            <a:extLst>
              <a:ext uri="{FF2B5EF4-FFF2-40B4-BE49-F238E27FC236}">
                <a16:creationId xmlns:a16="http://schemas.microsoft.com/office/drawing/2014/main" id="{C2A71414-947A-5A40-A927-E416B1BF96A6}"/>
              </a:ext>
            </a:extLst>
          </p:cNvPr>
          <p:cNvCxnSpPr>
            <a:cxnSpLocks/>
          </p:cNvCxnSpPr>
          <p:nvPr/>
        </p:nvCxnSpPr>
        <p:spPr>
          <a:xfrm>
            <a:off x="2693833" y="4727394"/>
            <a:ext cx="1202269" cy="269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69">
            <a:extLst>
              <a:ext uri="{FF2B5EF4-FFF2-40B4-BE49-F238E27FC236}">
                <a16:creationId xmlns:a16="http://schemas.microsoft.com/office/drawing/2014/main" id="{DAEEE4F4-38B5-E144-B287-75157677434B}"/>
              </a:ext>
            </a:extLst>
          </p:cNvPr>
          <p:cNvCxnSpPr>
            <a:cxnSpLocks/>
          </p:cNvCxnSpPr>
          <p:nvPr/>
        </p:nvCxnSpPr>
        <p:spPr>
          <a:xfrm>
            <a:off x="2693833" y="4730091"/>
            <a:ext cx="0" cy="82709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67">
            <a:extLst>
              <a:ext uri="{FF2B5EF4-FFF2-40B4-BE49-F238E27FC236}">
                <a16:creationId xmlns:a16="http://schemas.microsoft.com/office/drawing/2014/main" id="{B897CDE2-B3C3-3441-83FB-FFCD51025C87}"/>
              </a:ext>
            </a:extLst>
          </p:cNvPr>
          <p:cNvCxnSpPr>
            <a:cxnSpLocks/>
          </p:cNvCxnSpPr>
          <p:nvPr/>
        </p:nvCxnSpPr>
        <p:spPr>
          <a:xfrm>
            <a:off x="2693833" y="5057594"/>
            <a:ext cx="28409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67">
            <a:extLst>
              <a:ext uri="{FF2B5EF4-FFF2-40B4-BE49-F238E27FC236}">
                <a16:creationId xmlns:a16="http://schemas.microsoft.com/office/drawing/2014/main" id="{D1503AE0-AAE7-5E4E-8CA8-C4A40AE1A2C3}"/>
              </a:ext>
            </a:extLst>
          </p:cNvPr>
          <p:cNvCxnSpPr>
            <a:cxnSpLocks/>
          </p:cNvCxnSpPr>
          <p:nvPr/>
        </p:nvCxnSpPr>
        <p:spPr>
          <a:xfrm>
            <a:off x="2693833" y="5557127"/>
            <a:ext cx="28409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23">
            <a:extLst>
              <a:ext uri="{FF2B5EF4-FFF2-40B4-BE49-F238E27FC236}">
                <a16:creationId xmlns:a16="http://schemas.microsoft.com/office/drawing/2014/main" id="{4C404DE3-9582-EE4A-B3CF-7DF34366F54B}"/>
              </a:ext>
            </a:extLst>
          </p:cNvPr>
          <p:cNvSpPr txBox="1"/>
          <p:nvPr/>
        </p:nvSpPr>
        <p:spPr>
          <a:xfrm>
            <a:off x="3309215" y="5418744"/>
            <a:ext cx="1128559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3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Arturo</a:t>
            </a:r>
          </a:p>
        </p:txBody>
      </p:sp>
      <p:cxnSp>
        <p:nvCxnSpPr>
          <p:cNvPr id="103" name="Straight Connector 67">
            <a:extLst>
              <a:ext uri="{FF2B5EF4-FFF2-40B4-BE49-F238E27FC236}">
                <a16:creationId xmlns:a16="http://schemas.microsoft.com/office/drawing/2014/main" id="{C61EBA0A-CBE4-A84A-990D-DBE53620E138}"/>
              </a:ext>
            </a:extLst>
          </p:cNvPr>
          <p:cNvCxnSpPr>
            <a:cxnSpLocks/>
          </p:cNvCxnSpPr>
          <p:nvPr/>
        </p:nvCxnSpPr>
        <p:spPr>
          <a:xfrm flipH="1">
            <a:off x="8366534" y="4731073"/>
            <a:ext cx="118860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69">
            <a:extLst>
              <a:ext uri="{FF2B5EF4-FFF2-40B4-BE49-F238E27FC236}">
                <a16:creationId xmlns:a16="http://schemas.microsoft.com/office/drawing/2014/main" id="{EBAFBF25-D9FB-DE48-989B-81325E6ECFC0}"/>
              </a:ext>
            </a:extLst>
          </p:cNvPr>
          <p:cNvCxnSpPr>
            <a:cxnSpLocks/>
          </p:cNvCxnSpPr>
          <p:nvPr/>
        </p:nvCxnSpPr>
        <p:spPr>
          <a:xfrm>
            <a:off x="9555139" y="4723938"/>
            <a:ext cx="0" cy="77623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67">
            <a:extLst>
              <a:ext uri="{FF2B5EF4-FFF2-40B4-BE49-F238E27FC236}">
                <a16:creationId xmlns:a16="http://schemas.microsoft.com/office/drawing/2014/main" id="{2AF31C70-1608-4441-859E-7ACC17B276C4}"/>
              </a:ext>
            </a:extLst>
          </p:cNvPr>
          <p:cNvCxnSpPr>
            <a:cxnSpLocks/>
          </p:cNvCxnSpPr>
          <p:nvPr/>
        </p:nvCxnSpPr>
        <p:spPr>
          <a:xfrm flipH="1">
            <a:off x="9246055" y="5051441"/>
            <a:ext cx="29845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67">
            <a:extLst>
              <a:ext uri="{FF2B5EF4-FFF2-40B4-BE49-F238E27FC236}">
                <a16:creationId xmlns:a16="http://schemas.microsoft.com/office/drawing/2014/main" id="{D3084E1B-4B14-344C-A751-0BD22803AAF8}"/>
              </a:ext>
            </a:extLst>
          </p:cNvPr>
          <p:cNvCxnSpPr>
            <a:cxnSpLocks/>
          </p:cNvCxnSpPr>
          <p:nvPr/>
        </p:nvCxnSpPr>
        <p:spPr>
          <a:xfrm flipH="1">
            <a:off x="9246055" y="5500174"/>
            <a:ext cx="29845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AC0A3782-588B-2B4A-986A-9B11F655683B}"/>
              </a:ext>
            </a:extLst>
          </p:cNvPr>
          <p:cNvSpPr/>
          <p:nvPr/>
        </p:nvSpPr>
        <p:spPr>
          <a:xfrm>
            <a:off x="7872966" y="5419729"/>
            <a:ext cx="94769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3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Leonardo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07D5AFD-609B-E647-8F83-F539E9FF0B9A}"/>
              </a:ext>
            </a:extLst>
          </p:cNvPr>
          <p:cNvSpPr/>
          <p:nvPr/>
        </p:nvSpPr>
        <p:spPr>
          <a:xfrm>
            <a:off x="3553215" y="3520434"/>
            <a:ext cx="65755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Pedro</a:t>
            </a:r>
          </a:p>
        </p:txBody>
      </p:sp>
    </p:spTree>
    <p:extLst>
      <p:ext uri="{BB962C8B-B14F-4D97-AF65-F5344CB8AC3E}">
        <p14:creationId xmlns:p14="http://schemas.microsoft.com/office/powerpoint/2010/main" val="2323877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Marcador de posición de imagen 45">
            <a:extLst>
              <a:ext uri="{FF2B5EF4-FFF2-40B4-BE49-F238E27FC236}">
                <a16:creationId xmlns:a16="http://schemas.microsoft.com/office/drawing/2014/main" id="{40F0BB04-91FE-BA4F-B5EA-AF87CD6328F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42" name="Marcador de posición de imagen 41">
            <a:extLst>
              <a:ext uri="{FF2B5EF4-FFF2-40B4-BE49-F238E27FC236}">
                <a16:creationId xmlns:a16="http://schemas.microsoft.com/office/drawing/2014/main" id="{18B38678-245C-1F42-A2D8-C2703308BA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D8349755-BDB5-8B45-950F-B052D05FF8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9978CF0F-A8A5-874C-826F-F95B92CF88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/>
          <a:stretch>
            <a:fillRect/>
          </a:stretch>
        </p:blipFill>
        <p:spPr/>
      </p:pic>
      <p:grpSp>
        <p:nvGrpSpPr>
          <p:cNvPr id="9" name="Group 8"/>
          <p:cNvGrpSpPr/>
          <p:nvPr/>
        </p:nvGrpSpPr>
        <p:grpSpPr>
          <a:xfrm>
            <a:off x="2362218" y="1864313"/>
            <a:ext cx="1083321" cy="1222036"/>
            <a:chOff x="5500498" y="885530"/>
            <a:chExt cx="1083321" cy="1222036"/>
          </a:xfrm>
        </p:grpSpPr>
        <p:sp>
          <p:nvSpPr>
            <p:cNvPr id="10" name="Diagonal Stripe 9"/>
            <p:cNvSpPr/>
            <p:nvPr/>
          </p:nvSpPr>
          <p:spPr>
            <a:xfrm rot="5400000">
              <a:off x="5500498" y="1024245"/>
              <a:ext cx="1083321" cy="1083321"/>
            </a:xfrm>
            <a:prstGeom prst="diagStripe">
              <a:avLst/>
            </a:prstGeom>
            <a:solidFill>
              <a:srgbClr val="1277C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700000">
              <a:off x="5653544" y="1268447"/>
              <a:ext cx="1065017" cy="299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s-MX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Área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99979" y="2287172"/>
            <a:ext cx="1083321" cy="1222036"/>
            <a:chOff x="5500498" y="885530"/>
            <a:chExt cx="1083321" cy="1222036"/>
          </a:xfrm>
        </p:grpSpPr>
        <p:sp>
          <p:nvSpPr>
            <p:cNvPr id="13" name="Diagonal Stripe 12"/>
            <p:cNvSpPr/>
            <p:nvPr/>
          </p:nvSpPr>
          <p:spPr>
            <a:xfrm rot="5400000">
              <a:off x="5500498" y="1024245"/>
              <a:ext cx="1083321" cy="1083321"/>
            </a:xfrm>
            <a:prstGeom prst="diagStripe">
              <a:avLst/>
            </a:prstGeom>
            <a:solidFill>
              <a:srgbClr val="03305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2700000">
              <a:off x="5653544" y="1268447"/>
              <a:ext cx="1065017" cy="299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es-MX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Diagonal Stripe 15"/>
          <p:cNvSpPr/>
          <p:nvPr/>
        </p:nvSpPr>
        <p:spPr>
          <a:xfrm rot="5400000">
            <a:off x="7632548" y="2003028"/>
            <a:ext cx="1083321" cy="1083321"/>
          </a:xfrm>
          <a:prstGeom prst="diagStripe">
            <a:avLst/>
          </a:prstGeom>
          <a:solidFill>
            <a:srgbClr val="1277C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>
              <a:solidFill>
                <a:schemeClr val="tx1"/>
              </a:solidFill>
            </a:endParaRPr>
          </a:p>
        </p:txBody>
      </p:sp>
      <p:sp>
        <p:nvSpPr>
          <p:cNvPr id="19" name="Diagonal Stripe 18"/>
          <p:cNvSpPr/>
          <p:nvPr/>
        </p:nvSpPr>
        <p:spPr>
          <a:xfrm rot="5400000">
            <a:off x="10267488" y="2425887"/>
            <a:ext cx="1083321" cy="1083321"/>
          </a:xfrm>
          <a:prstGeom prst="diagStripe">
            <a:avLst/>
          </a:prstGeom>
          <a:solidFill>
            <a:srgbClr val="0330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03633" y="4479776"/>
            <a:ext cx="2328455" cy="402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MX" b="1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03632" y="4858193"/>
            <a:ext cx="2328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</a:t>
            </a:r>
          </a:p>
        </p:txBody>
      </p:sp>
      <p:sp>
        <p:nvSpPr>
          <p:cNvPr id="35" name="Rectangle 20">
            <a:extLst>
              <a:ext uri="{FF2B5EF4-FFF2-40B4-BE49-F238E27FC236}">
                <a16:creationId xmlns:a16="http://schemas.microsoft.com/office/drawing/2014/main" id="{E1C8FAF7-0583-CC41-98FF-BB6124BED342}"/>
              </a:ext>
            </a:extLst>
          </p:cNvPr>
          <p:cNvSpPr/>
          <p:nvPr/>
        </p:nvSpPr>
        <p:spPr>
          <a:xfrm>
            <a:off x="6274133" y="4479776"/>
            <a:ext cx="2328455" cy="402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MX" b="1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36" name="Rectangle 21">
            <a:extLst>
              <a:ext uri="{FF2B5EF4-FFF2-40B4-BE49-F238E27FC236}">
                <a16:creationId xmlns:a16="http://schemas.microsoft.com/office/drawing/2014/main" id="{3CFA190D-D981-1A46-90BF-0939A3E81613}"/>
              </a:ext>
            </a:extLst>
          </p:cNvPr>
          <p:cNvSpPr/>
          <p:nvPr/>
        </p:nvSpPr>
        <p:spPr>
          <a:xfrm>
            <a:off x="6274132" y="4858193"/>
            <a:ext cx="2328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</a:t>
            </a:r>
          </a:p>
        </p:txBody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id="{C04F693A-EE50-874B-9BF9-D38283DBD6B1}"/>
              </a:ext>
            </a:extLst>
          </p:cNvPr>
          <p:cNvSpPr/>
          <p:nvPr/>
        </p:nvSpPr>
        <p:spPr>
          <a:xfrm>
            <a:off x="3631692" y="5020652"/>
            <a:ext cx="2328455" cy="402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MX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0BD0A327-5A26-DD4B-A40E-6862704310C1}"/>
              </a:ext>
            </a:extLst>
          </p:cNvPr>
          <p:cNvSpPr/>
          <p:nvPr/>
        </p:nvSpPr>
        <p:spPr>
          <a:xfrm>
            <a:off x="3631691" y="5399069"/>
            <a:ext cx="2328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</a:t>
            </a:r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8516BE12-5AE0-8042-B797-39A08B377B14}"/>
              </a:ext>
            </a:extLst>
          </p:cNvPr>
          <p:cNvSpPr/>
          <p:nvPr/>
        </p:nvSpPr>
        <p:spPr>
          <a:xfrm>
            <a:off x="8914892" y="5020652"/>
            <a:ext cx="2328455" cy="402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MX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40" name="Rectangle 21">
            <a:extLst>
              <a:ext uri="{FF2B5EF4-FFF2-40B4-BE49-F238E27FC236}">
                <a16:creationId xmlns:a16="http://schemas.microsoft.com/office/drawing/2014/main" id="{F0CF1884-BBAF-4345-B31A-D1EE83090BEE}"/>
              </a:ext>
            </a:extLst>
          </p:cNvPr>
          <p:cNvSpPr/>
          <p:nvPr/>
        </p:nvSpPr>
        <p:spPr>
          <a:xfrm>
            <a:off x="8914891" y="5399069"/>
            <a:ext cx="2328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322BAD6-88C0-2C4D-BF98-B3F9435DBEE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14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D0CB78CC-5B26-9348-9D04-C149C43F7EE0}"/>
              </a:ext>
            </a:extLst>
          </p:cNvPr>
          <p:cNvSpPr txBox="1">
            <a:spLocks/>
          </p:cNvSpPr>
          <p:nvPr/>
        </p:nvSpPr>
        <p:spPr>
          <a:xfrm>
            <a:off x="0" y="397512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AA58797A-D3B4-FB4F-9B39-2A67895D54FC}"/>
              </a:ext>
            </a:extLst>
          </p:cNvPr>
          <p:cNvSpPr txBox="1">
            <a:spLocks/>
          </p:cNvSpPr>
          <p:nvPr/>
        </p:nvSpPr>
        <p:spPr>
          <a:xfrm>
            <a:off x="0" y="772027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41" name="Gráfico 40">
            <a:extLst>
              <a:ext uri="{FF2B5EF4-FFF2-40B4-BE49-F238E27FC236}">
                <a16:creationId xmlns:a16="http://schemas.microsoft.com/office/drawing/2014/main" id="{78B110F6-8B17-2641-91D7-A3DED862F1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7699" y="1398884"/>
            <a:ext cx="736600" cy="165100"/>
          </a:xfrm>
          <a:prstGeom prst="rect">
            <a:avLst/>
          </a:prstGeom>
        </p:spPr>
      </p:pic>
      <p:sp>
        <p:nvSpPr>
          <p:cNvPr id="43" name="Rectangle 10">
            <a:extLst>
              <a:ext uri="{FF2B5EF4-FFF2-40B4-BE49-F238E27FC236}">
                <a16:creationId xmlns:a16="http://schemas.microsoft.com/office/drawing/2014/main" id="{0C3046D3-CCC5-1649-94A2-762E502A131A}"/>
              </a:ext>
            </a:extLst>
          </p:cNvPr>
          <p:cNvSpPr/>
          <p:nvPr/>
        </p:nvSpPr>
        <p:spPr>
          <a:xfrm rot="2700000">
            <a:off x="5135722" y="2654461"/>
            <a:ext cx="1065017" cy="299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MX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</a:p>
        </p:txBody>
      </p:sp>
      <p:sp>
        <p:nvSpPr>
          <p:cNvPr id="44" name="Rectangle 10">
            <a:extLst>
              <a:ext uri="{FF2B5EF4-FFF2-40B4-BE49-F238E27FC236}">
                <a16:creationId xmlns:a16="http://schemas.microsoft.com/office/drawing/2014/main" id="{CE59F577-3342-C34F-A25C-1006DA9646FB}"/>
              </a:ext>
            </a:extLst>
          </p:cNvPr>
          <p:cNvSpPr/>
          <p:nvPr/>
        </p:nvSpPr>
        <p:spPr>
          <a:xfrm rot="2700000">
            <a:off x="7779484" y="2252169"/>
            <a:ext cx="1065017" cy="299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MX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8B358587-BCD9-1346-8D0C-7EFEAB78DFD6}"/>
              </a:ext>
            </a:extLst>
          </p:cNvPr>
          <p:cNvSpPr/>
          <p:nvPr/>
        </p:nvSpPr>
        <p:spPr>
          <a:xfrm rot="2700000">
            <a:off x="10410388" y="2669261"/>
            <a:ext cx="1065017" cy="299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MX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B108C4FC-0C2F-F641-9B49-604037943146}"/>
              </a:ext>
            </a:extLst>
          </p:cNvPr>
          <p:cNvSpPr/>
          <p:nvPr/>
        </p:nvSpPr>
        <p:spPr>
          <a:xfrm>
            <a:off x="1656302" y="3709797"/>
            <a:ext cx="1132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Cambiar</a:t>
            </a:r>
          </a:p>
          <a:p>
            <a:pPr algn="ctr"/>
            <a:r>
              <a:rPr lang="es-MX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</a:t>
            </a:r>
            <a:endParaRPr lang="es-MX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CB848599-141E-E941-8978-9E520F172881}"/>
              </a:ext>
            </a:extLst>
          </p:cNvPr>
          <p:cNvSpPr/>
          <p:nvPr/>
        </p:nvSpPr>
        <p:spPr>
          <a:xfrm>
            <a:off x="4267203" y="4150312"/>
            <a:ext cx="1132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Cambiar</a:t>
            </a:r>
          </a:p>
          <a:p>
            <a:pPr algn="ctr"/>
            <a:r>
              <a:rPr lang="es-MX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</a:t>
            </a:r>
            <a:endParaRPr lang="es-MX" sz="1600" b="1">
              <a:solidFill>
                <a:schemeClr val="bg1"/>
              </a:solidFill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4040962B-0E3A-3645-A127-3035398C1ECD}"/>
              </a:ext>
            </a:extLst>
          </p:cNvPr>
          <p:cNvSpPr/>
          <p:nvPr/>
        </p:nvSpPr>
        <p:spPr>
          <a:xfrm>
            <a:off x="6944993" y="3709797"/>
            <a:ext cx="1132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Cambiar</a:t>
            </a:r>
          </a:p>
          <a:p>
            <a:pPr algn="ctr"/>
            <a:r>
              <a:rPr lang="es-MX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</a:t>
            </a:r>
            <a:endParaRPr lang="es-MX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067B0B43-45E3-0047-AFD1-740B1DB4061C}"/>
              </a:ext>
            </a:extLst>
          </p:cNvPr>
          <p:cNvSpPr/>
          <p:nvPr/>
        </p:nvSpPr>
        <p:spPr>
          <a:xfrm>
            <a:off x="9592965" y="4150312"/>
            <a:ext cx="1132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Cambiar</a:t>
            </a:r>
          </a:p>
          <a:p>
            <a:pPr algn="ctr"/>
            <a:r>
              <a:rPr lang="es-MX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</a:t>
            </a:r>
            <a:endParaRPr lang="es-MX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84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92A8C7C9-C333-C24A-A21B-04F12DDA2F29}"/>
              </a:ext>
            </a:extLst>
          </p:cNvPr>
          <p:cNvSpPr txBox="1">
            <a:spLocks/>
          </p:cNvSpPr>
          <p:nvPr/>
        </p:nvSpPr>
        <p:spPr>
          <a:xfrm>
            <a:off x="606109" y="511812"/>
            <a:ext cx="5430890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397A739C-FB5E-7041-97C2-E0D82DF13444}"/>
              </a:ext>
            </a:extLst>
          </p:cNvPr>
          <p:cNvSpPr txBox="1">
            <a:spLocks/>
          </p:cNvSpPr>
          <p:nvPr/>
        </p:nvSpPr>
        <p:spPr>
          <a:xfrm>
            <a:off x="580709" y="886327"/>
            <a:ext cx="5295852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5BC657A7-362B-174E-A730-8D3A9F27F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5" y="1696866"/>
            <a:ext cx="736600" cy="1651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D3A3ADD-068B-C54F-8B2C-B9FB9B45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>
                <a:solidFill>
                  <a:schemeClr val="bg1"/>
                </a:solidFill>
              </a:rPr>
              <a:pPr/>
              <a:t>15</a:t>
            </a:fld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: Rounded Corners 15">
            <a:extLst>
              <a:ext uri="{FF2B5EF4-FFF2-40B4-BE49-F238E27FC236}">
                <a16:creationId xmlns:a16="http://schemas.microsoft.com/office/drawing/2014/main" id="{4709619A-5344-1041-A90B-6BE3C8E83ECA}"/>
              </a:ext>
            </a:extLst>
          </p:cNvPr>
          <p:cNvSpPr/>
          <p:nvPr/>
        </p:nvSpPr>
        <p:spPr>
          <a:xfrm>
            <a:off x="694814" y="4288297"/>
            <a:ext cx="6418595" cy="1745673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1277C6"/>
              </a:gs>
              <a:gs pos="61000">
                <a:srgbClr val="1BA3E2"/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71" name="Group 8">
            <a:extLst>
              <a:ext uri="{FF2B5EF4-FFF2-40B4-BE49-F238E27FC236}">
                <a16:creationId xmlns:a16="http://schemas.microsoft.com/office/drawing/2014/main" id="{5848141B-D2E9-E94B-B134-A6DD5E6899E1}"/>
              </a:ext>
            </a:extLst>
          </p:cNvPr>
          <p:cNvGrpSpPr/>
          <p:nvPr/>
        </p:nvGrpSpPr>
        <p:grpSpPr>
          <a:xfrm>
            <a:off x="5392298" y="254007"/>
            <a:ext cx="1525409" cy="1525409"/>
            <a:chOff x="1220118" y="2343274"/>
            <a:chExt cx="2450851" cy="2450851"/>
          </a:xfrm>
        </p:grpSpPr>
        <p:sp>
          <p:nvSpPr>
            <p:cNvPr id="72" name="Oval 9">
              <a:extLst>
                <a:ext uri="{FF2B5EF4-FFF2-40B4-BE49-F238E27FC236}">
                  <a16:creationId xmlns:a16="http://schemas.microsoft.com/office/drawing/2014/main" id="{60E3D90A-3BD2-3445-B708-886F0182A210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10">
              <a:extLst>
                <a:ext uri="{FF2B5EF4-FFF2-40B4-BE49-F238E27FC236}">
                  <a16:creationId xmlns:a16="http://schemas.microsoft.com/office/drawing/2014/main" id="{F31A0486-1586-3743-B274-B4356BF8E479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11">
              <a:extLst>
                <a:ext uri="{FF2B5EF4-FFF2-40B4-BE49-F238E27FC236}">
                  <a16:creationId xmlns:a16="http://schemas.microsoft.com/office/drawing/2014/main" id="{20F81FF2-4D16-7A4D-ABC4-098FC3C27FD1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gradFill>
              <a:gsLst>
                <a:gs pos="100000">
                  <a:srgbClr val="1277C6"/>
                </a:gs>
                <a:gs pos="38000">
                  <a:srgbClr val="1BA3E2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5" name="TextBox 16">
            <a:extLst>
              <a:ext uri="{FF2B5EF4-FFF2-40B4-BE49-F238E27FC236}">
                <a16:creationId xmlns:a16="http://schemas.microsoft.com/office/drawing/2014/main" id="{A16CE556-872D-0646-988C-3C0E5792A4C2}"/>
              </a:ext>
            </a:extLst>
          </p:cNvPr>
          <p:cNvSpPr txBox="1"/>
          <p:nvPr/>
        </p:nvSpPr>
        <p:spPr>
          <a:xfrm>
            <a:off x="1415450" y="4627365"/>
            <a:ext cx="4107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</p:txBody>
      </p:sp>
      <p:sp>
        <p:nvSpPr>
          <p:cNvPr id="76" name="TextBox 17">
            <a:extLst>
              <a:ext uri="{FF2B5EF4-FFF2-40B4-BE49-F238E27FC236}">
                <a16:creationId xmlns:a16="http://schemas.microsoft.com/office/drawing/2014/main" id="{A3D805D0-5A1A-4E43-B573-5D9AF3FD8ABF}"/>
              </a:ext>
            </a:extLst>
          </p:cNvPr>
          <p:cNvSpPr txBox="1"/>
          <p:nvPr/>
        </p:nvSpPr>
        <p:spPr>
          <a:xfrm>
            <a:off x="1427806" y="5135115"/>
            <a:ext cx="4895022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s-MX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s-MX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sit amet consectetuer adipiscing elit adipiscing elit,, adipiscing elit.</a:t>
            </a:r>
            <a:endParaRPr lang="es-MX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Roboto Th" charset="0"/>
              <a:cs typeface="Arial" panose="020B0604020202020204" pitchFamily="34" charset="0"/>
            </a:endParaRPr>
          </a:p>
        </p:txBody>
      </p:sp>
      <p:sp>
        <p:nvSpPr>
          <p:cNvPr id="77" name="Rectangle: Rounded Corners 18">
            <a:extLst>
              <a:ext uri="{FF2B5EF4-FFF2-40B4-BE49-F238E27FC236}">
                <a16:creationId xmlns:a16="http://schemas.microsoft.com/office/drawing/2014/main" id="{26554B2B-07D2-8541-B010-AC1A4940F614}"/>
              </a:ext>
            </a:extLst>
          </p:cNvPr>
          <p:cNvSpPr/>
          <p:nvPr/>
        </p:nvSpPr>
        <p:spPr>
          <a:xfrm>
            <a:off x="6819844" y="4288296"/>
            <a:ext cx="318965" cy="174567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8" name="Gráfico 77">
            <a:extLst>
              <a:ext uri="{FF2B5EF4-FFF2-40B4-BE49-F238E27FC236}">
                <a16:creationId xmlns:a16="http://schemas.microsoft.com/office/drawing/2014/main" id="{B4DEDF4F-1553-0A42-AFA9-ED4FBD834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2053" y="819781"/>
            <a:ext cx="409190" cy="409190"/>
          </a:xfrm>
          <a:prstGeom prst="rect">
            <a:avLst/>
          </a:prstGeom>
        </p:spPr>
      </p:pic>
      <p:sp>
        <p:nvSpPr>
          <p:cNvPr id="80" name="Rectangle 14">
            <a:extLst>
              <a:ext uri="{FF2B5EF4-FFF2-40B4-BE49-F238E27FC236}">
                <a16:creationId xmlns:a16="http://schemas.microsoft.com/office/drawing/2014/main" id="{490F2023-2EBA-5C4D-8A21-91400D660684}"/>
              </a:ext>
            </a:extLst>
          </p:cNvPr>
          <p:cNvSpPr/>
          <p:nvPr/>
        </p:nvSpPr>
        <p:spPr>
          <a:xfrm>
            <a:off x="606109" y="2211697"/>
            <a:ext cx="509143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s-MX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sit amet consectetuer adipiscing elit adipiscing elit,, adipiscing elit, adipiscing elit.</a:t>
            </a:r>
          </a:p>
          <a:p>
            <a:endParaRPr lang="es-MX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 Th" charset="0"/>
              <a:cs typeface="Arial" panose="020B0604020202020204" pitchFamily="34" charset="0"/>
            </a:endParaRPr>
          </a:p>
          <a:p>
            <a:r>
              <a:rPr lang="es-MX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amet consectetuer adipiscing elit adipiscing.</a:t>
            </a:r>
            <a:endParaRPr lang="es-MX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 Th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271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ángulo 56">
            <a:extLst>
              <a:ext uri="{FF2B5EF4-FFF2-40B4-BE49-F238E27FC236}">
                <a16:creationId xmlns:a16="http://schemas.microsoft.com/office/drawing/2014/main" id="{F5B8B31C-E2D5-A84B-86EC-C7177092FC7D}"/>
              </a:ext>
            </a:extLst>
          </p:cNvPr>
          <p:cNvSpPr/>
          <p:nvPr/>
        </p:nvSpPr>
        <p:spPr>
          <a:xfrm>
            <a:off x="0" y="2369135"/>
            <a:ext cx="12192000" cy="31226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1BA3E2"/>
              </a:solidFill>
            </a:endParaRPr>
          </a:p>
        </p:txBody>
      </p:sp>
      <p:sp>
        <p:nvSpPr>
          <p:cNvPr id="3" name="Forma libre 2">
            <a:extLst>
              <a:ext uri="{FF2B5EF4-FFF2-40B4-BE49-F238E27FC236}">
                <a16:creationId xmlns:a16="http://schemas.microsoft.com/office/drawing/2014/main" id="{0187592D-8B9F-564C-9DBF-CB61B0B4ACDC}"/>
              </a:ext>
            </a:extLst>
          </p:cNvPr>
          <p:cNvSpPr/>
          <p:nvPr/>
        </p:nvSpPr>
        <p:spPr>
          <a:xfrm>
            <a:off x="6340135" y="4538510"/>
            <a:ext cx="205497" cy="178990"/>
          </a:xfrm>
          <a:custGeom>
            <a:avLst/>
            <a:gdLst>
              <a:gd name="connsiteX0" fmla="*/ 22955 w 232505"/>
              <a:gd name="connsiteY0" fmla="*/ 186440 h 202515"/>
              <a:gd name="connsiteX1" fmla="*/ 667 w 232505"/>
              <a:gd name="connsiteY1" fmla="*/ 164942 h 202515"/>
              <a:gd name="connsiteX2" fmla="*/ 0 w 232505"/>
              <a:gd name="connsiteY2" fmla="*/ 153433 h 202515"/>
              <a:gd name="connsiteX3" fmla="*/ 11811 w 232505"/>
              <a:gd name="connsiteY3" fmla="*/ 126133 h 202515"/>
              <a:gd name="connsiteX4" fmla="*/ 43529 w 232505"/>
              <a:gd name="connsiteY4" fmla="*/ 82471 h 202515"/>
              <a:gd name="connsiteX5" fmla="*/ 52388 w 232505"/>
              <a:gd name="connsiteY5" fmla="*/ 51651 h 202515"/>
              <a:gd name="connsiteX6" fmla="*/ 62579 w 232505"/>
              <a:gd name="connsiteY6" fmla="*/ 44707 h 202515"/>
              <a:gd name="connsiteX7" fmla="*/ 79629 w 232505"/>
              <a:gd name="connsiteY7" fmla="*/ 41093 h 202515"/>
              <a:gd name="connsiteX8" fmla="*/ 112681 w 232505"/>
              <a:gd name="connsiteY8" fmla="*/ 22354 h 202515"/>
              <a:gd name="connsiteX9" fmla="*/ 124206 w 232505"/>
              <a:gd name="connsiteY9" fmla="*/ 13602 h 202515"/>
              <a:gd name="connsiteX10" fmla="*/ 127921 w 232505"/>
              <a:gd name="connsiteY10" fmla="*/ 1617 h 202515"/>
              <a:gd name="connsiteX11" fmla="*/ 134874 w 232505"/>
              <a:gd name="connsiteY11" fmla="*/ 0 h 202515"/>
              <a:gd name="connsiteX12" fmla="*/ 142208 w 232505"/>
              <a:gd name="connsiteY12" fmla="*/ 13222 h 202515"/>
              <a:gd name="connsiteX13" fmla="*/ 154877 w 232505"/>
              <a:gd name="connsiteY13" fmla="*/ 25969 h 202515"/>
              <a:gd name="connsiteX14" fmla="*/ 197168 w 232505"/>
              <a:gd name="connsiteY14" fmla="*/ 50986 h 202515"/>
              <a:gd name="connsiteX15" fmla="*/ 202787 w 232505"/>
              <a:gd name="connsiteY15" fmla="*/ 74195 h 202515"/>
              <a:gd name="connsiteX16" fmla="*/ 213646 w 232505"/>
              <a:gd name="connsiteY16" fmla="*/ 93600 h 202515"/>
              <a:gd name="connsiteX17" fmla="*/ 213646 w 232505"/>
              <a:gd name="connsiteY17" fmla="*/ 93600 h 202515"/>
              <a:gd name="connsiteX18" fmla="*/ 216122 w 232505"/>
              <a:gd name="connsiteY18" fmla="*/ 99213 h 202515"/>
              <a:gd name="connsiteX19" fmla="*/ 213836 w 232505"/>
              <a:gd name="connsiteY19" fmla="*/ 114432 h 202515"/>
              <a:gd name="connsiteX20" fmla="*/ 232505 w 232505"/>
              <a:gd name="connsiteY20" fmla="*/ 134788 h 202515"/>
              <a:gd name="connsiteX21" fmla="*/ 191738 w 232505"/>
              <a:gd name="connsiteY21" fmla="*/ 153528 h 202515"/>
              <a:gd name="connsiteX22" fmla="*/ 167449 w 232505"/>
              <a:gd name="connsiteY22" fmla="*/ 187296 h 202515"/>
              <a:gd name="connsiteX23" fmla="*/ 160592 w 232505"/>
              <a:gd name="connsiteY23" fmla="*/ 192052 h 202515"/>
              <a:gd name="connsiteX24" fmla="*/ 131826 w 232505"/>
              <a:gd name="connsiteY24" fmla="*/ 201945 h 202515"/>
              <a:gd name="connsiteX25" fmla="*/ 119824 w 232505"/>
              <a:gd name="connsiteY25" fmla="*/ 202516 h 202515"/>
              <a:gd name="connsiteX26" fmla="*/ 99155 w 232505"/>
              <a:gd name="connsiteY26" fmla="*/ 192813 h 202515"/>
              <a:gd name="connsiteX27" fmla="*/ 82582 w 232505"/>
              <a:gd name="connsiteY27" fmla="*/ 179401 h 202515"/>
              <a:gd name="connsiteX28" fmla="*/ 42481 w 232505"/>
              <a:gd name="connsiteY28" fmla="*/ 175786 h 20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2505" h="202515">
                <a:moveTo>
                  <a:pt x="22955" y="186440"/>
                </a:moveTo>
                <a:lnTo>
                  <a:pt x="667" y="164942"/>
                </a:lnTo>
                <a:lnTo>
                  <a:pt x="0" y="153433"/>
                </a:lnTo>
                <a:lnTo>
                  <a:pt x="11811" y="126133"/>
                </a:lnTo>
                <a:lnTo>
                  <a:pt x="43529" y="82471"/>
                </a:lnTo>
                <a:lnTo>
                  <a:pt x="52388" y="51651"/>
                </a:lnTo>
                <a:lnTo>
                  <a:pt x="62579" y="44707"/>
                </a:lnTo>
                <a:lnTo>
                  <a:pt x="79629" y="41093"/>
                </a:lnTo>
                <a:lnTo>
                  <a:pt x="112681" y="22354"/>
                </a:lnTo>
                <a:lnTo>
                  <a:pt x="124206" y="13602"/>
                </a:lnTo>
                <a:lnTo>
                  <a:pt x="127921" y="1617"/>
                </a:lnTo>
                <a:lnTo>
                  <a:pt x="134874" y="0"/>
                </a:lnTo>
                <a:lnTo>
                  <a:pt x="142208" y="13222"/>
                </a:lnTo>
                <a:lnTo>
                  <a:pt x="154877" y="25969"/>
                </a:lnTo>
                <a:lnTo>
                  <a:pt x="197168" y="50986"/>
                </a:lnTo>
                <a:lnTo>
                  <a:pt x="202787" y="74195"/>
                </a:lnTo>
                <a:lnTo>
                  <a:pt x="213646" y="93600"/>
                </a:lnTo>
                <a:lnTo>
                  <a:pt x="213646" y="93600"/>
                </a:lnTo>
                <a:lnTo>
                  <a:pt x="216122" y="99213"/>
                </a:lnTo>
                <a:lnTo>
                  <a:pt x="213836" y="114432"/>
                </a:lnTo>
                <a:lnTo>
                  <a:pt x="232505" y="134788"/>
                </a:lnTo>
                <a:lnTo>
                  <a:pt x="191738" y="153528"/>
                </a:lnTo>
                <a:lnTo>
                  <a:pt x="167449" y="187296"/>
                </a:lnTo>
                <a:lnTo>
                  <a:pt x="160592" y="192052"/>
                </a:lnTo>
                <a:lnTo>
                  <a:pt x="131826" y="201945"/>
                </a:lnTo>
                <a:lnTo>
                  <a:pt x="119824" y="202516"/>
                </a:lnTo>
                <a:lnTo>
                  <a:pt x="99155" y="192813"/>
                </a:lnTo>
                <a:lnTo>
                  <a:pt x="82582" y="179401"/>
                </a:lnTo>
                <a:lnTo>
                  <a:pt x="42481" y="175786"/>
                </a:lnTo>
                <a:close/>
              </a:path>
            </a:pathLst>
          </a:custGeom>
          <a:solidFill>
            <a:srgbClr val="1BA3E2"/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id="{321622A4-E29F-D54F-86B5-35F446CCA49A}"/>
              </a:ext>
            </a:extLst>
          </p:cNvPr>
          <p:cNvSpPr/>
          <p:nvPr/>
        </p:nvSpPr>
        <p:spPr>
          <a:xfrm>
            <a:off x="3075169" y="2101240"/>
            <a:ext cx="1227340" cy="1173908"/>
          </a:xfrm>
          <a:custGeom>
            <a:avLst/>
            <a:gdLst>
              <a:gd name="connsiteX0" fmla="*/ 1011555 w 1388649"/>
              <a:gd name="connsiteY0" fmla="*/ 1308505 h 1328195"/>
              <a:gd name="connsiteX1" fmla="*/ 1005364 w 1388649"/>
              <a:gd name="connsiteY1" fmla="*/ 1308505 h 1328195"/>
              <a:gd name="connsiteX2" fmla="*/ 1005364 w 1388649"/>
              <a:gd name="connsiteY2" fmla="*/ 1308505 h 1328195"/>
              <a:gd name="connsiteX3" fmla="*/ 998125 w 1388649"/>
              <a:gd name="connsiteY3" fmla="*/ 1309647 h 1328195"/>
              <a:gd name="connsiteX4" fmla="*/ 999363 w 1388649"/>
              <a:gd name="connsiteY4" fmla="*/ 1313832 h 1328195"/>
              <a:gd name="connsiteX5" fmla="*/ 991553 w 1388649"/>
              <a:gd name="connsiteY5" fmla="*/ 1317732 h 1328195"/>
              <a:gd name="connsiteX6" fmla="*/ 985076 w 1388649"/>
              <a:gd name="connsiteY6" fmla="*/ 1317827 h 1328195"/>
              <a:gd name="connsiteX7" fmla="*/ 977932 w 1388649"/>
              <a:gd name="connsiteY7" fmla="*/ 1326008 h 1328195"/>
              <a:gd name="connsiteX8" fmla="*/ 975170 w 1388649"/>
              <a:gd name="connsiteY8" fmla="*/ 1318969 h 1328195"/>
              <a:gd name="connsiteX9" fmla="*/ 976979 w 1388649"/>
              <a:gd name="connsiteY9" fmla="*/ 1311549 h 1328195"/>
              <a:gd name="connsiteX10" fmla="*/ 1006316 w 1388649"/>
              <a:gd name="connsiteY10" fmla="*/ 1275783 h 1328195"/>
              <a:gd name="connsiteX11" fmla="*/ 1012222 w 1388649"/>
              <a:gd name="connsiteY11" fmla="*/ 1274356 h 1328195"/>
              <a:gd name="connsiteX12" fmla="*/ 1012793 w 1388649"/>
              <a:gd name="connsiteY12" fmla="*/ 1283583 h 1328195"/>
              <a:gd name="connsiteX13" fmla="*/ 1005173 w 1388649"/>
              <a:gd name="connsiteY13" fmla="*/ 1290812 h 1328195"/>
              <a:gd name="connsiteX14" fmla="*/ 1004983 w 1388649"/>
              <a:gd name="connsiteY14" fmla="*/ 1295759 h 1328195"/>
              <a:gd name="connsiteX15" fmla="*/ 1011555 w 1388649"/>
              <a:gd name="connsiteY15" fmla="*/ 1308505 h 1328195"/>
              <a:gd name="connsiteX16" fmla="*/ 751046 w 1388649"/>
              <a:gd name="connsiteY16" fmla="*/ 1194453 h 1328195"/>
              <a:gd name="connsiteX17" fmla="*/ 756380 w 1388649"/>
              <a:gd name="connsiteY17" fmla="*/ 1198734 h 1328195"/>
              <a:gd name="connsiteX18" fmla="*/ 763524 w 1388649"/>
              <a:gd name="connsiteY18" fmla="*/ 1225939 h 1328195"/>
              <a:gd name="connsiteX19" fmla="*/ 761143 w 1388649"/>
              <a:gd name="connsiteY19" fmla="*/ 1235641 h 1328195"/>
              <a:gd name="connsiteX20" fmla="*/ 764762 w 1388649"/>
              <a:gd name="connsiteY20" fmla="*/ 1258661 h 1328195"/>
              <a:gd name="connsiteX21" fmla="*/ 758285 w 1388649"/>
              <a:gd name="connsiteY21" fmla="*/ 1267222 h 1328195"/>
              <a:gd name="connsiteX22" fmla="*/ 758666 w 1388649"/>
              <a:gd name="connsiteY22" fmla="*/ 1287103 h 1328195"/>
              <a:gd name="connsiteX23" fmla="*/ 752761 w 1388649"/>
              <a:gd name="connsiteY23" fmla="*/ 1285295 h 1328195"/>
              <a:gd name="connsiteX24" fmla="*/ 747617 w 1388649"/>
              <a:gd name="connsiteY24" fmla="*/ 1288434 h 1328195"/>
              <a:gd name="connsiteX25" fmla="*/ 741426 w 1388649"/>
              <a:gd name="connsiteY25" fmla="*/ 1285485 h 1328195"/>
              <a:gd name="connsiteX26" fmla="*/ 735711 w 1388649"/>
              <a:gd name="connsiteY26" fmla="*/ 1271978 h 1328195"/>
              <a:gd name="connsiteX27" fmla="*/ 730187 w 1388649"/>
              <a:gd name="connsiteY27" fmla="*/ 1270266 h 1328195"/>
              <a:gd name="connsiteX28" fmla="*/ 720662 w 1388649"/>
              <a:gd name="connsiteY28" fmla="*/ 1275973 h 1328195"/>
              <a:gd name="connsiteX29" fmla="*/ 717137 w 1388649"/>
              <a:gd name="connsiteY29" fmla="*/ 1274546 h 1328195"/>
              <a:gd name="connsiteX30" fmla="*/ 717804 w 1388649"/>
              <a:gd name="connsiteY30" fmla="*/ 1267127 h 1328195"/>
              <a:gd name="connsiteX31" fmla="*/ 743807 w 1388649"/>
              <a:gd name="connsiteY31" fmla="*/ 1238305 h 1328195"/>
              <a:gd name="connsiteX32" fmla="*/ 745236 w 1388649"/>
              <a:gd name="connsiteY32" fmla="*/ 1231836 h 1328195"/>
              <a:gd name="connsiteX33" fmla="*/ 739712 w 1388649"/>
              <a:gd name="connsiteY33" fmla="*/ 1216522 h 1328195"/>
              <a:gd name="connsiteX34" fmla="*/ 744569 w 1388649"/>
              <a:gd name="connsiteY34" fmla="*/ 1198543 h 1328195"/>
              <a:gd name="connsiteX35" fmla="*/ 751046 w 1388649"/>
              <a:gd name="connsiteY35" fmla="*/ 1194453 h 1328195"/>
              <a:gd name="connsiteX36" fmla="*/ 1304830 w 1388649"/>
              <a:gd name="connsiteY36" fmla="*/ 1113028 h 1328195"/>
              <a:gd name="connsiteX37" fmla="*/ 1312640 w 1388649"/>
              <a:gd name="connsiteY37" fmla="*/ 1114741 h 1328195"/>
              <a:gd name="connsiteX38" fmla="*/ 1338167 w 1388649"/>
              <a:gd name="connsiteY38" fmla="*/ 1136333 h 1328195"/>
              <a:gd name="connsiteX39" fmla="*/ 1333024 w 1388649"/>
              <a:gd name="connsiteY39" fmla="*/ 1140804 h 1328195"/>
              <a:gd name="connsiteX40" fmla="*/ 1327309 w 1388649"/>
              <a:gd name="connsiteY40" fmla="*/ 1131672 h 1328195"/>
              <a:gd name="connsiteX41" fmla="*/ 1311212 w 1388649"/>
              <a:gd name="connsiteY41" fmla="*/ 1122636 h 1328195"/>
              <a:gd name="connsiteX42" fmla="*/ 1304830 w 1388649"/>
              <a:gd name="connsiteY42" fmla="*/ 1113028 h 1328195"/>
              <a:gd name="connsiteX43" fmla="*/ 1385411 w 1388649"/>
              <a:gd name="connsiteY43" fmla="*/ 1098760 h 1328195"/>
              <a:gd name="connsiteX44" fmla="*/ 1388650 w 1388649"/>
              <a:gd name="connsiteY44" fmla="*/ 1104848 h 1328195"/>
              <a:gd name="connsiteX45" fmla="*/ 1386078 w 1388649"/>
              <a:gd name="connsiteY45" fmla="*/ 1114550 h 1328195"/>
              <a:gd name="connsiteX46" fmla="*/ 1375029 w 1388649"/>
              <a:gd name="connsiteY46" fmla="*/ 1114931 h 1328195"/>
              <a:gd name="connsiteX47" fmla="*/ 1371695 w 1388649"/>
              <a:gd name="connsiteY47" fmla="*/ 1100092 h 1328195"/>
              <a:gd name="connsiteX48" fmla="*/ 1385411 w 1388649"/>
              <a:gd name="connsiteY48" fmla="*/ 1098760 h 1328195"/>
              <a:gd name="connsiteX49" fmla="*/ 24670 w 1388649"/>
              <a:gd name="connsiteY49" fmla="*/ 974435 h 1328195"/>
              <a:gd name="connsiteX50" fmla="*/ 18574 w 1388649"/>
              <a:gd name="connsiteY50" fmla="*/ 986991 h 1328195"/>
              <a:gd name="connsiteX51" fmla="*/ 20003 w 1388649"/>
              <a:gd name="connsiteY51" fmla="*/ 996789 h 1328195"/>
              <a:gd name="connsiteX52" fmla="*/ 32480 w 1388649"/>
              <a:gd name="connsiteY52" fmla="*/ 1008203 h 1328195"/>
              <a:gd name="connsiteX53" fmla="*/ 34671 w 1388649"/>
              <a:gd name="connsiteY53" fmla="*/ 1035789 h 1328195"/>
              <a:gd name="connsiteX54" fmla="*/ 28289 w 1388649"/>
              <a:gd name="connsiteY54" fmla="*/ 1055574 h 1328195"/>
              <a:gd name="connsiteX55" fmla="*/ 21146 w 1388649"/>
              <a:gd name="connsiteY55" fmla="*/ 1057762 h 1328195"/>
              <a:gd name="connsiteX56" fmla="*/ 15812 w 1388649"/>
              <a:gd name="connsiteY56" fmla="*/ 1043779 h 1328195"/>
              <a:gd name="connsiteX57" fmla="*/ 17812 w 1388649"/>
              <a:gd name="connsiteY57" fmla="*/ 1035028 h 1328195"/>
              <a:gd name="connsiteX58" fmla="*/ 12478 w 1388649"/>
              <a:gd name="connsiteY58" fmla="*/ 1031508 h 1328195"/>
              <a:gd name="connsiteX59" fmla="*/ 11811 w 1388649"/>
              <a:gd name="connsiteY59" fmla="*/ 1016289 h 1328195"/>
              <a:gd name="connsiteX60" fmla="*/ 0 w 1388649"/>
              <a:gd name="connsiteY60" fmla="*/ 1004494 h 1328195"/>
              <a:gd name="connsiteX61" fmla="*/ 3334 w 1388649"/>
              <a:gd name="connsiteY61" fmla="*/ 994981 h 1328195"/>
              <a:gd name="connsiteX62" fmla="*/ 572 w 1388649"/>
              <a:gd name="connsiteY62" fmla="*/ 985850 h 1328195"/>
              <a:gd name="connsiteX63" fmla="*/ 7620 w 1388649"/>
              <a:gd name="connsiteY63" fmla="*/ 979952 h 1328195"/>
              <a:gd name="connsiteX64" fmla="*/ 15240 w 1388649"/>
              <a:gd name="connsiteY64" fmla="*/ 980332 h 1328195"/>
              <a:gd name="connsiteX65" fmla="*/ 24670 w 1388649"/>
              <a:gd name="connsiteY65" fmla="*/ 974435 h 1328195"/>
              <a:gd name="connsiteX66" fmla="*/ 1146524 w 1388649"/>
              <a:gd name="connsiteY66" fmla="*/ 876554 h 1328195"/>
              <a:gd name="connsiteX67" fmla="*/ 1146334 w 1388649"/>
              <a:gd name="connsiteY67" fmla="*/ 881120 h 1328195"/>
              <a:gd name="connsiteX68" fmla="*/ 1156811 w 1388649"/>
              <a:gd name="connsiteY68" fmla="*/ 876554 h 1328195"/>
              <a:gd name="connsiteX69" fmla="*/ 1157002 w 1388649"/>
              <a:gd name="connsiteY69" fmla="*/ 879598 h 1328195"/>
              <a:gd name="connsiteX70" fmla="*/ 1165860 w 1388649"/>
              <a:gd name="connsiteY70" fmla="*/ 882071 h 1328195"/>
              <a:gd name="connsiteX71" fmla="*/ 1177957 w 1388649"/>
              <a:gd name="connsiteY71" fmla="*/ 897671 h 1328195"/>
              <a:gd name="connsiteX72" fmla="*/ 1185291 w 1388649"/>
              <a:gd name="connsiteY72" fmla="*/ 901381 h 1328195"/>
              <a:gd name="connsiteX73" fmla="*/ 1195388 w 1388649"/>
              <a:gd name="connsiteY73" fmla="*/ 922403 h 1328195"/>
              <a:gd name="connsiteX74" fmla="*/ 1189768 w 1388649"/>
              <a:gd name="connsiteY74" fmla="*/ 930583 h 1328195"/>
              <a:gd name="connsiteX75" fmla="*/ 1190911 w 1388649"/>
              <a:gd name="connsiteY75" fmla="*/ 941713 h 1328195"/>
              <a:gd name="connsiteX76" fmla="*/ 1208437 w 1388649"/>
              <a:gd name="connsiteY76" fmla="*/ 949608 h 1328195"/>
              <a:gd name="connsiteX77" fmla="*/ 1236059 w 1388649"/>
              <a:gd name="connsiteY77" fmla="*/ 947896 h 1328195"/>
              <a:gd name="connsiteX78" fmla="*/ 1239298 w 1388649"/>
              <a:gd name="connsiteY78" fmla="*/ 950749 h 1328195"/>
              <a:gd name="connsiteX79" fmla="*/ 1237679 w 1388649"/>
              <a:gd name="connsiteY79" fmla="*/ 991937 h 1328195"/>
              <a:gd name="connsiteX80" fmla="*/ 1243584 w 1388649"/>
              <a:gd name="connsiteY80" fmla="*/ 1008203 h 1328195"/>
              <a:gd name="connsiteX81" fmla="*/ 1255014 w 1388649"/>
              <a:gd name="connsiteY81" fmla="*/ 1011723 h 1328195"/>
              <a:gd name="connsiteX82" fmla="*/ 1251775 w 1388649"/>
              <a:gd name="connsiteY82" fmla="*/ 1029796 h 1328195"/>
              <a:gd name="connsiteX83" fmla="*/ 1223582 w 1388649"/>
              <a:gd name="connsiteY83" fmla="*/ 1009916 h 1328195"/>
              <a:gd name="connsiteX84" fmla="*/ 1207199 w 1388649"/>
              <a:gd name="connsiteY84" fmla="*/ 986896 h 1328195"/>
              <a:gd name="connsiteX85" fmla="*/ 1182815 w 1388649"/>
              <a:gd name="connsiteY85" fmla="*/ 969584 h 1328195"/>
              <a:gd name="connsiteX86" fmla="*/ 1173671 w 1388649"/>
              <a:gd name="connsiteY86" fmla="*/ 951701 h 1328195"/>
              <a:gd name="connsiteX87" fmla="*/ 1160621 w 1388649"/>
              <a:gd name="connsiteY87" fmla="*/ 949227 h 1328195"/>
              <a:gd name="connsiteX88" fmla="*/ 1158335 w 1388649"/>
              <a:gd name="connsiteY88" fmla="*/ 938859 h 1328195"/>
              <a:gd name="connsiteX89" fmla="*/ 1138904 w 1388649"/>
              <a:gd name="connsiteY89" fmla="*/ 915364 h 1328195"/>
              <a:gd name="connsiteX90" fmla="*/ 1137380 w 1388649"/>
              <a:gd name="connsiteY90" fmla="*/ 907183 h 1328195"/>
              <a:gd name="connsiteX91" fmla="*/ 1144715 w 1388649"/>
              <a:gd name="connsiteY91" fmla="*/ 889395 h 1328195"/>
              <a:gd name="connsiteX92" fmla="*/ 1142714 w 1388649"/>
              <a:gd name="connsiteY92" fmla="*/ 880073 h 1328195"/>
              <a:gd name="connsiteX93" fmla="*/ 1146524 w 1388649"/>
              <a:gd name="connsiteY93" fmla="*/ 876554 h 1328195"/>
              <a:gd name="connsiteX94" fmla="*/ 941261 w 1388649"/>
              <a:gd name="connsiteY94" fmla="*/ 757365 h 1328195"/>
              <a:gd name="connsiteX95" fmla="*/ 947357 w 1388649"/>
              <a:gd name="connsiteY95" fmla="*/ 765070 h 1328195"/>
              <a:gd name="connsiteX96" fmla="*/ 943070 w 1388649"/>
              <a:gd name="connsiteY96" fmla="*/ 766402 h 1328195"/>
              <a:gd name="connsiteX97" fmla="*/ 939832 w 1388649"/>
              <a:gd name="connsiteY97" fmla="*/ 762978 h 1328195"/>
              <a:gd name="connsiteX98" fmla="*/ 941261 w 1388649"/>
              <a:gd name="connsiteY98" fmla="*/ 757365 h 1328195"/>
              <a:gd name="connsiteX99" fmla="*/ 846772 w 1388649"/>
              <a:gd name="connsiteY99" fmla="*/ 62495 h 1328195"/>
              <a:gd name="connsiteX100" fmla="*/ 838676 w 1388649"/>
              <a:gd name="connsiteY100" fmla="*/ 67347 h 1328195"/>
              <a:gd name="connsiteX101" fmla="*/ 834199 w 1388649"/>
              <a:gd name="connsiteY101" fmla="*/ 63542 h 1328195"/>
              <a:gd name="connsiteX102" fmla="*/ 821436 w 1388649"/>
              <a:gd name="connsiteY102" fmla="*/ 63637 h 1328195"/>
              <a:gd name="connsiteX103" fmla="*/ 815721 w 1388649"/>
              <a:gd name="connsiteY103" fmla="*/ 83137 h 1328195"/>
              <a:gd name="connsiteX104" fmla="*/ 811244 w 1388649"/>
              <a:gd name="connsiteY104" fmla="*/ 87703 h 1328195"/>
              <a:gd name="connsiteX105" fmla="*/ 810768 w 1388649"/>
              <a:gd name="connsiteY105" fmla="*/ 100449 h 1328195"/>
              <a:gd name="connsiteX106" fmla="*/ 793528 w 1388649"/>
              <a:gd name="connsiteY106" fmla="*/ 123564 h 1328195"/>
              <a:gd name="connsiteX107" fmla="*/ 806863 w 1388649"/>
              <a:gd name="connsiteY107" fmla="*/ 142493 h 1328195"/>
              <a:gd name="connsiteX108" fmla="*/ 800957 w 1388649"/>
              <a:gd name="connsiteY108" fmla="*/ 159901 h 1328195"/>
              <a:gd name="connsiteX109" fmla="*/ 803720 w 1388649"/>
              <a:gd name="connsiteY109" fmla="*/ 170745 h 1328195"/>
              <a:gd name="connsiteX110" fmla="*/ 799719 w 1388649"/>
              <a:gd name="connsiteY110" fmla="*/ 196143 h 1328195"/>
              <a:gd name="connsiteX111" fmla="*/ 802005 w 1388649"/>
              <a:gd name="connsiteY111" fmla="*/ 205465 h 1328195"/>
              <a:gd name="connsiteX112" fmla="*/ 796290 w 1388649"/>
              <a:gd name="connsiteY112" fmla="*/ 214787 h 1328195"/>
              <a:gd name="connsiteX113" fmla="*/ 805434 w 1388649"/>
              <a:gd name="connsiteY113" fmla="*/ 223823 h 1328195"/>
              <a:gd name="connsiteX114" fmla="*/ 814197 w 1388649"/>
              <a:gd name="connsiteY114" fmla="*/ 225060 h 1328195"/>
              <a:gd name="connsiteX115" fmla="*/ 850583 w 1388649"/>
              <a:gd name="connsiteY115" fmla="*/ 251314 h 1328195"/>
              <a:gd name="connsiteX116" fmla="*/ 850583 w 1388649"/>
              <a:gd name="connsiteY116" fmla="*/ 251314 h 1328195"/>
              <a:gd name="connsiteX117" fmla="*/ 846106 w 1388649"/>
              <a:gd name="connsiteY117" fmla="*/ 267865 h 1328195"/>
              <a:gd name="connsiteX118" fmla="*/ 854869 w 1388649"/>
              <a:gd name="connsiteY118" fmla="*/ 305914 h 1328195"/>
              <a:gd name="connsiteX119" fmla="*/ 844201 w 1388649"/>
              <a:gd name="connsiteY119" fmla="*/ 319802 h 1328195"/>
              <a:gd name="connsiteX120" fmla="*/ 837152 w 1388649"/>
              <a:gd name="connsiteY120" fmla="*/ 342726 h 1328195"/>
              <a:gd name="connsiteX121" fmla="*/ 836390 w 1388649"/>
              <a:gd name="connsiteY121" fmla="*/ 376305 h 1328195"/>
              <a:gd name="connsiteX122" fmla="*/ 828294 w 1388649"/>
              <a:gd name="connsiteY122" fmla="*/ 406363 h 1328195"/>
              <a:gd name="connsiteX123" fmla="*/ 831152 w 1388649"/>
              <a:gd name="connsiteY123" fmla="*/ 412546 h 1328195"/>
              <a:gd name="connsiteX124" fmla="*/ 828770 w 1388649"/>
              <a:gd name="connsiteY124" fmla="*/ 433663 h 1328195"/>
              <a:gd name="connsiteX125" fmla="*/ 834676 w 1388649"/>
              <a:gd name="connsiteY125" fmla="*/ 454686 h 1328195"/>
              <a:gd name="connsiteX126" fmla="*/ 847725 w 1388649"/>
              <a:gd name="connsiteY126" fmla="*/ 466671 h 1328195"/>
              <a:gd name="connsiteX127" fmla="*/ 842772 w 1388649"/>
              <a:gd name="connsiteY127" fmla="*/ 472949 h 1328195"/>
              <a:gd name="connsiteX128" fmla="*/ 842582 w 1388649"/>
              <a:gd name="connsiteY128" fmla="*/ 479132 h 1328195"/>
              <a:gd name="connsiteX129" fmla="*/ 869633 w 1388649"/>
              <a:gd name="connsiteY129" fmla="*/ 496635 h 1328195"/>
              <a:gd name="connsiteX130" fmla="*/ 875252 w 1388649"/>
              <a:gd name="connsiteY130" fmla="*/ 530213 h 1328195"/>
              <a:gd name="connsiteX131" fmla="*/ 874490 w 1388649"/>
              <a:gd name="connsiteY131" fmla="*/ 579772 h 1328195"/>
              <a:gd name="connsiteX132" fmla="*/ 890873 w 1388649"/>
              <a:gd name="connsiteY132" fmla="*/ 618201 h 1328195"/>
              <a:gd name="connsiteX133" fmla="*/ 891064 w 1388649"/>
              <a:gd name="connsiteY133" fmla="*/ 639223 h 1328195"/>
              <a:gd name="connsiteX134" fmla="*/ 887730 w 1388649"/>
              <a:gd name="connsiteY134" fmla="*/ 651589 h 1328195"/>
              <a:gd name="connsiteX135" fmla="*/ 889730 w 1388649"/>
              <a:gd name="connsiteY135" fmla="*/ 659389 h 1328195"/>
              <a:gd name="connsiteX136" fmla="*/ 884777 w 1388649"/>
              <a:gd name="connsiteY136" fmla="*/ 677938 h 1328195"/>
              <a:gd name="connsiteX137" fmla="*/ 888302 w 1388649"/>
              <a:gd name="connsiteY137" fmla="*/ 681077 h 1328195"/>
              <a:gd name="connsiteX138" fmla="*/ 882110 w 1388649"/>
              <a:gd name="connsiteY138" fmla="*/ 701624 h 1328195"/>
              <a:gd name="connsiteX139" fmla="*/ 891635 w 1388649"/>
              <a:gd name="connsiteY139" fmla="*/ 721219 h 1328195"/>
              <a:gd name="connsiteX140" fmla="*/ 897541 w 1388649"/>
              <a:gd name="connsiteY140" fmla="*/ 724833 h 1328195"/>
              <a:gd name="connsiteX141" fmla="*/ 914019 w 1388649"/>
              <a:gd name="connsiteY141" fmla="*/ 762882 h 1328195"/>
              <a:gd name="connsiteX142" fmla="*/ 925735 w 1388649"/>
              <a:gd name="connsiteY142" fmla="*/ 768685 h 1328195"/>
              <a:gd name="connsiteX143" fmla="*/ 928592 w 1388649"/>
              <a:gd name="connsiteY143" fmla="*/ 777246 h 1328195"/>
              <a:gd name="connsiteX144" fmla="*/ 937736 w 1388649"/>
              <a:gd name="connsiteY144" fmla="*/ 778673 h 1328195"/>
              <a:gd name="connsiteX145" fmla="*/ 943832 w 1388649"/>
              <a:gd name="connsiteY145" fmla="*/ 787139 h 1328195"/>
              <a:gd name="connsiteX146" fmla="*/ 943642 w 1388649"/>
              <a:gd name="connsiteY146" fmla="*/ 804451 h 1328195"/>
              <a:gd name="connsiteX147" fmla="*/ 947928 w 1388649"/>
              <a:gd name="connsiteY147" fmla="*/ 813392 h 1328195"/>
              <a:gd name="connsiteX148" fmla="*/ 955739 w 1388649"/>
              <a:gd name="connsiteY148" fmla="*/ 816436 h 1328195"/>
              <a:gd name="connsiteX149" fmla="*/ 959930 w 1388649"/>
              <a:gd name="connsiteY149" fmla="*/ 823285 h 1328195"/>
              <a:gd name="connsiteX150" fmla="*/ 971074 w 1388649"/>
              <a:gd name="connsiteY150" fmla="*/ 824427 h 1328195"/>
              <a:gd name="connsiteX151" fmla="*/ 974312 w 1388649"/>
              <a:gd name="connsiteY151" fmla="*/ 816246 h 1328195"/>
              <a:gd name="connsiteX152" fmla="*/ 991553 w 1388649"/>
              <a:gd name="connsiteY152" fmla="*/ 823666 h 1328195"/>
              <a:gd name="connsiteX153" fmla="*/ 1003078 w 1388649"/>
              <a:gd name="connsiteY153" fmla="*/ 838315 h 1328195"/>
              <a:gd name="connsiteX154" fmla="*/ 1006031 w 1388649"/>
              <a:gd name="connsiteY154" fmla="*/ 837744 h 1328195"/>
              <a:gd name="connsiteX155" fmla="*/ 1015174 w 1388649"/>
              <a:gd name="connsiteY155" fmla="*/ 848968 h 1328195"/>
              <a:gd name="connsiteX156" fmla="*/ 1024128 w 1388649"/>
              <a:gd name="connsiteY156" fmla="*/ 853534 h 1328195"/>
              <a:gd name="connsiteX157" fmla="*/ 1030605 w 1388649"/>
              <a:gd name="connsiteY157" fmla="*/ 864283 h 1328195"/>
              <a:gd name="connsiteX158" fmla="*/ 1046035 w 1388649"/>
              <a:gd name="connsiteY158" fmla="*/ 872178 h 1328195"/>
              <a:gd name="connsiteX159" fmla="*/ 1065943 w 1388649"/>
              <a:gd name="connsiteY159" fmla="*/ 894437 h 1328195"/>
              <a:gd name="connsiteX160" fmla="*/ 1080421 w 1388649"/>
              <a:gd name="connsiteY160" fmla="*/ 902332 h 1328195"/>
              <a:gd name="connsiteX161" fmla="*/ 1081469 w 1388649"/>
              <a:gd name="connsiteY161" fmla="*/ 908134 h 1328195"/>
              <a:gd name="connsiteX162" fmla="*/ 1095185 w 1388649"/>
              <a:gd name="connsiteY162" fmla="*/ 914698 h 1328195"/>
              <a:gd name="connsiteX163" fmla="*/ 1114044 w 1388649"/>
              <a:gd name="connsiteY163" fmla="*/ 938193 h 1328195"/>
              <a:gd name="connsiteX164" fmla="*/ 1127760 w 1388649"/>
              <a:gd name="connsiteY164" fmla="*/ 949322 h 1328195"/>
              <a:gd name="connsiteX165" fmla="*/ 1130618 w 1388649"/>
              <a:gd name="connsiteY165" fmla="*/ 957693 h 1328195"/>
              <a:gd name="connsiteX166" fmla="*/ 1123664 w 1388649"/>
              <a:gd name="connsiteY166" fmla="*/ 965779 h 1328195"/>
              <a:gd name="connsiteX167" fmla="*/ 1123760 w 1388649"/>
              <a:gd name="connsiteY167" fmla="*/ 970345 h 1328195"/>
              <a:gd name="connsiteX168" fmla="*/ 1143572 w 1388649"/>
              <a:gd name="connsiteY168" fmla="*/ 994601 h 1328195"/>
              <a:gd name="connsiteX169" fmla="*/ 1151096 w 1388649"/>
              <a:gd name="connsiteY169" fmla="*/ 1010201 h 1328195"/>
              <a:gd name="connsiteX170" fmla="*/ 1145572 w 1388649"/>
              <a:gd name="connsiteY170" fmla="*/ 1021235 h 1328195"/>
              <a:gd name="connsiteX171" fmla="*/ 1149858 w 1388649"/>
              <a:gd name="connsiteY171" fmla="*/ 1036835 h 1328195"/>
              <a:gd name="connsiteX172" fmla="*/ 1146715 w 1388649"/>
              <a:gd name="connsiteY172" fmla="*/ 1039213 h 1328195"/>
              <a:gd name="connsiteX173" fmla="*/ 1154430 w 1388649"/>
              <a:gd name="connsiteY173" fmla="*/ 1055289 h 1328195"/>
              <a:gd name="connsiteX174" fmla="*/ 1162241 w 1388649"/>
              <a:gd name="connsiteY174" fmla="*/ 1056240 h 1328195"/>
              <a:gd name="connsiteX175" fmla="*/ 1167289 w 1388649"/>
              <a:gd name="connsiteY175" fmla="*/ 1049582 h 1328195"/>
              <a:gd name="connsiteX176" fmla="*/ 1163384 w 1388649"/>
              <a:gd name="connsiteY176" fmla="*/ 1045967 h 1328195"/>
              <a:gd name="connsiteX177" fmla="*/ 1167384 w 1388649"/>
              <a:gd name="connsiteY177" fmla="*/ 1040069 h 1328195"/>
              <a:gd name="connsiteX178" fmla="*/ 1171956 w 1388649"/>
              <a:gd name="connsiteY178" fmla="*/ 1042638 h 1328195"/>
              <a:gd name="connsiteX179" fmla="*/ 1176433 w 1388649"/>
              <a:gd name="connsiteY179" fmla="*/ 1039213 h 1328195"/>
              <a:gd name="connsiteX180" fmla="*/ 1180338 w 1388649"/>
              <a:gd name="connsiteY180" fmla="*/ 1046823 h 1328195"/>
              <a:gd name="connsiteX181" fmla="*/ 1186053 w 1388649"/>
              <a:gd name="connsiteY181" fmla="*/ 1045682 h 1328195"/>
              <a:gd name="connsiteX182" fmla="*/ 1185672 w 1388649"/>
              <a:gd name="connsiteY182" fmla="*/ 1049582 h 1328195"/>
              <a:gd name="connsiteX183" fmla="*/ 1189958 w 1388649"/>
              <a:gd name="connsiteY183" fmla="*/ 1050723 h 1328195"/>
              <a:gd name="connsiteX184" fmla="*/ 1191101 w 1388649"/>
              <a:gd name="connsiteY184" fmla="*/ 1070604 h 1328195"/>
              <a:gd name="connsiteX185" fmla="*/ 1194816 w 1388649"/>
              <a:gd name="connsiteY185" fmla="*/ 1079640 h 1328195"/>
              <a:gd name="connsiteX186" fmla="*/ 1205294 w 1388649"/>
              <a:gd name="connsiteY186" fmla="*/ 1079355 h 1328195"/>
              <a:gd name="connsiteX187" fmla="*/ 1217771 w 1388649"/>
              <a:gd name="connsiteY187" fmla="*/ 1069462 h 1328195"/>
              <a:gd name="connsiteX188" fmla="*/ 1228058 w 1388649"/>
              <a:gd name="connsiteY188" fmla="*/ 1075360 h 1328195"/>
              <a:gd name="connsiteX189" fmla="*/ 1241679 w 1388649"/>
              <a:gd name="connsiteY189" fmla="*/ 1118260 h 1328195"/>
              <a:gd name="connsiteX190" fmla="*/ 1249013 w 1388649"/>
              <a:gd name="connsiteY190" fmla="*/ 1126060 h 1328195"/>
              <a:gd name="connsiteX191" fmla="*/ 1254633 w 1388649"/>
              <a:gd name="connsiteY191" fmla="*/ 1159638 h 1328195"/>
              <a:gd name="connsiteX192" fmla="*/ 1279208 w 1388649"/>
              <a:gd name="connsiteY192" fmla="*/ 1173526 h 1328195"/>
              <a:gd name="connsiteX193" fmla="*/ 1302449 w 1388649"/>
              <a:gd name="connsiteY193" fmla="*/ 1167914 h 1328195"/>
              <a:gd name="connsiteX194" fmla="*/ 1307021 w 1388649"/>
              <a:gd name="connsiteY194" fmla="*/ 1171338 h 1328195"/>
              <a:gd name="connsiteX195" fmla="*/ 1307687 w 1388649"/>
              <a:gd name="connsiteY195" fmla="*/ 1178282 h 1328195"/>
              <a:gd name="connsiteX196" fmla="*/ 1315403 w 1388649"/>
              <a:gd name="connsiteY196" fmla="*/ 1176856 h 1328195"/>
              <a:gd name="connsiteX197" fmla="*/ 1316450 w 1388649"/>
              <a:gd name="connsiteY197" fmla="*/ 1182563 h 1328195"/>
              <a:gd name="connsiteX198" fmla="*/ 1313021 w 1388649"/>
              <a:gd name="connsiteY198" fmla="*/ 1187129 h 1328195"/>
              <a:gd name="connsiteX199" fmla="*/ 1315403 w 1388649"/>
              <a:gd name="connsiteY199" fmla="*/ 1193407 h 1328195"/>
              <a:gd name="connsiteX200" fmla="*/ 1309783 w 1388649"/>
              <a:gd name="connsiteY200" fmla="*/ 1218139 h 1328195"/>
              <a:gd name="connsiteX201" fmla="*/ 1328547 w 1388649"/>
              <a:gd name="connsiteY201" fmla="*/ 1244773 h 1328195"/>
              <a:gd name="connsiteX202" fmla="*/ 1324070 w 1388649"/>
              <a:gd name="connsiteY202" fmla="*/ 1264083 h 1328195"/>
              <a:gd name="connsiteX203" fmla="*/ 1329976 w 1388649"/>
              <a:gd name="connsiteY203" fmla="*/ 1277876 h 1328195"/>
              <a:gd name="connsiteX204" fmla="*/ 1326261 w 1388649"/>
              <a:gd name="connsiteY204" fmla="*/ 1289671 h 1328195"/>
              <a:gd name="connsiteX205" fmla="*/ 1335119 w 1388649"/>
              <a:gd name="connsiteY205" fmla="*/ 1295093 h 1328195"/>
              <a:gd name="connsiteX206" fmla="*/ 1337691 w 1388649"/>
              <a:gd name="connsiteY206" fmla="*/ 1304510 h 1328195"/>
              <a:gd name="connsiteX207" fmla="*/ 1334834 w 1388649"/>
              <a:gd name="connsiteY207" fmla="*/ 1328195 h 1328195"/>
              <a:gd name="connsiteX208" fmla="*/ 1334834 w 1388649"/>
              <a:gd name="connsiteY208" fmla="*/ 1328195 h 1328195"/>
              <a:gd name="connsiteX209" fmla="*/ 1328738 w 1388649"/>
              <a:gd name="connsiteY209" fmla="*/ 1311929 h 1328195"/>
              <a:gd name="connsiteX210" fmla="*/ 1320451 w 1388649"/>
              <a:gd name="connsiteY210" fmla="*/ 1309456 h 1328195"/>
              <a:gd name="connsiteX211" fmla="*/ 1320451 w 1388649"/>
              <a:gd name="connsiteY211" fmla="*/ 1309456 h 1328195"/>
              <a:gd name="connsiteX212" fmla="*/ 1018604 w 1388649"/>
              <a:gd name="connsiteY212" fmla="*/ 1308410 h 1328195"/>
              <a:gd name="connsiteX213" fmla="*/ 1020794 w 1388649"/>
              <a:gd name="connsiteY213" fmla="*/ 1303368 h 1328195"/>
              <a:gd name="connsiteX214" fmla="*/ 1017460 w 1388649"/>
              <a:gd name="connsiteY214" fmla="*/ 1298707 h 1328195"/>
              <a:gd name="connsiteX215" fmla="*/ 1016984 w 1388649"/>
              <a:gd name="connsiteY215" fmla="*/ 1286151 h 1328195"/>
              <a:gd name="connsiteX216" fmla="*/ 1025176 w 1388649"/>
              <a:gd name="connsiteY216" fmla="*/ 1297661 h 1328195"/>
              <a:gd name="connsiteX217" fmla="*/ 1032701 w 1388649"/>
              <a:gd name="connsiteY217" fmla="*/ 1284439 h 1328195"/>
              <a:gd name="connsiteX218" fmla="*/ 1017365 w 1388649"/>
              <a:gd name="connsiteY218" fmla="*/ 1280539 h 1328195"/>
              <a:gd name="connsiteX219" fmla="*/ 1014032 w 1388649"/>
              <a:gd name="connsiteY219" fmla="*/ 1264178 h 1328195"/>
              <a:gd name="connsiteX220" fmla="*/ 1028510 w 1388649"/>
              <a:gd name="connsiteY220" fmla="*/ 1235736 h 1328195"/>
              <a:gd name="connsiteX221" fmla="*/ 1024509 w 1388649"/>
              <a:gd name="connsiteY221" fmla="*/ 1226605 h 1328195"/>
              <a:gd name="connsiteX222" fmla="*/ 1016127 w 1388649"/>
              <a:gd name="connsiteY222" fmla="*/ 1231646 h 1328195"/>
              <a:gd name="connsiteX223" fmla="*/ 1011269 w 1388649"/>
              <a:gd name="connsiteY223" fmla="*/ 1226985 h 1328195"/>
              <a:gd name="connsiteX224" fmla="*/ 1023461 w 1388649"/>
              <a:gd name="connsiteY224" fmla="*/ 1199304 h 1328195"/>
              <a:gd name="connsiteX225" fmla="*/ 1029653 w 1388649"/>
              <a:gd name="connsiteY225" fmla="*/ 1169246 h 1328195"/>
              <a:gd name="connsiteX226" fmla="*/ 1017556 w 1388649"/>
              <a:gd name="connsiteY226" fmla="*/ 1148414 h 1328195"/>
              <a:gd name="connsiteX227" fmla="*/ 1002697 w 1388649"/>
              <a:gd name="connsiteY227" fmla="*/ 1142421 h 1328195"/>
              <a:gd name="connsiteX228" fmla="*/ 1002030 w 1388649"/>
              <a:gd name="connsiteY228" fmla="*/ 1123111 h 1328195"/>
              <a:gd name="connsiteX229" fmla="*/ 997839 w 1388649"/>
              <a:gd name="connsiteY229" fmla="*/ 1119021 h 1328195"/>
              <a:gd name="connsiteX230" fmla="*/ 976884 w 1388649"/>
              <a:gd name="connsiteY230" fmla="*/ 1118070 h 1328195"/>
              <a:gd name="connsiteX231" fmla="*/ 976979 w 1388649"/>
              <a:gd name="connsiteY231" fmla="*/ 1110365 h 1328195"/>
              <a:gd name="connsiteX232" fmla="*/ 972693 w 1388649"/>
              <a:gd name="connsiteY232" fmla="*/ 1105419 h 1328195"/>
              <a:gd name="connsiteX233" fmla="*/ 958024 w 1388649"/>
              <a:gd name="connsiteY233" fmla="*/ 1097238 h 1328195"/>
              <a:gd name="connsiteX234" fmla="*/ 959168 w 1388649"/>
              <a:gd name="connsiteY234" fmla="*/ 1091626 h 1328195"/>
              <a:gd name="connsiteX235" fmla="*/ 954786 w 1388649"/>
              <a:gd name="connsiteY235" fmla="*/ 1080496 h 1328195"/>
              <a:gd name="connsiteX236" fmla="*/ 946404 w 1388649"/>
              <a:gd name="connsiteY236" fmla="*/ 1076026 h 1328195"/>
              <a:gd name="connsiteX237" fmla="*/ 941070 w 1388649"/>
              <a:gd name="connsiteY237" fmla="*/ 1058238 h 1328195"/>
              <a:gd name="connsiteX238" fmla="*/ 936689 w 1388649"/>
              <a:gd name="connsiteY238" fmla="*/ 1057572 h 1328195"/>
              <a:gd name="connsiteX239" fmla="*/ 934498 w 1388649"/>
              <a:gd name="connsiteY239" fmla="*/ 1051865 h 1328195"/>
              <a:gd name="connsiteX240" fmla="*/ 925354 w 1388649"/>
              <a:gd name="connsiteY240" fmla="*/ 1044921 h 1328195"/>
              <a:gd name="connsiteX241" fmla="*/ 916115 w 1388649"/>
              <a:gd name="connsiteY241" fmla="*/ 1044255 h 1328195"/>
              <a:gd name="connsiteX242" fmla="*/ 914495 w 1388649"/>
              <a:gd name="connsiteY242" fmla="*/ 1047394 h 1328195"/>
              <a:gd name="connsiteX243" fmla="*/ 909542 w 1388649"/>
              <a:gd name="connsiteY243" fmla="*/ 1037025 h 1328195"/>
              <a:gd name="connsiteX244" fmla="*/ 903065 w 1388649"/>
              <a:gd name="connsiteY244" fmla="*/ 1032840 h 1328195"/>
              <a:gd name="connsiteX245" fmla="*/ 900874 w 1388649"/>
              <a:gd name="connsiteY245" fmla="*/ 1035694 h 1328195"/>
              <a:gd name="connsiteX246" fmla="*/ 895731 w 1388649"/>
              <a:gd name="connsiteY246" fmla="*/ 1009820 h 1328195"/>
              <a:gd name="connsiteX247" fmla="*/ 889635 w 1388649"/>
              <a:gd name="connsiteY247" fmla="*/ 999833 h 1328195"/>
              <a:gd name="connsiteX248" fmla="*/ 879539 w 1388649"/>
              <a:gd name="connsiteY248" fmla="*/ 995362 h 1328195"/>
              <a:gd name="connsiteX249" fmla="*/ 873443 w 1388649"/>
              <a:gd name="connsiteY249" fmla="*/ 998596 h 1328195"/>
              <a:gd name="connsiteX250" fmla="*/ 865822 w 1388649"/>
              <a:gd name="connsiteY250" fmla="*/ 989274 h 1328195"/>
              <a:gd name="connsiteX251" fmla="*/ 863441 w 1388649"/>
              <a:gd name="connsiteY251" fmla="*/ 976432 h 1328195"/>
              <a:gd name="connsiteX252" fmla="*/ 852392 w 1388649"/>
              <a:gd name="connsiteY252" fmla="*/ 971201 h 1328195"/>
              <a:gd name="connsiteX253" fmla="*/ 851249 w 1388649"/>
              <a:gd name="connsiteY253" fmla="*/ 967681 h 1328195"/>
              <a:gd name="connsiteX254" fmla="*/ 846963 w 1388649"/>
              <a:gd name="connsiteY254" fmla="*/ 967966 h 1328195"/>
              <a:gd name="connsiteX255" fmla="*/ 814292 w 1388649"/>
              <a:gd name="connsiteY255" fmla="*/ 927920 h 1328195"/>
              <a:gd name="connsiteX256" fmla="*/ 786574 w 1388649"/>
              <a:gd name="connsiteY256" fmla="*/ 913652 h 1328195"/>
              <a:gd name="connsiteX257" fmla="*/ 757428 w 1388649"/>
              <a:gd name="connsiteY257" fmla="*/ 909847 h 1328195"/>
              <a:gd name="connsiteX258" fmla="*/ 742664 w 1388649"/>
              <a:gd name="connsiteY258" fmla="*/ 885971 h 1328195"/>
              <a:gd name="connsiteX259" fmla="*/ 719709 w 1388649"/>
              <a:gd name="connsiteY259" fmla="*/ 874746 h 1328195"/>
              <a:gd name="connsiteX260" fmla="*/ 712470 w 1388649"/>
              <a:gd name="connsiteY260" fmla="*/ 874461 h 1328195"/>
              <a:gd name="connsiteX261" fmla="*/ 693420 w 1388649"/>
              <a:gd name="connsiteY261" fmla="*/ 856198 h 1328195"/>
              <a:gd name="connsiteX262" fmla="*/ 682085 w 1388649"/>
              <a:gd name="connsiteY262" fmla="*/ 858576 h 1328195"/>
              <a:gd name="connsiteX263" fmla="*/ 663035 w 1388649"/>
              <a:gd name="connsiteY263" fmla="*/ 837934 h 1328195"/>
              <a:gd name="connsiteX264" fmla="*/ 654558 w 1388649"/>
              <a:gd name="connsiteY264" fmla="*/ 836983 h 1328195"/>
              <a:gd name="connsiteX265" fmla="*/ 636651 w 1388649"/>
              <a:gd name="connsiteY265" fmla="*/ 822144 h 1328195"/>
              <a:gd name="connsiteX266" fmla="*/ 639032 w 1388649"/>
              <a:gd name="connsiteY266" fmla="*/ 798173 h 1328195"/>
              <a:gd name="connsiteX267" fmla="*/ 635889 w 1388649"/>
              <a:gd name="connsiteY267" fmla="*/ 783904 h 1328195"/>
              <a:gd name="connsiteX268" fmla="*/ 625031 w 1388649"/>
              <a:gd name="connsiteY268" fmla="*/ 768495 h 1328195"/>
              <a:gd name="connsiteX269" fmla="*/ 610076 w 1388649"/>
              <a:gd name="connsiteY269" fmla="*/ 762978 h 1328195"/>
              <a:gd name="connsiteX270" fmla="*/ 615982 w 1388649"/>
              <a:gd name="connsiteY270" fmla="*/ 729019 h 1328195"/>
              <a:gd name="connsiteX271" fmla="*/ 610838 w 1388649"/>
              <a:gd name="connsiteY271" fmla="*/ 717604 h 1328195"/>
              <a:gd name="connsiteX272" fmla="*/ 611029 w 1388649"/>
              <a:gd name="connsiteY272" fmla="*/ 677748 h 1328195"/>
              <a:gd name="connsiteX273" fmla="*/ 597122 w 1388649"/>
              <a:gd name="connsiteY273" fmla="*/ 653492 h 1328195"/>
              <a:gd name="connsiteX274" fmla="*/ 577501 w 1388649"/>
              <a:gd name="connsiteY274" fmla="*/ 641696 h 1328195"/>
              <a:gd name="connsiteX275" fmla="*/ 579311 w 1388649"/>
              <a:gd name="connsiteY275" fmla="*/ 628379 h 1328195"/>
              <a:gd name="connsiteX276" fmla="*/ 571500 w 1388649"/>
              <a:gd name="connsiteY276" fmla="*/ 621055 h 1328195"/>
              <a:gd name="connsiteX277" fmla="*/ 569309 w 1388649"/>
              <a:gd name="connsiteY277" fmla="*/ 624860 h 1328195"/>
              <a:gd name="connsiteX278" fmla="*/ 574072 w 1388649"/>
              <a:gd name="connsiteY278" fmla="*/ 633801 h 1328195"/>
              <a:gd name="connsiteX279" fmla="*/ 569309 w 1388649"/>
              <a:gd name="connsiteY279" fmla="*/ 637130 h 1328195"/>
              <a:gd name="connsiteX280" fmla="*/ 564928 w 1388649"/>
              <a:gd name="connsiteY280" fmla="*/ 630472 h 1328195"/>
              <a:gd name="connsiteX281" fmla="*/ 559880 w 1388649"/>
              <a:gd name="connsiteY281" fmla="*/ 630472 h 1328195"/>
              <a:gd name="connsiteX282" fmla="*/ 565404 w 1388649"/>
              <a:gd name="connsiteY282" fmla="*/ 643218 h 1328195"/>
              <a:gd name="connsiteX283" fmla="*/ 562451 w 1388649"/>
              <a:gd name="connsiteY283" fmla="*/ 644170 h 1328195"/>
              <a:gd name="connsiteX284" fmla="*/ 552355 w 1388649"/>
              <a:gd name="connsiteY284" fmla="*/ 624669 h 1328195"/>
              <a:gd name="connsiteX285" fmla="*/ 557784 w 1388649"/>
              <a:gd name="connsiteY285" fmla="*/ 574064 h 1328195"/>
              <a:gd name="connsiteX286" fmla="*/ 551783 w 1388649"/>
              <a:gd name="connsiteY286" fmla="*/ 540296 h 1328195"/>
              <a:gd name="connsiteX287" fmla="*/ 546735 w 1388649"/>
              <a:gd name="connsiteY287" fmla="*/ 530308 h 1328195"/>
              <a:gd name="connsiteX288" fmla="*/ 541020 w 1388649"/>
              <a:gd name="connsiteY288" fmla="*/ 529547 h 1328195"/>
              <a:gd name="connsiteX289" fmla="*/ 527304 w 1388649"/>
              <a:gd name="connsiteY289" fmla="*/ 517561 h 1328195"/>
              <a:gd name="connsiteX290" fmla="*/ 522256 w 1388649"/>
              <a:gd name="connsiteY290" fmla="*/ 517657 h 1328195"/>
              <a:gd name="connsiteX291" fmla="*/ 500348 w 1388649"/>
              <a:gd name="connsiteY291" fmla="*/ 488930 h 1328195"/>
              <a:gd name="connsiteX292" fmla="*/ 485584 w 1388649"/>
              <a:gd name="connsiteY292" fmla="*/ 490832 h 1328195"/>
              <a:gd name="connsiteX293" fmla="*/ 483203 w 1388649"/>
              <a:gd name="connsiteY293" fmla="*/ 486456 h 1328195"/>
              <a:gd name="connsiteX294" fmla="*/ 490252 w 1388649"/>
              <a:gd name="connsiteY294" fmla="*/ 436232 h 1328195"/>
              <a:gd name="connsiteX295" fmla="*/ 477107 w 1388649"/>
              <a:gd name="connsiteY295" fmla="*/ 410454 h 1328195"/>
              <a:gd name="connsiteX296" fmla="*/ 457200 w 1388649"/>
              <a:gd name="connsiteY296" fmla="*/ 389527 h 1328195"/>
              <a:gd name="connsiteX297" fmla="*/ 439579 w 1388649"/>
              <a:gd name="connsiteY297" fmla="*/ 359658 h 1328195"/>
              <a:gd name="connsiteX298" fmla="*/ 427292 w 1388649"/>
              <a:gd name="connsiteY298" fmla="*/ 350526 h 1328195"/>
              <a:gd name="connsiteX299" fmla="*/ 420815 w 1388649"/>
              <a:gd name="connsiteY299" fmla="*/ 351287 h 1328195"/>
              <a:gd name="connsiteX300" fmla="*/ 419100 w 1388649"/>
              <a:gd name="connsiteY300" fmla="*/ 341775 h 1328195"/>
              <a:gd name="connsiteX301" fmla="*/ 407003 w 1388649"/>
              <a:gd name="connsiteY301" fmla="*/ 333024 h 1328195"/>
              <a:gd name="connsiteX302" fmla="*/ 404432 w 1388649"/>
              <a:gd name="connsiteY302" fmla="*/ 326175 h 1328195"/>
              <a:gd name="connsiteX303" fmla="*/ 400526 w 1388649"/>
              <a:gd name="connsiteY303" fmla="*/ 326936 h 1328195"/>
              <a:gd name="connsiteX304" fmla="*/ 399383 w 1388649"/>
              <a:gd name="connsiteY304" fmla="*/ 321419 h 1328195"/>
              <a:gd name="connsiteX305" fmla="*/ 409099 w 1388649"/>
              <a:gd name="connsiteY305" fmla="*/ 316473 h 1328195"/>
              <a:gd name="connsiteX306" fmla="*/ 404908 w 1388649"/>
              <a:gd name="connsiteY306" fmla="*/ 307912 h 1328195"/>
              <a:gd name="connsiteX307" fmla="*/ 409384 w 1388649"/>
              <a:gd name="connsiteY307" fmla="*/ 296116 h 1328195"/>
              <a:gd name="connsiteX308" fmla="*/ 398240 w 1388649"/>
              <a:gd name="connsiteY308" fmla="*/ 280802 h 1328195"/>
              <a:gd name="connsiteX309" fmla="*/ 395097 w 1388649"/>
              <a:gd name="connsiteY309" fmla="*/ 282133 h 1328195"/>
              <a:gd name="connsiteX310" fmla="*/ 387001 w 1388649"/>
              <a:gd name="connsiteY310" fmla="*/ 272621 h 1328195"/>
              <a:gd name="connsiteX311" fmla="*/ 391287 w 1388649"/>
              <a:gd name="connsiteY311" fmla="*/ 271670 h 1328195"/>
              <a:gd name="connsiteX312" fmla="*/ 406527 w 1388649"/>
              <a:gd name="connsiteY312" fmla="*/ 280136 h 1328195"/>
              <a:gd name="connsiteX313" fmla="*/ 416528 w 1388649"/>
              <a:gd name="connsiteY313" fmla="*/ 271004 h 1328195"/>
              <a:gd name="connsiteX314" fmla="*/ 418338 w 1388649"/>
              <a:gd name="connsiteY314" fmla="*/ 246462 h 1328195"/>
              <a:gd name="connsiteX315" fmla="*/ 414528 w 1388649"/>
              <a:gd name="connsiteY315" fmla="*/ 240660 h 1328195"/>
              <a:gd name="connsiteX316" fmla="*/ 402527 w 1388649"/>
              <a:gd name="connsiteY316" fmla="*/ 238092 h 1328195"/>
              <a:gd name="connsiteX317" fmla="*/ 397097 w 1388649"/>
              <a:gd name="connsiteY317" fmla="*/ 230767 h 1328195"/>
              <a:gd name="connsiteX318" fmla="*/ 386144 w 1388649"/>
              <a:gd name="connsiteY318" fmla="*/ 228865 h 1328195"/>
              <a:gd name="connsiteX319" fmla="*/ 382238 w 1388649"/>
              <a:gd name="connsiteY319" fmla="*/ 211457 h 1328195"/>
              <a:gd name="connsiteX320" fmla="*/ 377666 w 1388649"/>
              <a:gd name="connsiteY320" fmla="*/ 207652 h 1328195"/>
              <a:gd name="connsiteX321" fmla="*/ 365951 w 1388649"/>
              <a:gd name="connsiteY321" fmla="*/ 207652 h 1328195"/>
              <a:gd name="connsiteX322" fmla="*/ 354235 w 1388649"/>
              <a:gd name="connsiteY322" fmla="*/ 196428 h 1328195"/>
              <a:gd name="connsiteX323" fmla="*/ 353092 w 1388649"/>
              <a:gd name="connsiteY323" fmla="*/ 167701 h 1328195"/>
              <a:gd name="connsiteX324" fmla="*/ 345377 w 1388649"/>
              <a:gd name="connsiteY324" fmla="*/ 140781 h 1328195"/>
              <a:gd name="connsiteX325" fmla="*/ 340900 w 1388649"/>
              <a:gd name="connsiteY325" fmla="*/ 133647 h 1328195"/>
              <a:gd name="connsiteX326" fmla="*/ 320897 w 1388649"/>
              <a:gd name="connsiteY326" fmla="*/ 126893 h 1328195"/>
              <a:gd name="connsiteX327" fmla="*/ 316325 w 1388649"/>
              <a:gd name="connsiteY327" fmla="*/ 121567 h 1328195"/>
              <a:gd name="connsiteX328" fmla="*/ 295942 w 1388649"/>
              <a:gd name="connsiteY328" fmla="*/ 65444 h 1328195"/>
              <a:gd name="connsiteX329" fmla="*/ 296323 w 1388649"/>
              <a:gd name="connsiteY329" fmla="*/ 52698 h 1328195"/>
              <a:gd name="connsiteX330" fmla="*/ 869633 w 1388649"/>
              <a:gd name="connsiteY330" fmla="*/ 0 h 1328195"/>
              <a:gd name="connsiteX331" fmla="*/ 854583 w 1388649"/>
              <a:gd name="connsiteY331" fmla="*/ 26920 h 1328195"/>
              <a:gd name="connsiteX332" fmla="*/ 848201 w 1388649"/>
              <a:gd name="connsiteY332" fmla="*/ 28727 h 1328195"/>
              <a:gd name="connsiteX333" fmla="*/ 852964 w 1388649"/>
              <a:gd name="connsiteY333" fmla="*/ 45754 h 1328195"/>
              <a:gd name="connsiteX334" fmla="*/ 849630 w 1388649"/>
              <a:gd name="connsiteY334" fmla="*/ 48037 h 1328195"/>
              <a:gd name="connsiteX335" fmla="*/ 846772 w 1388649"/>
              <a:gd name="connsiteY335" fmla="*/ 62495 h 132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1388649" h="1328195">
                <a:moveTo>
                  <a:pt x="1011555" y="1308505"/>
                </a:moveTo>
                <a:lnTo>
                  <a:pt x="1005364" y="1308505"/>
                </a:lnTo>
                <a:lnTo>
                  <a:pt x="1005364" y="1308505"/>
                </a:lnTo>
                <a:lnTo>
                  <a:pt x="998125" y="1309647"/>
                </a:lnTo>
                <a:lnTo>
                  <a:pt x="999363" y="1313832"/>
                </a:lnTo>
                <a:lnTo>
                  <a:pt x="991553" y="1317732"/>
                </a:lnTo>
                <a:lnTo>
                  <a:pt x="985076" y="1317827"/>
                </a:lnTo>
                <a:lnTo>
                  <a:pt x="977932" y="1326008"/>
                </a:lnTo>
                <a:lnTo>
                  <a:pt x="975170" y="1318969"/>
                </a:lnTo>
                <a:lnTo>
                  <a:pt x="976979" y="1311549"/>
                </a:lnTo>
                <a:lnTo>
                  <a:pt x="1006316" y="1275783"/>
                </a:lnTo>
                <a:lnTo>
                  <a:pt x="1012222" y="1274356"/>
                </a:lnTo>
                <a:lnTo>
                  <a:pt x="1012793" y="1283583"/>
                </a:lnTo>
                <a:lnTo>
                  <a:pt x="1005173" y="1290812"/>
                </a:lnTo>
                <a:lnTo>
                  <a:pt x="1004983" y="1295759"/>
                </a:lnTo>
                <a:lnTo>
                  <a:pt x="1011555" y="1308505"/>
                </a:lnTo>
                <a:close/>
                <a:moveTo>
                  <a:pt x="751046" y="1194453"/>
                </a:moveTo>
                <a:lnTo>
                  <a:pt x="756380" y="1198734"/>
                </a:lnTo>
                <a:lnTo>
                  <a:pt x="763524" y="1225939"/>
                </a:lnTo>
                <a:lnTo>
                  <a:pt x="761143" y="1235641"/>
                </a:lnTo>
                <a:lnTo>
                  <a:pt x="764762" y="1258661"/>
                </a:lnTo>
                <a:lnTo>
                  <a:pt x="758285" y="1267222"/>
                </a:lnTo>
                <a:lnTo>
                  <a:pt x="758666" y="1287103"/>
                </a:lnTo>
                <a:lnTo>
                  <a:pt x="752761" y="1285295"/>
                </a:lnTo>
                <a:lnTo>
                  <a:pt x="747617" y="1288434"/>
                </a:lnTo>
                <a:lnTo>
                  <a:pt x="741426" y="1285485"/>
                </a:lnTo>
                <a:lnTo>
                  <a:pt x="735711" y="1271978"/>
                </a:lnTo>
                <a:lnTo>
                  <a:pt x="730187" y="1270266"/>
                </a:lnTo>
                <a:lnTo>
                  <a:pt x="720662" y="1275973"/>
                </a:lnTo>
                <a:lnTo>
                  <a:pt x="717137" y="1274546"/>
                </a:lnTo>
                <a:lnTo>
                  <a:pt x="717804" y="1267127"/>
                </a:lnTo>
                <a:lnTo>
                  <a:pt x="743807" y="1238305"/>
                </a:lnTo>
                <a:lnTo>
                  <a:pt x="745236" y="1231836"/>
                </a:lnTo>
                <a:lnTo>
                  <a:pt x="739712" y="1216522"/>
                </a:lnTo>
                <a:lnTo>
                  <a:pt x="744569" y="1198543"/>
                </a:lnTo>
                <a:lnTo>
                  <a:pt x="751046" y="1194453"/>
                </a:lnTo>
                <a:close/>
                <a:moveTo>
                  <a:pt x="1304830" y="1113028"/>
                </a:moveTo>
                <a:lnTo>
                  <a:pt x="1312640" y="1114741"/>
                </a:lnTo>
                <a:lnTo>
                  <a:pt x="1338167" y="1136333"/>
                </a:lnTo>
                <a:lnTo>
                  <a:pt x="1333024" y="1140804"/>
                </a:lnTo>
                <a:lnTo>
                  <a:pt x="1327309" y="1131672"/>
                </a:lnTo>
                <a:lnTo>
                  <a:pt x="1311212" y="1122636"/>
                </a:lnTo>
                <a:lnTo>
                  <a:pt x="1304830" y="1113028"/>
                </a:lnTo>
                <a:close/>
                <a:moveTo>
                  <a:pt x="1385411" y="1098760"/>
                </a:moveTo>
                <a:lnTo>
                  <a:pt x="1388650" y="1104848"/>
                </a:lnTo>
                <a:lnTo>
                  <a:pt x="1386078" y="1114550"/>
                </a:lnTo>
                <a:lnTo>
                  <a:pt x="1375029" y="1114931"/>
                </a:lnTo>
                <a:lnTo>
                  <a:pt x="1371695" y="1100092"/>
                </a:lnTo>
                <a:lnTo>
                  <a:pt x="1385411" y="1098760"/>
                </a:lnTo>
                <a:close/>
                <a:moveTo>
                  <a:pt x="24670" y="974435"/>
                </a:moveTo>
                <a:lnTo>
                  <a:pt x="18574" y="986991"/>
                </a:lnTo>
                <a:lnTo>
                  <a:pt x="20003" y="996789"/>
                </a:lnTo>
                <a:lnTo>
                  <a:pt x="32480" y="1008203"/>
                </a:lnTo>
                <a:lnTo>
                  <a:pt x="34671" y="1035789"/>
                </a:lnTo>
                <a:lnTo>
                  <a:pt x="28289" y="1055574"/>
                </a:lnTo>
                <a:lnTo>
                  <a:pt x="21146" y="1057762"/>
                </a:lnTo>
                <a:lnTo>
                  <a:pt x="15812" y="1043779"/>
                </a:lnTo>
                <a:lnTo>
                  <a:pt x="17812" y="1035028"/>
                </a:lnTo>
                <a:lnTo>
                  <a:pt x="12478" y="1031508"/>
                </a:lnTo>
                <a:lnTo>
                  <a:pt x="11811" y="1016289"/>
                </a:lnTo>
                <a:lnTo>
                  <a:pt x="0" y="1004494"/>
                </a:lnTo>
                <a:lnTo>
                  <a:pt x="3334" y="994981"/>
                </a:lnTo>
                <a:lnTo>
                  <a:pt x="572" y="985850"/>
                </a:lnTo>
                <a:lnTo>
                  <a:pt x="7620" y="979952"/>
                </a:lnTo>
                <a:lnTo>
                  <a:pt x="15240" y="980332"/>
                </a:lnTo>
                <a:lnTo>
                  <a:pt x="24670" y="974435"/>
                </a:lnTo>
                <a:close/>
                <a:moveTo>
                  <a:pt x="1146524" y="876554"/>
                </a:moveTo>
                <a:lnTo>
                  <a:pt x="1146334" y="881120"/>
                </a:lnTo>
                <a:lnTo>
                  <a:pt x="1156811" y="876554"/>
                </a:lnTo>
                <a:lnTo>
                  <a:pt x="1157002" y="879598"/>
                </a:lnTo>
                <a:lnTo>
                  <a:pt x="1165860" y="882071"/>
                </a:lnTo>
                <a:lnTo>
                  <a:pt x="1177957" y="897671"/>
                </a:lnTo>
                <a:lnTo>
                  <a:pt x="1185291" y="901381"/>
                </a:lnTo>
                <a:lnTo>
                  <a:pt x="1195388" y="922403"/>
                </a:lnTo>
                <a:lnTo>
                  <a:pt x="1189768" y="930583"/>
                </a:lnTo>
                <a:lnTo>
                  <a:pt x="1190911" y="941713"/>
                </a:lnTo>
                <a:lnTo>
                  <a:pt x="1208437" y="949608"/>
                </a:lnTo>
                <a:lnTo>
                  <a:pt x="1236059" y="947896"/>
                </a:lnTo>
                <a:lnTo>
                  <a:pt x="1239298" y="950749"/>
                </a:lnTo>
                <a:lnTo>
                  <a:pt x="1237679" y="991937"/>
                </a:lnTo>
                <a:lnTo>
                  <a:pt x="1243584" y="1008203"/>
                </a:lnTo>
                <a:lnTo>
                  <a:pt x="1255014" y="1011723"/>
                </a:lnTo>
                <a:lnTo>
                  <a:pt x="1251775" y="1029796"/>
                </a:lnTo>
                <a:lnTo>
                  <a:pt x="1223582" y="1009916"/>
                </a:lnTo>
                <a:lnTo>
                  <a:pt x="1207199" y="986896"/>
                </a:lnTo>
                <a:lnTo>
                  <a:pt x="1182815" y="969584"/>
                </a:lnTo>
                <a:lnTo>
                  <a:pt x="1173671" y="951701"/>
                </a:lnTo>
                <a:lnTo>
                  <a:pt x="1160621" y="949227"/>
                </a:lnTo>
                <a:lnTo>
                  <a:pt x="1158335" y="938859"/>
                </a:lnTo>
                <a:lnTo>
                  <a:pt x="1138904" y="915364"/>
                </a:lnTo>
                <a:lnTo>
                  <a:pt x="1137380" y="907183"/>
                </a:lnTo>
                <a:lnTo>
                  <a:pt x="1144715" y="889395"/>
                </a:lnTo>
                <a:lnTo>
                  <a:pt x="1142714" y="880073"/>
                </a:lnTo>
                <a:lnTo>
                  <a:pt x="1146524" y="876554"/>
                </a:lnTo>
                <a:close/>
                <a:moveTo>
                  <a:pt x="941261" y="757365"/>
                </a:moveTo>
                <a:lnTo>
                  <a:pt x="947357" y="765070"/>
                </a:lnTo>
                <a:lnTo>
                  <a:pt x="943070" y="766402"/>
                </a:lnTo>
                <a:lnTo>
                  <a:pt x="939832" y="762978"/>
                </a:lnTo>
                <a:lnTo>
                  <a:pt x="941261" y="757365"/>
                </a:lnTo>
                <a:close/>
                <a:moveTo>
                  <a:pt x="846772" y="62495"/>
                </a:moveTo>
                <a:lnTo>
                  <a:pt x="838676" y="67347"/>
                </a:lnTo>
                <a:lnTo>
                  <a:pt x="834199" y="63542"/>
                </a:lnTo>
                <a:lnTo>
                  <a:pt x="821436" y="63637"/>
                </a:lnTo>
                <a:lnTo>
                  <a:pt x="815721" y="83137"/>
                </a:lnTo>
                <a:lnTo>
                  <a:pt x="811244" y="87703"/>
                </a:lnTo>
                <a:lnTo>
                  <a:pt x="810768" y="100449"/>
                </a:lnTo>
                <a:lnTo>
                  <a:pt x="793528" y="123564"/>
                </a:lnTo>
                <a:lnTo>
                  <a:pt x="806863" y="142493"/>
                </a:lnTo>
                <a:lnTo>
                  <a:pt x="800957" y="159901"/>
                </a:lnTo>
                <a:lnTo>
                  <a:pt x="803720" y="170745"/>
                </a:lnTo>
                <a:lnTo>
                  <a:pt x="799719" y="196143"/>
                </a:lnTo>
                <a:lnTo>
                  <a:pt x="802005" y="205465"/>
                </a:lnTo>
                <a:lnTo>
                  <a:pt x="796290" y="214787"/>
                </a:lnTo>
                <a:lnTo>
                  <a:pt x="805434" y="223823"/>
                </a:lnTo>
                <a:lnTo>
                  <a:pt x="814197" y="225060"/>
                </a:lnTo>
                <a:lnTo>
                  <a:pt x="850583" y="251314"/>
                </a:lnTo>
                <a:lnTo>
                  <a:pt x="850583" y="251314"/>
                </a:lnTo>
                <a:lnTo>
                  <a:pt x="846106" y="267865"/>
                </a:lnTo>
                <a:lnTo>
                  <a:pt x="854869" y="305914"/>
                </a:lnTo>
                <a:lnTo>
                  <a:pt x="844201" y="319802"/>
                </a:lnTo>
                <a:lnTo>
                  <a:pt x="837152" y="342726"/>
                </a:lnTo>
                <a:lnTo>
                  <a:pt x="836390" y="376305"/>
                </a:lnTo>
                <a:lnTo>
                  <a:pt x="828294" y="406363"/>
                </a:lnTo>
                <a:lnTo>
                  <a:pt x="831152" y="412546"/>
                </a:lnTo>
                <a:lnTo>
                  <a:pt x="828770" y="433663"/>
                </a:lnTo>
                <a:lnTo>
                  <a:pt x="834676" y="454686"/>
                </a:lnTo>
                <a:lnTo>
                  <a:pt x="847725" y="466671"/>
                </a:lnTo>
                <a:lnTo>
                  <a:pt x="842772" y="472949"/>
                </a:lnTo>
                <a:lnTo>
                  <a:pt x="842582" y="479132"/>
                </a:lnTo>
                <a:lnTo>
                  <a:pt x="869633" y="496635"/>
                </a:lnTo>
                <a:lnTo>
                  <a:pt x="875252" y="530213"/>
                </a:lnTo>
                <a:lnTo>
                  <a:pt x="874490" y="579772"/>
                </a:lnTo>
                <a:lnTo>
                  <a:pt x="890873" y="618201"/>
                </a:lnTo>
                <a:lnTo>
                  <a:pt x="891064" y="639223"/>
                </a:lnTo>
                <a:lnTo>
                  <a:pt x="887730" y="651589"/>
                </a:lnTo>
                <a:lnTo>
                  <a:pt x="889730" y="659389"/>
                </a:lnTo>
                <a:lnTo>
                  <a:pt x="884777" y="677938"/>
                </a:lnTo>
                <a:lnTo>
                  <a:pt x="888302" y="681077"/>
                </a:lnTo>
                <a:lnTo>
                  <a:pt x="882110" y="701624"/>
                </a:lnTo>
                <a:lnTo>
                  <a:pt x="891635" y="721219"/>
                </a:lnTo>
                <a:lnTo>
                  <a:pt x="897541" y="724833"/>
                </a:lnTo>
                <a:lnTo>
                  <a:pt x="914019" y="762882"/>
                </a:lnTo>
                <a:lnTo>
                  <a:pt x="925735" y="768685"/>
                </a:lnTo>
                <a:lnTo>
                  <a:pt x="928592" y="777246"/>
                </a:lnTo>
                <a:lnTo>
                  <a:pt x="937736" y="778673"/>
                </a:lnTo>
                <a:lnTo>
                  <a:pt x="943832" y="787139"/>
                </a:lnTo>
                <a:lnTo>
                  <a:pt x="943642" y="804451"/>
                </a:lnTo>
                <a:lnTo>
                  <a:pt x="947928" y="813392"/>
                </a:lnTo>
                <a:lnTo>
                  <a:pt x="955739" y="816436"/>
                </a:lnTo>
                <a:lnTo>
                  <a:pt x="959930" y="823285"/>
                </a:lnTo>
                <a:lnTo>
                  <a:pt x="971074" y="824427"/>
                </a:lnTo>
                <a:lnTo>
                  <a:pt x="974312" y="816246"/>
                </a:lnTo>
                <a:lnTo>
                  <a:pt x="991553" y="823666"/>
                </a:lnTo>
                <a:lnTo>
                  <a:pt x="1003078" y="838315"/>
                </a:lnTo>
                <a:lnTo>
                  <a:pt x="1006031" y="837744"/>
                </a:lnTo>
                <a:lnTo>
                  <a:pt x="1015174" y="848968"/>
                </a:lnTo>
                <a:lnTo>
                  <a:pt x="1024128" y="853534"/>
                </a:lnTo>
                <a:lnTo>
                  <a:pt x="1030605" y="864283"/>
                </a:lnTo>
                <a:lnTo>
                  <a:pt x="1046035" y="872178"/>
                </a:lnTo>
                <a:lnTo>
                  <a:pt x="1065943" y="894437"/>
                </a:lnTo>
                <a:lnTo>
                  <a:pt x="1080421" y="902332"/>
                </a:lnTo>
                <a:lnTo>
                  <a:pt x="1081469" y="908134"/>
                </a:lnTo>
                <a:lnTo>
                  <a:pt x="1095185" y="914698"/>
                </a:lnTo>
                <a:lnTo>
                  <a:pt x="1114044" y="938193"/>
                </a:lnTo>
                <a:lnTo>
                  <a:pt x="1127760" y="949322"/>
                </a:lnTo>
                <a:lnTo>
                  <a:pt x="1130618" y="957693"/>
                </a:lnTo>
                <a:lnTo>
                  <a:pt x="1123664" y="965779"/>
                </a:lnTo>
                <a:lnTo>
                  <a:pt x="1123760" y="970345"/>
                </a:lnTo>
                <a:lnTo>
                  <a:pt x="1143572" y="994601"/>
                </a:lnTo>
                <a:lnTo>
                  <a:pt x="1151096" y="1010201"/>
                </a:lnTo>
                <a:lnTo>
                  <a:pt x="1145572" y="1021235"/>
                </a:lnTo>
                <a:lnTo>
                  <a:pt x="1149858" y="1036835"/>
                </a:lnTo>
                <a:lnTo>
                  <a:pt x="1146715" y="1039213"/>
                </a:lnTo>
                <a:lnTo>
                  <a:pt x="1154430" y="1055289"/>
                </a:lnTo>
                <a:lnTo>
                  <a:pt x="1162241" y="1056240"/>
                </a:lnTo>
                <a:lnTo>
                  <a:pt x="1167289" y="1049582"/>
                </a:lnTo>
                <a:lnTo>
                  <a:pt x="1163384" y="1045967"/>
                </a:lnTo>
                <a:lnTo>
                  <a:pt x="1167384" y="1040069"/>
                </a:lnTo>
                <a:lnTo>
                  <a:pt x="1171956" y="1042638"/>
                </a:lnTo>
                <a:lnTo>
                  <a:pt x="1176433" y="1039213"/>
                </a:lnTo>
                <a:lnTo>
                  <a:pt x="1180338" y="1046823"/>
                </a:lnTo>
                <a:lnTo>
                  <a:pt x="1186053" y="1045682"/>
                </a:lnTo>
                <a:lnTo>
                  <a:pt x="1185672" y="1049582"/>
                </a:lnTo>
                <a:lnTo>
                  <a:pt x="1189958" y="1050723"/>
                </a:lnTo>
                <a:lnTo>
                  <a:pt x="1191101" y="1070604"/>
                </a:lnTo>
                <a:lnTo>
                  <a:pt x="1194816" y="1079640"/>
                </a:lnTo>
                <a:lnTo>
                  <a:pt x="1205294" y="1079355"/>
                </a:lnTo>
                <a:lnTo>
                  <a:pt x="1217771" y="1069462"/>
                </a:lnTo>
                <a:lnTo>
                  <a:pt x="1228058" y="1075360"/>
                </a:lnTo>
                <a:lnTo>
                  <a:pt x="1241679" y="1118260"/>
                </a:lnTo>
                <a:lnTo>
                  <a:pt x="1249013" y="1126060"/>
                </a:lnTo>
                <a:lnTo>
                  <a:pt x="1254633" y="1159638"/>
                </a:lnTo>
                <a:lnTo>
                  <a:pt x="1279208" y="1173526"/>
                </a:lnTo>
                <a:lnTo>
                  <a:pt x="1302449" y="1167914"/>
                </a:lnTo>
                <a:lnTo>
                  <a:pt x="1307021" y="1171338"/>
                </a:lnTo>
                <a:lnTo>
                  <a:pt x="1307687" y="1178282"/>
                </a:lnTo>
                <a:lnTo>
                  <a:pt x="1315403" y="1176856"/>
                </a:lnTo>
                <a:lnTo>
                  <a:pt x="1316450" y="1182563"/>
                </a:lnTo>
                <a:lnTo>
                  <a:pt x="1313021" y="1187129"/>
                </a:lnTo>
                <a:lnTo>
                  <a:pt x="1315403" y="1193407"/>
                </a:lnTo>
                <a:lnTo>
                  <a:pt x="1309783" y="1218139"/>
                </a:lnTo>
                <a:lnTo>
                  <a:pt x="1328547" y="1244773"/>
                </a:lnTo>
                <a:lnTo>
                  <a:pt x="1324070" y="1264083"/>
                </a:lnTo>
                <a:lnTo>
                  <a:pt x="1329976" y="1277876"/>
                </a:lnTo>
                <a:lnTo>
                  <a:pt x="1326261" y="1289671"/>
                </a:lnTo>
                <a:lnTo>
                  <a:pt x="1335119" y="1295093"/>
                </a:lnTo>
                <a:lnTo>
                  <a:pt x="1337691" y="1304510"/>
                </a:lnTo>
                <a:lnTo>
                  <a:pt x="1334834" y="1328195"/>
                </a:lnTo>
                <a:lnTo>
                  <a:pt x="1334834" y="1328195"/>
                </a:lnTo>
                <a:lnTo>
                  <a:pt x="1328738" y="1311929"/>
                </a:lnTo>
                <a:lnTo>
                  <a:pt x="1320451" y="1309456"/>
                </a:lnTo>
                <a:lnTo>
                  <a:pt x="1320451" y="1309456"/>
                </a:lnTo>
                <a:lnTo>
                  <a:pt x="1018604" y="1308410"/>
                </a:lnTo>
                <a:lnTo>
                  <a:pt x="1020794" y="1303368"/>
                </a:lnTo>
                <a:lnTo>
                  <a:pt x="1017460" y="1298707"/>
                </a:lnTo>
                <a:lnTo>
                  <a:pt x="1016984" y="1286151"/>
                </a:lnTo>
                <a:lnTo>
                  <a:pt x="1025176" y="1297661"/>
                </a:lnTo>
                <a:lnTo>
                  <a:pt x="1032701" y="1284439"/>
                </a:lnTo>
                <a:lnTo>
                  <a:pt x="1017365" y="1280539"/>
                </a:lnTo>
                <a:lnTo>
                  <a:pt x="1014032" y="1264178"/>
                </a:lnTo>
                <a:lnTo>
                  <a:pt x="1028510" y="1235736"/>
                </a:lnTo>
                <a:lnTo>
                  <a:pt x="1024509" y="1226605"/>
                </a:lnTo>
                <a:lnTo>
                  <a:pt x="1016127" y="1231646"/>
                </a:lnTo>
                <a:lnTo>
                  <a:pt x="1011269" y="1226985"/>
                </a:lnTo>
                <a:lnTo>
                  <a:pt x="1023461" y="1199304"/>
                </a:lnTo>
                <a:lnTo>
                  <a:pt x="1029653" y="1169246"/>
                </a:lnTo>
                <a:lnTo>
                  <a:pt x="1017556" y="1148414"/>
                </a:lnTo>
                <a:lnTo>
                  <a:pt x="1002697" y="1142421"/>
                </a:lnTo>
                <a:lnTo>
                  <a:pt x="1002030" y="1123111"/>
                </a:lnTo>
                <a:lnTo>
                  <a:pt x="997839" y="1119021"/>
                </a:lnTo>
                <a:lnTo>
                  <a:pt x="976884" y="1118070"/>
                </a:lnTo>
                <a:lnTo>
                  <a:pt x="976979" y="1110365"/>
                </a:lnTo>
                <a:lnTo>
                  <a:pt x="972693" y="1105419"/>
                </a:lnTo>
                <a:lnTo>
                  <a:pt x="958024" y="1097238"/>
                </a:lnTo>
                <a:lnTo>
                  <a:pt x="959168" y="1091626"/>
                </a:lnTo>
                <a:lnTo>
                  <a:pt x="954786" y="1080496"/>
                </a:lnTo>
                <a:lnTo>
                  <a:pt x="946404" y="1076026"/>
                </a:lnTo>
                <a:lnTo>
                  <a:pt x="941070" y="1058238"/>
                </a:lnTo>
                <a:lnTo>
                  <a:pt x="936689" y="1057572"/>
                </a:lnTo>
                <a:lnTo>
                  <a:pt x="934498" y="1051865"/>
                </a:lnTo>
                <a:lnTo>
                  <a:pt x="925354" y="1044921"/>
                </a:lnTo>
                <a:lnTo>
                  <a:pt x="916115" y="1044255"/>
                </a:lnTo>
                <a:lnTo>
                  <a:pt x="914495" y="1047394"/>
                </a:lnTo>
                <a:lnTo>
                  <a:pt x="909542" y="1037025"/>
                </a:lnTo>
                <a:lnTo>
                  <a:pt x="903065" y="1032840"/>
                </a:lnTo>
                <a:lnTo>
                  <a:pt x="900874" y="1035694"/>
                </a:lnTo>
                <a:lnTo>
                  <a:pt x="895731" y="1009820"/>
                </a:lnTo>
                <a:lnTo>
                  <a:pt x="889635" y="999833"/>
                </a:lnTo>
                <a:lnTo>
                  <a:pt x="879539" y="995362"/>
                </a:lnTo>
                <a:lnTo>
                  <a:pt x="873443" y="998596"/>
                </a:lnTo>
                <a:lnTo>
                  <a:pt x="865822" y="989274"/>
                </a:lnTo>
                <a:lnTo>
                  <a:pt x="863441" y="976432"/>
                </a:lnTo>
                <a:lnTo>
                  <a:pt x="852392" y="971201"/>
                </a:lnTo>
                <a:lnTo>
                  <a:pt x="851249" y="967681"/>
                </a:lnTo>
                <a:lnTo>
                  <a:pt x="846963" y="967966"/>
                </a:lnTo>
                <a:lnTo>
                  <a:pt x="814292" y="927920"/>
                </a:lnTo>
                <a:lnTo>
                  <a:pt x="786574" y="913652"/>
                </a:lnTo>
                <a:lnTo>
                  <a:pt x="757428" y="909847"/>
                </a:lnTo>
                <a:lnTo>
                  <a:pt x="742664" y="885971"/>
                </a:lnTo>
                <a:lnTo>
                  <a:pt x="719709" y="874746"/>
                </a:lnTo>
                <a:lnTo>
                  <a:pt x="712470" y="874461"/>
                </a:lnTo>
                <a:lnTo>
                  <a:pt x="693420" y="856198"/>
                </a:lnTo>
                <a:lnTo>
                  <a:pt x="682085" y="858576"/>
                </a:lnTo>
                <a:lnTo>
                  <a:pt x="663035" y="837934"/>
                </a:lnTo>
                <a:lnTo>
                  <a:pt x="654558" y="836983"/>
                </a:lnTo>
                <a:lnTo>
                  <a:pt x="636651" y="822144"/>
                </a:lnTo>
                <a:lnTo>
                  <a:pt x="639032" y="798173"/>
                </a:lnTo>
                <a:lnTo>
                  <a:pt x="635889" y="783904"/>
                </a:lnTo>
                <a:lnTo>
                  <a:pt x="625031" y="768495"/>
                </a:lnTo>
                <a:lnTo>
                  <a:pt x="610076" y="762978"/>
                </a:lnTo>
                <a:lnTo>
                  <a:pt x="615982" y="729019"/>
                </a:lnTo>
                <a:lnTo>
                  <a:pt x="610838" y="717604"/>
                </a:lnTo>
                <a:lnTo>
                  <a:pt x="611029" y="677748"/>
                </a:lnTo>
                <a:lnTo>
                  <a:pt x="597122" y="653492"/>
                </a:lnTo>
                <a:lnTo>
                  <a:pt x="577501" y="641696"/>
                </a:lnTo>
                <a:lnTo>
                  <a:pt x="579311" y="628379"/>
                </a:lnTo>
                <a:lnTo>
                  <a:pt x="571500" y="621055"/>
                </a:lnTo>
                <a:lnTo>
                  <a:pt x="569309" y="624860"/>
                </a:lnTo>
                <a:lnTo>
                  <a:pt x="574072" y="633801"/>
                </a:lnTo>
                <a:lnTo>
                  <a:pt x="569309" y="637130"/>
                </a:lnTo>
                <a:lnTo>
                  <a:pt x="564928" y="630472"/>
                </a:lnTo>
                <a:lnTo>
                  <a:pt x="559880" y="630472"/>
                </a:lnTo>
                <a:lnTo>
                  <a:pt x="565404" y="643218"/>
                </a:lnTo>
                <a:lnTo>
                  <a:pt x="562451" y="644170"/>
                </a:lnTo>
                <a:lnTo>
                  <a:pt x="552355" y="624669"/>
                </a:lnTo>
                <a:lnTo>
                  <a:pt x="557784" y="574064"/>
                </a:lnTo>
                <a:lnTo>
                  <a:pt x="551783" y="540296"/>
                </a:lnTo>
                <a:lnTo>
                  <a:pt x="546735" y="530308"/>
                </a:lnTo>
                <a:lnTo>
                  <a:pt x="541020" y="529547"/>
                </a:lnTo>
                <a:lnTo>
                  <a:pt x="527304" y="517561"/>
                </a:lnTo>
                <a:lnTo>
                  <a:pt x="522256" y="517657"/>
                </a:lnTo>
                <a:lnTo>
                  <a:pt x="500348" y="488930"/>
                </a:lnTo>
                <a:lnTo>
                  <a:pt x="485584" y="490832"/>
                </a:lnTo>
                <a:lnTo>
                  <a:pt x="483203" y="486456"/>
                </a:lnTo>
                <a:lnTo>
                  <a:pt x="490252" y="436232"/>
                </a:lnTo>
                <a:lnTo>
                  <a:pt x="477107" y="410454"/>
                </a:lnTo>
                <a:lnTo>
                  <a:pt x="457200" y="389527"/>
                </a:lnTo>
                <a:lnTo>
                  <a:pt x="439579" y="359658"/>
                </a:lnTo>
                <a:lnTo>
                  <a:pt x="427292" y="350526"/>
                </a:lnTo>
                <a:lnTo>
                  <a:pt x="420815" y="351287"/>
                </a:lnTo>
                <a:lnTo>
                  <a:pt x="419100" y="341775"/>
                </a:lnTo>
                <a:lnTo>
                  <a:pt x="407003" y="333024"/>
                </a:lnTo>
                <a:lnTo>
                  <a:pt x="404432" y="326175"/>
                </a:lnTo>
                <a:lnTo>
                  <a:pt x="400526" y="326936"/>
                </a:lnTo>
                <a:lnTo>
                  <a:pt x="399383" y="321419"/>
                </a:lnTo>
                <a:lnTo>
                  <a:pt x="409099" y="316473"/>
                </a:lnTo>
                <a:lnTo>
                  <a:pt x="404908" y="307912"/>
                </a:lnTo>
                <a:lnTo>
                  <a:pt x="409384" y="296116"/>
                </a:lnTo>
                <a:lnTo>
                  <a:pt x="398240" y="280802"/>
                </a:lnTo>
                <a:lnTo>
                  <a:pt x="395097" y="282133"/>
                </a:lnTo>
                <a:lnTo>
                  <a:pt x="387001" y="272621"/>
                </a:lnTo>
                <a:lnTo>
                  <a:pt x="391287" y="271670"/>
                </a:lnTo>
                <a:lnTo>
                  <a:pt x="406527" y="280136"/>
                </a:lnTo>
                <a:lnTo>
                  <a:pt x="416528" y="271004"/>
                </a:lnTo>
                <a:lnTo>
                  <a:pt x="418338" y="246462"/>
                </a:lnTo>
                <a:lnTo>
                  <a:pt x="414528" y="240660"/>
                </a:lnTo>
                <a:lnTo>
                  <a:pt x="402527" y="238092"/>
                </a:lnTo>
                <a:lnTo>
                  <a:pt x="397097" y="230767"/>
                </a:lnTo>
                <a:lnTo>
                  <a:pt x="386144" y="228865"/>
                </a:lnTo>
                <a:lnTo>
                  <a:pt x="382238" y="211457"/>
                </a:lnTo>
                <a:lnTo>
                  <a:pt x="377666" y="207652"/>
                </a:lnTo>
                <a:lnTo>
                  <a:pt x="365951" y="207652"/>
                </a:lnTo>
                <a:lnTo>
                  <a:pt x="354235" y="196428"/>
                </a:lnTo>
                <a:lnTo>
                  <a:pt x="353092" y="167701"/>
                </a:lnTo>
                <a:lnTo>
                  <a:pt x="345377" y="140781"/>
                </a:lnTo>
                <a:lnTo>
                  <a:pt x="340900" y="133647"/>
                </a:lnTo>
                <a:lnTo>
                  <a:pt x="320897" y="126893"/>
                </a:lnTo>
                <a:lnTo>
                  <a:pt x="316325" y="121567"/>
                </a:lnTo>
                <a:lnTo>
                  <a:pt x="295942" y="65444"/>
                </a:lnTo>
                <a:lnTo>
                  <a:pt x="296323" y="52698"/>
                </a:lnTo>
                <a:lnTo>
                  <a:pt x="869633" y="0"/>
                </a:lnTo>
                <a:lnTo>
                  <a:pt x="854583" y="26920"/>
                </a:lnTo>
                <a:lnTo>
                  <a:pt x="848201" y="28727"/>
                </a:lnTo>
                <a:lnTo>
                  <a:pt x="852964" y="45754"/>
                </a:lnTo>
                <a:lnTo>
                  <a:pt x="849630" y="48037"/>
                </a:lnTo>
                <a:lnTo>
                  <a:pt x="846772" y="6249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id="{F53CF6C5-DDAD-E641-9DAC-E50FF48F430C}"/>
              </a:ext>
            </a:extLst>
          </p:cNvPr>
          <p:cNvSpPr/>
          <p:nvPr/>
        </p:nvSpPr>
        <p:spPr>
          <a:xfrm>
            <a:off x="3738046" y="3257745"/>
            <a:ext cx="1223215" cy="2191524"/>
          </a:xfrm>
          <a:custGeom>
            <a:avLst/>
            <a:gdLst>
              <a:gd name="connsiteX0" fmla="*/ 114586 w 1383982"/>
              <a:gd name="connsiteY0" fmla="*/ 2470426 h 2479557"/>
              <a:gd name="connsiteX1" fmla="*/ 128778 w 1383982"/>
              <a:gd name="connsiteY1" fmla="*/ 2473946 h 2479557"/>
              <a:gd name="connsiteX2" fmla="*/ 124206 w 1383982"/>
              <a:gd name="connsiteY2" fmla="*/ 2477941 h 2479557"/>
              <a:gd name="connsiteX3" fmla="*/ 111633 w 1383982"/>
              <a:gd name="connsiteY3" fmla="*/ 2479558 h 2479557"/>
              <a:gd name="connsiteX4" fmla="*/ 110490 w 1383982"/>
              <a:gd name="connsiteY4" fmla="*/ 2472614 h 2479557"/>
              <a:gd name="connsiteX5" fmla="*/ 114586 w 1383982"/>
              <a:gd name="connsiteY5" fmla="*/ 2470426 h 2479557"/>
              <a:gd name="connsiteX6" fmla="*/ 1008983 w 1383982"/>
              <a:gd name="connsiteY6" fmla="*/ 2347242 h 2479557"/>
              <a:gd name="connsiteX7" fmla="*/ 1018794 w 1383982"/>
              <a:gd name="connsiteY7" fmla="*/ 2353806 h 2479557"/>
              <a:gd name="connsiteX8" fmla="*/ 1025462 w 1383982"/>
              <a:gd name="connsiteY8" fmla="*/ 2363984 h 2479557"/>
              <a:gd name="connsiteX9" fmla="*/ 1025366 w 1383982"/>
              <a:gd name="connsiteY9" fmla="*/ 2380726 h 2479557"/>
              <a:gd name="connsiteX10" fmla="*/ 1017460 w 1383982"/>
              <a:gd name="connsiteY10" fmla="*/ 2384626 h 2479557"/>
              <a:gd name="connsiteX11" fmla="*/ 1013270 w 1383982"/>
              <a:gd name="connsiteY11" fmla="*/ 2378062 h 2479557"/>
              <a:gd name="connsiteX12" fmla="*/ 1002316 w 1383982"/>
              <a:gd name="connsiteY12" fmla="*/ 2376160 h 2479557"/>
              <a:gd name="connsiteX13" fmla="*/ 994601 w 1383982"/>
              <a:gd name="connsiteY13" fmla="*/ 2363699 h 2479557"/>
              <a:gd name="connsiteX14" fmla="*/ 1008983 w 1383982"/>
              <a:gd name="connsiteY14" fmla="*/ 2347242 h 2479557"/>
              <a:gd name="connsiteX15" fmla="*/ 1054037 w 1383982"/>
              <a:gd name="connsiteY15" fmla="*/ 2229957 h 2479557"/>
              <a:gd name="connsiteX16" fmla="*/ 1056227 w 1383982"/>
              <a:gd name="connsiteY16" fmla="*/ 2236139 h 2479557"/>
              <a:gd name="connsiteX17" fmla="*/ 1051846 w 1383982"/>
              <a:gd name="connsiteY17" fmla="*/ 2242418 h 2479557"/>
              <a:gd name="connsiteX18" fmla="*/ 1049084 w 1383982"/>
              <a:gd name="connsiteY18" fmla="*/ 2236996 h 2479557"/>
              <a:gd name="connsiteX19" fmla="*/ 1054037 w 1383982"/>
              <a:gd name="connsiteY19" fmla="*/ 2229957 h 2479557"/>
              <a:gd name="connsiteX20" fmla="*/ 1261015 w 1383982"/>
              <a:gd name="connsiteY20" fmla="*/ 944376 h 2479557"/>
              <a:gd name="connsiteX21" fmla="*/ 1287589 w 1383982"/>
              <a:gd name="connsiteY21" fmla="*/ 988037 h 2479557"/>
              <a:gd name="connsiteX22" fmla="*/ 1291781 w 1383982"/>
              <a:gd name="connsiteY22" fmla="*/ 1006206 h 2479557"/>
              <a:gd name="connsiteX23" fmla="*/ 1276922 w 1383982"/>
              <a:gd name="connsiteY23" fmla="*/ 1003447 h 2479557"/>
              <a:gd name="connsiteX24" fmla="*/ 1270159 w 1383982"/>
              <a:gd name="connsiteY24" fmla="*/ 993459 h 2479557"/>
              <a:gd name="connsiteX25" fmla="*/ 1259681 w 1383982"/>
              <a:gd name="connsiteY25" fmla="*/ 957218 h 2479557"/>
              <a:gd name="connsiteX26" fmla="*/ 1261015 w 1383982"/>
              <a:gd name="connsiteY26" fmla="*/ 944376 h 2479557"/>
              <a:gd name="connsiteX27" fmla="*/ 770668 w 1383982"/>
              <a:gd name="connsiteY27" fmla="*/ 904995 h 2479557"/>
              <a:gd name="connsiteX28" fmla="*/ 800386 w 1383982"/>
              <a:gd name="connsiteY28" fmla="*/ 906517 h 2479557"/>
              <a:gd name="connsiteX29" fmla="*/ 810959 w 1383982"/>
              <a:gd name="connsiteY29" fmla="*/ 920215 h 2479557"/>
              <a:gd name="connsiteX30" fmla="*/ 819912 w 1383982"/>
              <a:gd name="connsiteY30" fmla="*/ 921261 h 2479557"/>
              <a:gd name="connsiteX31" fmla="*/ 827627 w 1383982"/>
              <a:gd name="connsiteY31" fmla="*/ 927159 h 2479557"/>
              <a:gd name="connsiteX32" fmla="*/ 840296 w 1383982"/>
              <a:gd name="connsiteY32" fmla="*/ 950274 h 2479557"/>
              <a:gd name="connsiteX33" fmla="*/ 836962 w 1383982"/>
              <a:gd name="connsiteY33" fmla="*/ 958169 h 2479557"/>
              <a:gd name="connsiteX34" fmla="*/ 771049 w 1383982"/>
              <a:gd name="connsiteY34" fmla="*/ 910322 h 2479557"/>
              <a:gd name="connsiteX35" fmla="*/ 768096 w 1383982"/>
              <a:gd name="connsiteY35" fmla="*/ 907088 h 2479557"/>
              <a:gd name="connsiteX36" fmla="*/ 770668 w 1383982"/>
              <a:gd name="connsiteY36" fmla="*/ 904995 h 2479557"/>
              <a:gd name="connsiteX37" fmla="*/ 1158621 w 1383982"/>
              <a:gd name="connsiteY37" fmla="*/ 902712 h 2479557"/>
              <a:gd name="connsiteX38" fmla="*/ 1175480 w 1383982"/>
              <a:gd name="connsiteY38" fmla="*/ 917837 h 2479557"/>
              <a:gd name="connsiteX39" fmla="*/ 1166622 w 1383982"/>
              <a:gd name="connsiteY39" fmla="*/ 937147 h 2479557"/>
              <a:gd name="connsiteX40" fmla="*/ 1161479 w 1383982"/>
              <a:gd name="connsiteY40" fmla="*/ 937432 h 2479557"/>
              <a:gd name="connsiteX41" fmla="*/ 1161860 w 1383982"/>
              <a:gd name="connsiteY41" fmla="*/ 929537 h 2479557"/>
              <a:gd name="connsiteX42" fmla="*/ 1154906 w 1383982"/>
              <a:gd name="connsiteY42" fmla="*/ 927064 h 2479557"/>
              <a:gd name="connsiteX43" fmla="*/ 1156049 w 1383982"/>
              <a:gd name="connsiteY43" fmla="*/ 922308 h 2479557"/>
              <a:gd name="connsiteX44" fmla="*/ 1151668 w 1383982"/>
              <a:gd name="connsiteY44" fmla="*/ 916790 h 2479557"/>
              <a:gd name="connsiteX45" fmla="*/ 1153382 w 1383982"/>
              <a:gd name="connsiteY45" fmla="*/ 910417 h 2479557"/>
              <a:gd name="connsiteX46" fmla="*/ 1150810 w 1383982"/>
              <a:gd name="connsiteY46" fmla="*/ 906042 h 2479557"/>
              <a:gd name="connsiteX47" fmla="*/ 1158621 w 1383982"/>
              <a:gd name="connsiteY47" fmla="*/ 902712 h 2479557"/>
              <a:gd name="connsiteX48" fmla="*/ 1150430 w 1383982"/>
              <a:gd name="connsiteY48" fmla="*/ 887683 h 2479557"/>
              <a:gd name="connsiteX49" fmla="*/ 1158716 w 1383982"/>
              <a:gd name="connsiteY49" fmla="*/ 900429 h 2479557"/>
              <a:gd name="connsiteX50" fmla="*/ 1153097 w 1383982"/>
              <a:gd name="connsiteY50" fmla="*/ 903568 h 2479557"/>
              <a:gd name="connsiteX51" fmla="*/ 1147191 w 1383982"/>
              <a:gd name="connsiteY51" fmla="*/ 900144 h 2479557"/>
              <a:gd name="connsiteX52" fmla="*/ 1146239 w 1383982"/>
              <a:gd name="connsiteY52" fmla="*/ 892725 h 2479557"/>
              <a:gd name="connsiteX53" fmla="*/ 1150430 w 1383982"/>
              <a:gd name="connsiteY53" fmla="*/ 887683 h 2479557"/>
              <a:gd name="connsiteX54" fmla="*/ 1076325 w 1383982"/>
              <a:gd name="connsiteY54" fmla="*/ 753751 h 2479557"/>
              <a:gd name="connsiteX55" fmla="*/ 1085088 w 1383982"/>
              <a:gd name="connsiteY55" fmla="*/ 767543 h 2479557"/>
              <a:gd name="connsiteX56" fmla="*/ 1103948 w 1383982"/>
              <a:gd name="connsiteY56" fmla="*/ 772680 h 2479557"/>
              <a:gd name="connsiteX57" fmla="*/ 1107948 w 1383982"/>
              <a:gd name="connsiteY57" fmla="*/ 778387 h 2479557"/>
              <a:gd name="connsiteX58" fmla="*/ 1108520 w 1383982"/>
              <a:gd name="connsiteY58" fmla="*/ 793036 h 2479557"/>
              <a:gd name="connsiteX59" fmla="*/ 1117759 w 1383982"/>
              <a:gd name="connsiteY59" fmla="*/ 813583 h 2479557"/>
              <a:gd name="connsiteX60" fmla="*/ 1113282 w 1383982"/>
              <a:gd name="connsiteY60" fmla="*/ 814439 h 2479557"/>
              <a:gd name="connsiteX61" fmla="*/ 1088136 w 1383982"/>
              <a:gd name="connsiteY61" fmla="*/ 795034 h 2479557"/>
              <a:gd name="connsiteX62" fmla="*/ 1081659 w 1383982"/>
              <a:gd name="connsiteY62" fmla="*/ 775819 h 2479557"/>
              <a:gd name="connsiteX63" fmla="*/ 1073182 w 1383982"/>
              <a:gd name="connsiteY63" fmla="*/ 767258 h 2479557"/>
              <a:gd name="connsiteX64" fmla="*/ 1076325 w 1383982"/>
              <a:gd name="connsiteY64" fmla="*/ 753751 h 2479557"/>
              <a:gd name="connsiteX65" fmla="*/ 736568 w 1383982"/>
              <a:gd name="connsiteY65" fmla="*/ 710184 h 2479557"/>
              <a:gd name="connsiteX66" fmla="*/ 738568 w 1383982"/>
              <a:gd name="connsiteY66" fmla="*/ 723311 h 2479557"/>
              <a:gd name="connsiteX67" fmla="*/ 728091 w 1383982"/>
              <a:gd name="connsiteY67" fmla="*/ 755653 h 2479557"/>
              <a:gd name="connsiteX68" fmla="*/ 729139 w 1383982"/>
              <a:gd name="connsiteY68" fmla="*/ 784951 h 2479557"/>
              <a:gd name="connsiteX69" fmla="*/ 721900 w 1383982"/>
              <a:gd name="connsiteY69" fmla="*/ 791419 h 2479557"/>
              <a:gd name="connsiteX70" fmla="*/ 728186 w 1383982"/>
              <a:gd name="connsiteY70" fmla="*/ 804070 h 2479557"/>
              <a:gd name="connsiteX71" fmla="*/ 725043 w 1383982"/>
              <a:gd name="connsiteY71" fmla="*/ 814914 h 2479557"/>
              <a:gd name="connsiteX72" fmla="*/ 719042 w 1383982"/>
              <a:gd name="connsiteY72" fmla="*/ 815580 h 2479557"/>
              <a:gd name="connsiteX73" fmla="*/ 716089 w 1383982"/>
              <a:gd name="connsiteY73" fmla="*/ 820622 h 2479557"/>
              <a:gd name="connsiteX74" fmla="*/ 717613 w 1383982"/>
              <a:gd name="connsiteY74" fmla="*/ 827470 h 2479557"/>
              <a:gd name="connsiteX75" fmla="*/ 728472 w 1383982"/>
              <a:gd name="connsiteY75" fmla="*/ 839551 h 2479557"/>
              <a:gd name="connsiteX76" fmla="*/ 726948 w 1383982"/>
              <a:gd name="connsiteY76" fmla="*/ 842310 h 2479557"/>
              <a:gd name="connsiteX77" fmla="*/ 735806 w 1383982"/>
              <a:gd name="connsiteY77" fmla="*/ 850110 h 2479557"/>
              <a:gd name="connsiteX78" fmla="*/ 739997 w 1383982"/>
              <a:gd name="connsiteY78" fmla="*/ 862856 h 2479557"/>
              <a:gd name="connsiteX79" fmla="*/ 733616 w 1383982"/>
              <a:gd name="connsiteY79" fmla="*/ 873320 h 2479557"/>
              <a:gd name="connsiteX80" fmla="*/ 742379 w 1383982"/>
              <a:gd name="connsiteY80" fmla="*/ 880739 h 2479557"/>
              <a:gd name="connsiteX81" fmla="*/ 754285 w 1383982"/>
              <a:gd name="connsiteY81" fmla="*/ 897956 h 2479557"/>
              <a:gd name="connsiteX82" fmla="*/ 753618 w 1383982"/>
              <a:gd name="connsiteY82" fmla="*/ 901571 h 2479557"/>
              <a:gd name="connsiteX83" fmla="*/ 743522 w 1383982"/>
              <a:gd name="connsiteY83" fmla="*/ 896434 h 2479557"/>
              <a:gd name="connsiteX84" fmla="*/ 743045 w 1383982"/>
              <a:gd name="connsiteY84" fmla="*/ 890156 h 2479557"/>
              <a:gd name="connsiteX85" fmla="*/ 726091 w 1383982"/>
              <a:gd name="connsiteY85" fmla="*/ 872083 h 2479557"/>
              <a:gd name="connsiteX86" fmla="*/ 727901 w 1383982"/>
              <a:gd name="connsiteY86" fmla="*/ 867041 h 2479557"/>
              <a:gd name="connsiteX87" fmla="*/ 733330 w 1383982"/>
              <a:gd name="connsiteY87" fmla="*/ 867802 h 2479557"/>
              <a:gd name="connsiteX88" fmla="*/ 735425 w 1383982"/>
              <a:gd name="connsiteY88" fmla="*/ 862666 h 2479557"/>
              <a:gd name="connsiteX89" fmla="*/ 734282 w 1383982"/>
              <a:gd name="connsiteY89" fmla="*/ 852488 h 2479557"/>
              <a:gd name="connsiteX90" fmla="*/ 726662 w 1383982"/>
              <a:gd name="connsiteY90" fmla="*/ 843166 h 2479557"/>
              <a:gd name="connsiteX91" fmla="*/ 713994 w 1383982"/>
              <a:gd name="connsiteY91" fmla="*/ 836602 h 2479557"/>
              <a:gd name="connsiteX92" fmla="*/ 702373 w 1383982"/>
              <a:gd name="connsiteY92" fmla="*/ 840122 h 2479557"/>
              <a:gd name="connsiteX93" fmla="*/ 695706 w 1383982"/>
              <a:gd name="connsiteY93" fmla="*/ 835841 h 2479557"/>
              <a:gd name="connsiteX94" fmla="*/ 695325 w 1383982"/>
              <a:gd name="connsiteY94" fmla="*/ 830324 h 2479557"/>
              <a:gd name="connsiteX95" fmla="*/ 699230 w 1383982"/>
              <a:gd name="connsiteY95" fmla="*/ 829563 h 2479557"/>
              <a:gd name="connsiteX96" fmla="*/ 717804 w 1383982"/>
              <a:gd name="connsiteY96" fmla="*/ 780385 h 2479557"/>
              <a:gd name="connsiteX97" fmla="*/ 736568 w 1383982"/>
              <a:gd name="connsiteY97" fmla="*/ 710184 h 2479557"/>
              <a:gd name="connsiteX98" fmla="*/ 1080135 w 1383982"/>
              <a:gd name="connsiteY98" fmla="*/ 699436 h 2479557"/>
              <a:gd name="connsiteX99" fmla="*/ 1075849 w 1383982"/>
              <a:gd name="connsiteY99" fmla="*/ 710850 h 2479557"/>
              <a:gd name="connsiteX100" fmla="*/ 1070896 w 1383982"/>
              <a:gd name="connsiteY100" fmla="*/ 713133 h 2479557"/>
              <a:gd name="connsiteX101" fmla="*/ 1069467 w 1383982"/>
              <a:gd name="connsiteY101" fmla="*/ 706094 h 2479557"/>
              <a:gd name="connsiteX102" fmla="*/ 1080135 w 1383982"/>
              <a:gd name="connsiteY102" fmla="*/ 699436 h 2479557"/>
              <a:gd name="connsiteX103" fmla="*/ 744569 w 1383982"/>
              <a:gd name="connsiteY103" fmla="*/ 652540 h 2479557"/>
              <a:gd name="connsiteX104" fmla="*/ 743045 w 1383982"/>
              <a:gd name="connsiteY104" fmla="*/ 694584 h 2479557"/>
              <a:gd name="connsiteX105" fmla="*/ 739521 w 1383982"/>
              <a:gd name="connsiteY105" fmla="*/ 707616 h 2479557"/>
              <a:gd name="connsiteX106" fmla="*/ 734759 w 1383982"/>
              <a:gd name="connsiteY106" fmla="*/ 704287 h 2479557"/>
              <a:gd name="connsiteX107" fmla="*/ 744569 w 1383982"/>
              <a:gd name="connsiteY107" fmla="*/ 652540 h 2479557"/>
              <a:gd name="connsiteX108" fmla="*/ 745141 w 1383982"/>
              <a:gd name="connsiteY108" fmla="*/ 603077 h 2479557"/>
              <a:gd name="connsiteX109" fmla="*/ 746665 w 1383982"/>
              <a:gd name="connsiteY109" fmla="*/ 622862 h 2479557"/>
              <a:gd name="connsiteX110" fmla="*/ 745046 w 1383982"/>
              <a:gd name="connsiteY110" fmla="*/ 646738 h 2479557"/>
              <a:gd name="connsiteX111" fmla="*/ 742379 w 1383982"/>
              <a:gd name="connsiteY111" fmla="*/ 646833 h 2479557"/>
              <a:gd name="connsiteX112" fmla="*/ 745141 w 1383982"/>
              <a:gd name="connsiteY112" fmla="*/ 603077 h 2479557"/>
              <a:gd name="connsiteX113" fmla="*/ 1060037 w 1383982"/>
              <a:gd name="connsiteY113" fmla="*/ 594325 h 2479557"/>
              <a:gd name="connsiteX114" fmla="*/ 1062990 w 1383982"/>
              <a:gd name="connsiteY114" fmla="*/ 625716 h 2479557"/>
              <a:gd name="connsiteX115" fmla="*/ 1056227 w 1383982"/>
              <a:gd name="connsiteY115" fmla="*/ 621530 h 2479557"/>
              <a:gd name="connsiteX116" fmla="*/ 1052417 w 1383982"/>
              <a:gd name="connsiteY116" fmla="*/ 608213 h 2479557"/>
              <a:gd name="connsiteX117" fmla="*/ 1060037 w 1383982"/>
              <a:gd name="connsiteY117" fmla="*/ 594325 h 2479557"/>
              <a:gd name="connsiteX118" fmla="*/ 997744 w 1383982"/>
              <a:gd name="connsiteY118" fmla="*/ 593945 h 2479557"/>
              <a:gd name="connsiteX119" fmla="*/ 1002887 w 1383982"/>
              <a:gd name="connsiteY119" fmla="*/ 605835 h 2479557"/>
              <a:gd name="connsiteX120" fmla="*/ 999744 w 1383982"/>
              <a:gd name="connsiteY120" fmla="*/ 610686 h 2479557"/>
              <a:gd name="connsiteX121" fmla="*/ 995839 w 1383982"/>
              <a:gd name="connsiteY121" fmla="*/ 608784 h 2479557"/>
              <a:gd name="connsiteX122" fmla="*/ 991934 w 1383982"/>
              <a:gd name="connsiteY122" fmla="*/ 595372 h 2479557"/>
              <a:gd name="connsiteX123" fmla="*/ 997744 w 1383982"/>
              <a:gd name="connsiteY123" fmla="*/ 593945 h 2479557"/>
              <a:gd name="connsiteX124" fmla="*/ 991457 w 1383982"/>
              <a:gd name="connsiteY124" fmla="*/ 500915 h 2479557"/>
              <a:gd name="connsiteX125" fmla="*/ 986695 w 1383982"/>
              <a:gd name="connsiteY125" fmla="*/ 510617 h 2479557"/>
              <a:gd name="connsiteX126" fmla="*/ 990505 w 1383982"/>
              <a:gd name="connsiteY126" fmla="*/ 526503 h 2479557"/>
              <a:gd name="connsiteX127" fmla="*/ 979075 w 1383982"/>
              <a:gd name="connsiteY127" fmla="*/ 519464 h 2479557"/>
              <a:gd name="connsiteX128" fmla="*/ 962787 w 1383982"/>
              <a:gd name="connsiteY128" fmla="*/ 544862 h 2479557"/>
              <a:gd name="connsiteX129" fmla="*/ 962787 w 1383982"/>
              <a:gd name="connsiteY129" fmla="*/ 553613 h 2479557"/>
              <a:gd name="connsiteX130" fmla="*/ 957453 w 1383982"/>
              <a:gd name="connsiteY130" fmla="*/ 558845 h 2479557"/>
              <a:gd name="connsiteX131" fmla="*/ 957453 w 1383982"/>
              <a:gd name="connsiteY131" fmla="*/ 565313 h 2479557"/>
              <a:gd name="connsiteX132" fmla="*/ 951738 w 1383982"/>
              <a:gd name="connsiteY132" fmla="*/ 565789 h 2479557"/>
              <a:gd name="connsiteX133" fmla="*/ 950500 w 1383982"/>
              <a:gd name="connsiteY133" fmla="*/ 558559 h 2479557"/>
              <a:gd name="connsiteX134" fmla="*/ 954310 w 1383982"/>
              <a:gd name="connsiteY134" fmla="*/ 554279 h 2479557"/>
              <a:gd name="connsiteX135" fmla="*/ 956024 w 1383982"/>
              <a:gd name="connsiteY135" fmla="*/ 538298 h 2479557"/>
              <a:gd name="connsiteX136" fmla="*/ 966026 w 1383982"/>
              <a:gd name="connsiteY136" fmla="*/ 521747 h 2479557"/>
              <a:gd name="connsiteX137" fmla="*/ 964216 w 1383982"/>
              <a:gd name="connsiteY137" fmla="*/ 507859 h 2479557"/>
              <a:gd name="connsiteX138" fmla="*/ 973550 w 1383982"/>
              <a:gd name="connsiteY138" fmla="*/ 505481 h 2479557"/>
              <a:gd name="connsiteX139" fmla="*/ 975265 w 1383982"/>
              <a:gd name="connsiteY139" fmla="*/ 501391 h 2479557"/>
              <a:gd name="connsiteX140" fmla="*/ 981361 w 1383982"/>
              <a:gd name="connsiteY140" fmla="*/ 505195 h 2479557"/>
              <a:gd name="connsiteX141" fmla="*/ 991457 w 1383982"/>
              <a:gd name="connsiteY141" fmla="*/ 500915 h 2479557"/>
              <a:gd name="connsiteX142" fmla="*/ 942022 w 1383982"/>
              <a:gd name="connsiteY142" fmla="*/ 482937 h 2479557"/>
              <a:gd name="connsiteX143" fmla="*/ 943737 w 1383982"/>
              <a:gd name="connsiteY143" fmla="*/ 490452 h 2479557"/>
              <a:gd name="connsiteX144" fmla="*/ 939451 w 1383982"/>
              <a:gd name="connsiteY144" fmla="*/ 490927 h 2479557"/>
              <a:gd name="connsiteX145" fmla="*/ 937831 w 1383982"/>
              <a:gd name="connsiteY145" fmla="*/ 485790 h 2479557"/>
              <a:gd name="connsiteX146" fmla="*/ 942022 w 1383982"/>
              <a:gd name="connsiteY146" fmla="*/ 482937 h 2479557"/>
              <a:gd name="connsiteX147" fmla="*/ 474440 w 1383982"/>
              <a:gd name="connsiteY147" fmla="*/ 325699 h 2479557"/>
              <a:gd name="connsiteX148" fmla="*/ 487204 w 1383982"/>
              <a:gd name="connsiteY148" fmla="*/ 328743 h 2479557"/>
              <a:gd name="connsiteX149" fmla="*/ 494347 w 1383982"/>
              <a:gd name="connsiteY149" fmla="*/ 343677 h 2479557"/>
              <a:gd name="connsiteX150" fmla="*/ 485204 w 1383982"/>
              <a:gd name="connsiteY150" fmla="*/ 337685 h 2479557"/>
              <a:gd name="connsiteX151" fmla="*/ 466439 w 1383982"/>
              <a:gd name="connsiteY151" fmla="*/ 333119 h 2479557"/>
              <a:gd name="connsiteX152" fmla="*/ 465296 w 1383982"/>
              <a:gd name="connsiteY152" fmla="*/ 330455 h 2479557"/>
              <a:gd name="connsiteX153" fmla="*/ 474440 w 1383982"/>
              <a:gd name="connsiteY153" fmla="*/ 325699 h 2479557"/>
              <a:gd name="connsiteX154" fmla="*/ 746474 w 1383982"/>
              <a:gd name="connsiteY154" fmla="*/ 185203 h 2479557"/>
              <a:gd name="connsiteX155" fmla="*/ 756571 w 1383982"/>
              <a:gd name="connsiteY155" fmla="*/ 194716 h 2479557"/>
              <a:gd name="connsiteX156" fmla="*/ 753332 w 1383982"/>
              <a:gd name="connsiteY156" fmla="*/ 206321 h 2479557"/>
              <a:gd name="connsiteX157" fmla="*/ 747427 w 1383982"/>
              <a:gd name="connsiteY157" fmla="*/ 204799 h 2479557"/>
              <a:gd name="connsiteX158" fmla="*/ 742664 w 1383982"/>
              <a:gd name="connsiteY158" fmla="*/ 191386 h 2479557"/>
              <a:gd name="connsiteX159" fmla="*/ 746474 w 1383982"/>
              <a:gd name="connsiteY159" fmla="*/ 185203 h 2479557"/>
              <a:gd name="connsiteX160" fmla="*/ 794766 w 1383982"/>
              <a:gd name="connsiteY160" fmla="*/ 132791 h 2479557"/>
              <a:gd name="connsiteX161" fmla="*/ 798767 w 1383982"/>
              <a:gd name="connsiteY161" fmla="*/ 133267 h 2479557"/>
              <a:gd name="connsiteX162" fmla="*/ 801434 w 1383982"/>
              <a:gd name="connsiteY162" fmla="*/ 139164 h 2479557"/>
              <a:gd name="connsiteX163" fmla="*/ 792575 w 1383982"/>
              <a:gd name="connsiteY163" fmla="*/ 139545 h 2479557"/>
              <a:gd name="connsiteX164" fmla="*/ 790861 w 1383982"/>
              <a:gd name="connsiteY164" fmla="*/ 135169 h 2479557"/>
              <a:gd name="connsiteX165" fmla="*/ 794766 w 1383982"/>
              <a:gd name="connsiteY165" fmla="*/ 132791 h 2479557"/>
              <a:gd name="connsiteX166" fmla="*/ 952 w 1383982"/>
              <a:gd name="connsiteY166" fmla="*/ 14839 h 2479557"/>
              <a:gd name="connsiteX167" fmla="*/ 14002 w 1383982"/>
              <a:gd name="connsiteY167" fmla="*/ 21973 h 2479557"/>
              <a:gd name="connsiteX168" fmla="*/ 13049 w 1383982"/>
              <a:gd name="connsiteY168" fmla="*/ 27015 h 2479557"/>
              <a:gd name="connsiteX169" fmla="*/ 0 w 1383982"/>
              <a:gd name="connsiteY169" fmla="*/ 17312 h 2479557"/>
              <a:gd name="connsiteX170" fmla="*/ 952 w 1383982"/>
              <a:gd name="connsiteY170" fmla="*/ 14839 h 2479557"/>
              <a:gd name="connsiteX171" fmla="*/ 255365 w 1383982"/>
              <a:gd name="connsiteY171" fmla="*/ 0 h 2479557"/>
              <a:gd name="connsiteX172" fmla="*/ 261556 w 1383982"/>
              <a:gd name="connsiteY172" fmla="*/ 0 h 2479557"/>
              <a:gd name="connsiteX173" fmla="*/ 261556 w 1383982"/>
              <a:gd name="connsiteY173" fmla="*/ 0 h 2479557"/>
              <a:gd name="connsiteX174" fmla="*/ 265462 w 1383982"/>
              <a:gd name="connsiteY174" fmla="*/ 3900 h 2479557"/>
              <a:gd name="connsiteX175" fmla="*/ 268224 w 1383982"/>
              <a:gd name="connsiteY175" fmla="*/ 0 h 2479557"/>
              <a:gd name="connsiteX176" fmla="*/ 570167 w 1383982"/>
              <a:gd name="connsiteY176" fmla="*/ 951 h 2479557"/>
              <a:gd name="connsiteX177" fmla="*/ 570167 w 1383982"/>
              <a:gd name="connsiteY177" fmla="*/ 951 h 2479557"/>
              <a:gd name="connsiteX178" fmla="*/ 578453 w 1383982"/>
              <a:gd name="connsiteY178" fmla="*/ 3424 h 2479557"/>
              <a:gd name="connsiteX179" fmla="*/ 584549 w 1383982"/>
              <a:gd name="connsiteY179" fmla="*/ 19690 h 2479557"/>
              <a:gd name="connsiteX180" fmla="*/ 584549 w 1383982"/>
              <a:gd name="connsiteY180" fmla="*/ 19690 h 2479557"/>
              <a:gd name="connsiteX181" fmla="*/ 583883 w 1383982"/>
              <a:gd name="connsiteY181" fmla="*/ 24446 h 2479557"/>
              <a:gd name="connsiteX182" fmla="*/ 596170 w 1383982"/>
              <a:gd name="connsiteY182" fmla="*/ 34244 h 2479557"/>
              <a:gd name="connsiteX183" fmla="*/ 599980 w 1383982"/>
              <a:gd name="connsiteY183" fmla="*/ 52888 h 2479557"/>
              <a:gd name="connsiteX184" fmla="*/ 610267 w 1383982"/>
              <a:gd name="connsiteY184" fmla="*/ 65159 h 2479557"/>
              <a:gd name="connsiteX185" fmla="*/ 614267 w 1383982"/>
              <a:gd name="connsiteY185" fmla="*/ 64778 h 2479557"/>
              <a:gd name="connsiteX186" fmla="*/ 625983 w 1383982"/>
              <a:gd name="connsiteY186" fmla="*/ 80949 h 2479557"/>
              <a:gd name="connsiteX187" fmla="*/ 652463 w 1383982"/>
              <a:gd name="connsiteY187" fmla="*/ 89130 h 2479557"/>
              <a:gd name="connsiteX188" fmla="*/ 657606 w 1383982"/>
              <a:gd name="connsiteY188" fmla="*/ 95027 h 2479557"/>
              <a:gd name="connsiteX189" fmla="*/ 666559 w 1383982"/>
              <a:gd name="connsiteY189" fmla="*/ 96454 h 2479557"/>
              <a:gd name="connsiteX190" fmla="*/ 681895 w 1383982"/>
              <a:gd name="connsiteY190" fmla="*/ 107013 h 2479557"/>
              <a:gd name="connsiteX191" fmla="*/ 688658 w 1383982"/>
              <a:gd name="connsiteY191" fmla="*/ 116144 h 2479557"/>
              <a:gd name="connsiteX192" fmla="*/ 695325 w 1383982"/>
              <a:gd name="connsiteY192" fmla="*/ 151625 h 2479557"/>
              <a:gd name="connsiteX193" fmla="*/ 710946 w 1383982"/>
              <a:gd name="connsiteY193" fmla="*/ 168842 h 2479557"/>
              <a:gd name="connsiteX194" fmla="*/ 720185 w 1383982"/>
              <a:gd name="connsiteY194" fmla="*/ 189864 h 2479557"/>
              <a:gd name="connsiteX195" fmla="*/ 716280 w 1383982"/>
              <a:gd name="connsiteY195" fmla="*/ 197094 h 2479557"/>
              <a:gd name="connsiteX196" fmla="*/ 741045 w 1383982"/>
              <a:gd name="connsiteY196" fmla="*/ 217069 h 2479557"/>
              <a:gd name="connsiteX197" fmla="*/ 765238 w 1383982"/>
              <a:gd name="connsiteY197" fmla="*/ 223252 h 2479557"/>
              <a:gd name="connsiteX198" fmla="*/ 769715 w 1383982"/>
              <a:gd name="connsiteY198" fmla="*/ 228674 h 2479557"/>
              <a:gd name="connsiteX199" fmla="*/ 778573 w 1383982"/>
              <a:gd name="connsiteY199" fmla="*/ 228579 h 2479557"/>
              <a:gd name="connsiteX200" fmla="*/ 780002 w 1383982"/>
              <a:gd name="connsiteY200" fmla="*/ 235523 h 2479557"/>
              <a:gd name="connsiteX201" fmla="*/ 774573 w 1383982"/>
              <a:gd name="connsiteY201" fmla="*/ 235809 h 2479557"/>
              <a:gd name="connsiteX202" fmla="*/ 766096 w 1383982"/>
              <a:gd name="connsiteY202" fmla="*/ 245701 h 2479557"/>
              <a:gd name="connsiteX203" fmla="*/ 763905 w 1383982"/>
              <a:gd name="connsiteY203" fmla="*/ 260731 h 2479557"/>
              <a:gd name="connsiteX204" fmla="*/ 779907 w 1383982"/>
              <a:gd name="connsiteY204" fmla="*/ 283750 h 2479557"/>
              <a:gd name="connsiteX205" fmla="*/ 788480 w 1383982"/>
              <a:gd name="connsiteY205" fmla="*/ 288126 h 2479557"/>
              <a:gd name="connsiteX206" fmla="*/ 788860 w 1383982"/>
              <a:gd name="connsiteY206" fmla="*/ 292502 h 2479557"/>
              <a:gd name="connsiteX207" fmla="*/ 797623 w 1383982"/>
              <a:gd name="connsiteY207" fmla="*/ 298780 h 2479557"/>
              <a:gd name="connsiteX208" fmla="*/ 800767 w 1383982"/>
              <a:gd name="connsiteY208" fmla="*/ 311812 h 2479557"/>
              <a:gd name="connsiteX209" fmla="*/ 794099 w 1383982"/>
              <a:gd name="connsiteY209" fmla="*/ 317043 h 2479557"/>
              <a:gd name="connsiteX210" fmla="*/ 789622 w 1383982"/>
              <a:gd name="connsiteY210" fmla="*/ 329314 h 2479557"/>
              <a:gd name="connsiteX211" fmla="*/ 800767 w 1383982"/>
              <a:gd name="connsiteY211" fmla="*/ 336258 h 2479557"/>
              <a:gd name="connsiteX212" fmla="*/ 803529 w 1383982"/>
              <a:gd name="connsiteY212" fmla="*/ 347387 h 2479557"/>
              <a:gd name="connsiteX213" fmla="*/ 813816 w 1383982"/>
              <a:gd name="connsiteY213" fmla="*/ 353665 h 2479557"/>
              <a:gd name="connsiteX214" fmla="*/ 820388 w 1383982"/>
              <a:gd name="connsiteY214" fmla="*/ 369741 h 2479557"/>
              <a:gd name="connsiteX215" fmla="*/ 829913 w 1383982"/>
              <a:gd name="connsiteY215" fmla="*/ 376875 h 2479557"/>
              <a:gd name="connsiteX216" fmla="*/ 844677 w 1383982"/>
              <a:gd name="connsiteY216" fmla="*/ 363748 h 2479557"/>
              <a:gd name="connsiteX217" fmla="*/ 811816 w 1383982"/>
              <a:gd name="connsiteY217" fmla="*/ 329694 h 2479557"/>
              <a:gd name="connsiteX218" fmla="*/ 809625 w 1383982"/>
              <a:gd name="connsiteY218" fmla="*/ 302014 h 2479557"/>
              <a:gd name="connsiteX219" fmla="*/ 803148 w 1383982"/>
              <a:gd name="connsiteY219" fmla="*/ 286414 h 2479557"/>
              <a:gd name="connsiteX220" fmla="*/ 810197 w 1383982"/>
              <a:gd name="connsiteY220" fmla="*/ 281943 h 2479557"/>
              <a:gd name="connsiteX221" fmla="*/ 827818 w 1383982"/>
              <a:gd name="connsiteY221" fmla="*/ 295260 h 2479557"/>
              <a:gd name="connsiteX222" fmla="*/ 834200 w 1383982"/>
              <a:gd name="connsiteY222" fmla="*/ 305628 h 2479557"/>
              <a:gd name="connsiteX223" fmla="*/ 847058 w 1383982"/>
              <a:gd name="connsiteY223" fmla="*/ 314475 h 2479557"/>
              <a:gd name="connsiteX224" fmla="*/ 851535 w 1383982"/>
              <a:gd name="connsiteY224" fmla="*/ 321609 h 2479557"/>
              <a:gd name="connsiteX225" fmla="*/ 872109 w 1383982"/>
              <a:gd name="connsiteY225" fmla="*/ 334641 h 2479557"/>
              <a:gd name="connsiteX226" fmla="*/ 870299 w 1383982"/>
              <a:gd name="connsiteY226" fmla="*/ 368029 h 2479557"/>
              <a:gd name="connsiteX227" fmla="*/ 873633 w 1383982"/>
              <a:gd name="connsiteY227" fmla="*/ 373356 h 2479557"/>
              <a:gd name="connsiteX228" fmla="*/ 899541 w 1383982"/>
              <a:gd name="connsiteY228" fmla="*/ 381441 h 2479557"/>
              <a:gd name="connsiteX229" fmla="*/ 893826 w 1383982"/>
              <a:gd name="connsiteY229" fmla="*/ 396946 h 2479557"/>
              <a:gd name="connsiteX230" fmla="*/ 894207 w 1383982"/>
              <a:gd name="connsiteY230" fmla="*/ 408741 h 2479557"/>
              <a:gd name="connsiteX231" fmla="*/ 905161 w 1383982"/>
              <a:gd name="connsiteY231" fmla="*/ 426624 h 2479557"/>
              <a:gd name="connsiteX232" fmla="*/ 911923 w 1383982"/>
              <a:gd name="connsiteY232" fmla="*/ 429573 h 2479557"/>
              <a:gd name="connsiteX233" fmla="*/ 914019 w 1383982"/>
              <a:gd name="connsiteY233" fmla="*/ 434329 h 2479557"/>
              <a:gd name="connsiteX234" fmla="*/ 914686 w 1383982"/>
              <a:gd name="connsiteY234" fmla="*/ 445173 h 2479557"/>
              <a:gd name="connsiteX235" fmla="*/ 911352 w 1383982"/>
              <a:gd name="connsiteY235" fmla="*/ 451451 h 2479557"/>
              <a:gd name="connsiteX236" fmla="*/ 930212 w 1383982"/>
              <a:gd name="connsiteY236" fmla="*/ 500535 h 2479557"/>
              <a:gd name="connsiteX237" fmla="*/ 924687 w 1383982"/>
              <a:gd name="connsiteY237" fmla="*/ 509476 h 2479557"/>
              <a:gd name="connsiteX238" fmla="*/ 925639 w 1383982"/>
              <a:gd name="connsiteY238" fmla="*/ 522317 h 2479557"/>
              <a:gd name="connsiteX239" fmla="*/ 920687 w 1383982"/>
              <a:gd name="connsiteY239" fmla="*/ 529166 h 2479557"/>
              <a:gd name="connsiteX240" fmla="*/ 921734 w 1383982"/>
              <a:gd name="connsiteY240" fmla="*/ 538584 h 2479557"/>
              <a:gd name="connsiteX241" fmla="*/ 926021 w 1383982"/>
              <a:gd name="connsiteY241" fmla="*/ 544101 h 2479557"/>
              <a:gd name="connsiteX242" fmla="*/ 926783 w 1383982"/>
              <a:gd name="connsiteY242" fmla="*/ 562364 h 2479557"/>
              <a:gd name="connsiteX243" fmla="*/ 932783 w 1383982"/>
              <a:gd name="connsiteY243" fmla="*/ 568737 h 2479557"/>
              <a:gd name="connsiteX244" fmla="*/ 933164 w 1383982"/>
              <a:gd name="connsiteY244" fmla="*/ 578725 h 2479557"/>
              <a:gd name="connsiteX245" fmla="*/ 950309 w 1383982"/>
              <a:gd name="connsiteY245" fmla="*/ 592708 h 2479557"/>
              <a:gd name="connsiteX246" fmla="*/ 952405 w 1383982"/>
              <a:gd name="connsiteY246" fmla="*/ 591091 h 2479557"/>
              <a:gd name="connsiteX247" fmla="*/ 960025 w 1383982"/>
              <a:gd name="connsiteY247" fmla="*/ 620674 h 2479557"/>
              <a:gd name="connsiteX248" fmla="*/ 977551 w 1383982"/>
              <a:gd name="connsiteY248" fmla="*/ 643504 h 2479557"/>
              <a:gd name="connsiteX249" fmla="*/ 1001935 w 1383982"/>
              <a:gd name="connsiteY249" fmla="*/ 646452 h 2479557"/>
              <a:gd name="connsiteX250" fmla="*/ 999839 w 1383982"/>
              <a:gd name="connsiteY250" fmla="*/ 661767 h 2479557"/>
              <a:gd name="connsiteX251" fmla="*/ 1010984 w 1383982"/>
              <a:gd name="connsiteY251" fmla="*/ 691636 h 2479557"/>
              <a:gd name="connsiteX252" fmla="*/ 1019080 w 1383982"/>
              <a:gd name="connsiteY252" fmla="*/ 699721 h 2479557"/>
              <a:gd name="connsiteX253" fmla="*/ 1021937 w 1383982"/>
              <a:gd name="connsiteY253" fmla="*/ 709709 h 2479557"/>
              <a:gd name="connsiteX254" fmla="*/ 1019080 w 1383982"/>
              <a:gd name="connsiteY254" fmla="*/ 711326 h 2479557"/>
              <a:gd name="connsiteX255" fmla="*/ 1022699 w 1383982"/>
              <a:gd name="connsiteY255" fmla="*/ 725880 h 2479557"/>
              <a:gd name="connsiteX256" fmla="*/ 1028605 w 1383982"/>
              <a:gd name="connsiteY256" fmla="*/ 733585 h 2479557"/>
              <a:gd name="connsiteX257" fmla="*/ 1028224 w 1383982"/>
              <a:gd name="connsiteY257" fmla="*/ 743097 h 2479557"/>
              <a:gd name="connsiteX258" fmla="*/ 1034701 w 1383982"/>
              <a:gd name="connsiteY258" fmla="*/ 748233 h 2479557"/>
              <a:gd name="connsiteX259" fmla="*/ 1038892 w 1383982"/>
              <a:gd name="connsiteY259" fmla="*/ 760219 h 2479557"/>
              <a:gd name="connsiteX260" fmla="*/ 1047083 w 1383982"/>
              <a:gd name="connsiteY260" fmla="*/ 764785 h 2479557"/>
              <a:gd name="connsiteX261" fmla="*/ 1051941 w 1383982"/>
              <a:gd name="connsiteY261" fmla="*/ 773346 h 2479557"/>
              <a:gd name="connsiteX262" fmla="*/ 1056418 w 1383982"/>
              <a:gd name="connsiteY262" fmla="*/ 772109 h 2479557"/>
              <a:gd name="connsiteX263" fmla="*/ 1063657 w 1383982"/>
              <a:gd name="connsiteY263" fmla="*/ 778007 h 2479557"/>
              <a:gd name="connsiteX264" fmla="*/ 1066038 w 1383982"/>
              <a:gd name="connsiteY264" fmla="*/ 790373 h 2479557"/>
              <a:gd name="connsiteX265" fmla="*/ 1081373 w 1383982"/>
              <a:gd name="connsiteY265" fmla="*/ 811395 h 2479557"/>
              <a:gd name="connsiteX266" fmla="*/ 1087755 w 1383982"/>
              <a:gd name="connsiteY266" fmla="*/ 831180 h 2479557"/>
              <a:gd name="connsiteX267" fmla="*/ 1086136 w 1383982"/>
              <a:gd name="connsiteY267" fmla="*/ 842500 h 2479557"/>
              <a:gd name="connsiteX268" fmla="*/ 1079087 w 1383982"/>
              <a:gd name="connsiteY268" fmla="*/ 859337 h 2479557"/>
              <a:gd name="connsiteX269" fmla="*/ 1070801 w 1383982"/>
              <a:gd name="connsiteY269" fmla="*/ 868183 h 2479557"/>
              <a:gd name="connsiteX270" fmla="*/ 1068705 w 1383982"/>
              <a:gd name="connsiteY270" fmla="*/ 897576 h 2479557"/>
              <a:gd name="connsiteX271" fmla="*/ 1070801 w 1383982"/>
              <a:gd name="connsiteY271" fmla="*/ 907469 h 2479557"/>
              <a:gd name="connsiteX272" fmla="*/ 1080802 w 1383982"/>
              <a:gd name="connsiteY272" fmla="*/ 920691 h 2479557"/>
              <a:gd name="connsiteX273" fmla="*/ 1082040 w 1383982"/>
              <a:gd name="connsiteY273" fmla="*/ 948086 h 2479557"/>
              <a:gd name="connsiteX274" fmla="*/ 1092137 w 1383982"/>
              <a:gd name="connsiteY274" fmla="*/ 959881 h 2479557"/>
              <a:gd name="connsiteX275" fmla="*/ 1098709 w 1383982"/>
              <a:gd name="connsiteY275" fmla="*/ 974815 h 2479557"/>
              <a:gd name="connsiteX276" fmla="*/ 1113377 w 1383982"/>
              <a:gd name="connsiteY276" fmla="*/ 987657 h 2479557"/>
              <a:gd name="connsiteX277" fmla="*/ 1154716 w 1383982"/>
              <a:gd name="connsiteY277" fmla="*/ 996693 h 2479557"/>
              <a:gd name="connsiteX278" fmla="*/ 1166241 w 1383982"/>
              <a:gd name="connsiteY278" fmla="*/ 995552 h 2479557"/>
              <a:gd name="connsiteX279" fmla="*/ 1166813 w 1383982"/>
              <a:gd name="connsiteY279" fmla="*/ 998215 h 2479557"/>
              <a:gd name="connsiteX280" fmla="*/ 1154621 w 1383982"/>
              <a:gd name="connsiteY280" fmla="*/ 1002971 h 2479557"/>
              <a:gd name="connsiteX281" fmla="*/ 1147096 w 1383982"/>
              <a:gd name="connsiteY281" fmla="*/ 996789 h 2479557"/>
              <a:gd name="connsiteX282" fmla="*/ 1143095 w 1383982"/>
              <a:gd name="connsiteY282" fmla="*/ 999167 h 2479557"/>
              <a:gd name="connsiteX283" fmla="*/ 1145096 w 1383982"/>
              <a:gd name="connsiteY283" fmla="*/ 1013055 h 2479557"/>
              <a:gd name="connsiteX284" fmla="*/ 1161098 w 1383982"/>
              <a:gd name="connsiteY284" fmla="*/ 1011818 h 2479557"/>
              <a:gd name="connsiteX285" fmla="*/ 1161002 w 1383982"/>
              <a:gd name="connsiteY285" fmla="*/ 1004398 h 2479557"/>
              <a:gd name="connsiteX286" fmla="*/ 1172527 w 1383982"/>
              <a:gd name="connsiteY286" fmla="*/ 994601 h 2479557"/>
              <a:gd name="connsiteX287" fmla="*/ 1173099 w 1383982"/>
              <a:gd name="connsiteY287" fmla="*/ 985279 h 2479557"/>
              <a:gd name="connsiteX288" fmla="*/ 1164431 w 1383982"/>
              <a:gd name="connsiteY288" fmla="*/ 964352 h 2479557"/>
              <a:gd name="connsiteX289" fmla="*/ 1167098 w 1383982"/>
              <a:gd name="connsiteY289" fmla="*/ 954174 h 2479557"/>
              <a:gd name="connsiteX290" fmla="*/ 1173861 w 1383982"/>
              <a:gd name="connsiteY290" fmla="*/ 949893 h 2479557"/>
              <a:gd name="connsiteX291" fmla="*/ 1188720 w 1383982"/>
              <a:gd name="connsiteY291" fmla="*/ 951891 h 2479557"/>
              <a:gd name="connsiteX292" fmla="*/ 1188720 w 1383982"/>
              <a:gd name="connsiteY292" fmla="*/ 959310 h 2479557"/>
              <a:gd name="connsiteX293" fmla="*/ 1198817 w 1383982"/>
              <a:gd name="connsiteY293" fmla="*/ 965208 h 2479557"/>
              <a:gd name="connsiteX294" fmla="*/ 1202817 w 1383982"/>
              <a:gd name="connsiteY294" fmla="*/ 975862 h 2479557"/>
              <a:gd name="connsiteX295" fmla="*/ 1223296 w 1383982"/>
              <a:gd name="connsiteY295" fmla="*/ 985279 h 2479557"/>
              <a:gd name="connsiteX296" fmla="*/ 1242917 w 1383982"/>
              <a:gd name="connsiteY296" fmla="*/ 1000308 h 2479557"/>
              <a:gd name="connsiteX297" fmla="*/ 1249680 w 1383982"/>
              <a:gd name="connsiteY297" fmla="*/ 1031033 h 2479557"/>
              <a:gd name="connsiteX298" fmla="*/ 1261110 w 1383982"/>
              <a:gd name="connsiteY298" fmla="*/ 1033886 h 2479557"/>
              <a:gd name="connsiteX299" fmla="*/ 1285875 w 1383982"/>
              <a:gd name="connsiteY299" fmla="*/ 1025516 h 2479557"/>
              <a:gd name="connsiteX300" fmla="*/ 1286256 w 1383982"/>
              <a:gd name="connsiteY300" fmla="*/ 1031033 h 2479557"/>
              <a:gd name="connsiteX301" fmla="*/ 1291304 w 1383982"/>
              <a:gd name="connsiteY301" fmla="*/ 1035694 h 2479557"/>
              <a:gd name="connsiteX302" fmla="*/ 1284637 w 1383982"/>
              <a:gd name="connsiteY302" fmla="*/ 1043874 h 2479557"/>
              <a:gd name="connsiteX303" fmla="*/ 1285304 w 1383982"/>
              <a:gd name="connsiteY303" fmla="*/ 1063184 h 2479557"/>
              <a:gd name="connsiteX304" fmla="*/ 1316164 w 1383982"/>
              <a:gd name="connsiteY304" fmla="*/ 1093243 h 2479557"/>
              <a:gd name="connsiteX305" fmla="*/ 1313498 w 1383982"/>
              <a:gd name="connsiteY305" fmla="*/ 1111982 h 2479557"/>
              <a:gd name="connsiteX306" fmla="*/ 1316450 w 1383982"/>
              <a:gd name="connsiteY306" fmla="*/ 1128058 h 2479557"/>
              <a:gd name="connsiteX307" fmla="*/ 1320165 w 1383982"/>
              <a:gd name="connsiteY307" fmla="*/ 1132528 h 2479557"/>
              <a:gd name="connsiteX308" fmla="*/ 1371410 w 1383982"/>
              <a:gd name="connsiteY308" fmla="*/ 1157546 h 2479557"/>
              <a:gd name="connsiteX309" fmla="*/ 1368457 w 1383982"/>
              <a:gd name="connsiteY309" fmla="*/ 1165251 h 2479557"/>
              <a:gd name="connsiteX310" fmla="*/ 1382077 w 1383982"/>
              <a:gd name="connsiteY310" fmla="*/ 1184941 h 2479557"/>
              <a:gd name="connsiteX311" fmla="*/ 1379982 w 1383982"/>
              <a:gd name="connsiteY311" fmla="*/ 1191504 h 2479557"/>
              <a:gd name="connsiteX312" fmla="*/ 1383983 w 1383982"/>
              <a:gd name="connsiteY312" fmla="*/ 1195595 h 2479557"/>
              <a:gd name="connsiteX313" fmla="*/ 1379125 w 1383982"/>
              <a:gd name="connsiteY313" fmla="*/ 1237353 h 2479557"/>
              <a:gd name="connsiteX314" fmla="*/ 1373505 w 1383982"/>
              <a:gd name="connsiteY314" fmla="*/ 1249339 h 2479557"/>
              <a:gd name="connsiteX315" fmla="*/ 1355693 w 1383982"/>
              <a:gd name="connsiteY315" fmla="*/ 1271312 h 2479557"/>
              <a:gd name="connsiteX316" fmla="*/ 1345787 w 1383982"/>
              <a:gd name="connsiteY316" fmla="*/ 1278161 h 2479557"/>
              <a:gd name="connsiteX317" fmla="*/ 1324832 w 1383982"/>
              <a:gd name="connsiteY317" fmla="*/ 1283298 h 2479557"/>
              <a:gd name="connsiteX318" fmla="*/ 1313307 w 1383982"/>
              <a:gd name="connsiteY318" fmla="*/ 1291097 h 2479557"/>
              <a:gd name="connsiteX319" fmla="*/ 1313117 w 1383982"/>
              <a:gd name="connsiteY319" fmla="*/ 1298232 h 2479557"/>
              <a:gd name="connsiteX320" fmla="*/ 1293400 w 1383982"/>
              <a:gd name="connsiteY320" fmla="*/ 1309076 h 2479557"/>
              <a:gd name="connsiteX321" fmla="*/ 1288352 w 1383982"/>
              <a:gd name="connsiteY321" fmla="*/ 1318969 h 2479557"/>
              <a:gd name="connsiteX322" fmla="*/ 1279398 w 1383982"/>
              <a:gd name="connsiteY322" fmla="*/ 1326008 h 2479557"/>
              <a:gd name="connsiteX323" fmla="*/ 1270540 w 1383982"/>
              <a:gd name="connsiteY323" fmla="*/ 1326388 h 2479557"/>
              <a:gd name="connsiteX324" fmla="*/ 1264444 w 1383982"/>
              <a:gd name="connsiteY324" fmla="*/ 1332761 h 2479557"/>
              <a:gd name="connsiteX325" fmla="*/ 1253490 w 1383982"/>
              <a:gd name="connsiteY325" fmla="*/ 1332761 h 2479557"/>
              <a:gd name="connsiteX326" fmla="*/ 1230439 w 1383982"/>
              <a:gd name="connsiteY326" fmla="*/ 1313642 h 2479557"/>
              <a:gd name="connsiteX327" fmla="*/ 1219295 w 1383982"/>
              <a:gd name="connsiteY327" fmla="*/ 1287293 h 2479557"/>
              <a:gd name="connsiteX328" fmla="*/ 1205389 w 1383982"/>
              <a:gd name="connsiteY328" fmla="*/ 1219756 h 2479557"/>
              <a:gd name="connsiteX329" fmla="*/ 1181576 w 1383982"/>
              <a:gd name="connsiteY329" fmla="*/ 1176285 h 2479557"/>
              <a:gd name="connsiteX330" fmla="*/ 1164146 w 1383982"/>
              <a:gd name="connsiteY330" fmla="*/ 1153075 h 2479557"/>
              <a:gd name="connsiteX331" fmla="*/ 1105186 w 1383982"/>
              <a:gd name="connsiteY331" fmla="*/ 1121875 h 2479557"/>
              <a:gd name="connsiteX332" fmla="*/ 994315 w 1383982"/>
              <a:gd name="connsiteY332" fmla="*/ 1012198 h 2479557"/>
              <a:gd name="connsiteX333" fmla="*/ 891445 w 1383982"/>
              <a:gd name="connsiteY333" fmla="*/ 949988 h 2479557"/>
              <a:gd name="connsiteX334" fmla="*/ 892588 w 1383982"/>
              <a:gd name="connsiteY334" fmla="*/ 947515 h 2479557"/>
              <a:gd name="connsiteX335" fmla="*/ 881539 w 1383982"/>
              <a:gd name="connsiteY335" fmla="*/ 935720 h 2479557"/>
              <a:gd name="connsiteX336" fmla="*/ 866775 w 1383982"/>
              <a:gd name="connsiteY336" fmla="*/ 933722 h 2479557"/>
              <a:gd name="connsiteX337" fmla="*/ 867347 w 1383982"/>
              <a:gd name="connsiteY337" fmla="*/ 929156 h 2479557"/>
              <a:gd name="connsiteX338" fmla="*/ 861251 w 1383982"/>
              <a:gd name="connsiteY338" fmla="*/ 928491 h 2479557"/>
              <a:gd name="connsiteX339" fmla="*/ 851535 w 1383982"/>
              <a:gd name="connsiteY339" fmla="*/ 900239 h 2479557"/>
              <a:gd name="connsiteX340" fmla="*/ 854202 w 1383982"/>
              <a:gd name="connsiteY340" fmla="*/ 899193 h 2479557"/>
              <a:gd name="connsiteX341" fmla="*/ 849725 w 1383982"/>
              <a:gd name="connsiteY341" fmla="*/ 893676 h 2479557"/>
              <a:gd name="connsiteX342" fmla="*/ 840296 w 1383982"/>
              <a:gd name="connsiteY342" fmla="*/ 890822 h 2479557"/>
              <a:gd name="connsiteX343" fmla="*/ 839343 w 1383982"/>
              <a:gd name="connsiteY343" fmla="*/ 901666 h 2479557"/>
              <a:gd name="connsiteX344" fmla="*/ 816388 w 1383982"/>
              <a:gd name="connsiteY344" fmla="*/ 899764 h 2479557"/>
              <a:gd name="connsiteX345" fmla="*/ 815816 w 1383982"/>
              <a:gd name="connsiteY345" fmla="*/ 906898 h 2479557"/>
              <a:gd name="connsiteX346" fmla="*/ 810101 w 1383982"/>
              <a:gd name="connsiteY346" fmla="*/ 906803 h 2479557"/>
              <a:gd name="connsiteX347" fmla="*/ 811530 w 1383982"/>
              <a:gd name="connsiteY347" fmla="*/ 892725 h 2479557"/>
              <a:gd name="connsiteX348" fmla="*/ 804577 w 1383982"/>
              <a:gd name="connsiteY348" fmla="*/ 873605 h 2479557"/>
              <a:gd name="connsiteX349" fmla="*/ 783717 w 1383982"/>
              <a:gd name="connsiteY349" fmla="*/ 850680 h 2479557"/>
              <a:gd name="connsiteX350" fmla="*/ 786289 w 1383982"/>
              <a:gd name="connsiteY350" fmla="*/ 848302 h 2479557"/>
              <a:gd name="connsiteX351" fmla="*/ 780955 w 1383982"/>
              <a:gd name="connsiteY351" fmla="*/ 843546 h 2479557"/>
              <a:gd name="connsiteX352" fmla="*/ 774478 w 1383982"/>
              <a:gd name="connsiteY352" fmla="*/ 846115 h 2479557"/>
              <a:gd name="connsiteX353" fmla="*/ 775716 w 1383982"/>
              <a:gd name="connsiteY353" fmla="*/ 850300 h 2479557"/>
              <a:gd name="connsiteX354" fmla="*/ 761809 w 1383982"/>
              <a:gd name="connsiteY354" fmla="*/ 848017 h 2479557"/>
              <a:gd name="connsiteX355" fmla="*/ 742664 w 1383982"/>
              <a:gd name="connsiteY355" fmla="*/ 838790 h 2479557"/>
              <a:gd name="connsiteX356" fmla="*/ 739712 w 1383982"/>
              <a:gd name="connsiteY356" fmla="*/ 832227 h 2479557"/>
              <a:gd name="connsiteX357" fmla="*/ 744855 w 1383982"/>
              <a:gd name="connsiteY357" fmla="*/ 831941 h 2479557"/>
              <a:gd name="connsiteX358" fmla="*/ 745903 w 1383982"/>
              <a:gd name="connsiteY358" fmla="*/ 824712 h 2479557"/>
              <a:gd name="connsiteX359" fmla="*/ 739997 w 1383982"/>
              <a:gd name="connsiteY359" fmla="*/ 820907 h 2479557"/>
              <a:gd name="connsiteX360" fmla="*/ 738378 w 1383982"/>
              <a:gd name="connsiteY360" fmla="*/ 813487 h 2479557"/>
              <a:gd name="connsiteX361" fmla="*/ 744569 w 1383982"/>
              <a:gd name="connsiteY361" fmla="*/ 804261 h 2479557"/>
              <a:gd name="connsiteX362" fmla="*/ 741997 w 1383982"/>
              <a:gd name="connsiteY362" fmla="*/ 802739 h 2479557"/>
              <a:gd name="connsiteX363" fmla="*/ 745712 w 1383982"/>
              <a:gd name="connsiteY363" fmla="*/ 795890 h 2479557"/>
              <a:gd name="connsiteX364" fmla="*/ 741521 w 1383982"/>
              <a:gd name="connsiteY364" fmla="*/ 794653 h 2479557"/>
              <a:gd name="connsiteX365" fmla="*/ 743807 w 1383982"/>
              <a:gd name="connsiteY365" fmla="*/ 790373 h 2479557"/>
              <a:gd name="connsiteX366" fmla="*/ 739807 w 1383982"/>
              <a:gd name="connsiteY366" fmla="*/ 785807 h 2479557"/>
              <a:gd name="connsiteX367" fmla="*/ 734377 w 1383982"/>
              <a:gd name="connsiteY367" fmla="*/ 794558 h 2479557"/>
              <a:gd name="connsiteX368" fmla="*/ 737140 w 1383982"/>
              <a:gd name="connsiteY368" fmla="*/ 801787 h 2479557"/>
              <a:gd name="connsiteX369" fmla="*/ 733425 w 1383982"/>
              <a:gd name="connsiteY369" fmla="*/ 806448 h 2479557"/>
              <a:gd name="connsiteX370" fmla="*/ 733901 w 1383982"/>
              <a:gd name="connsiteY370" fmla="*/ 830514 h 2479557"/>
              <a:gd name="connsiteX371" fmla="*/ 726948 w 1383982"/>
              <a:gd name="connsiteY371" fmla="*/ 830514 h 2479557"/>
              <a:gd name="connsiteX372" fmla="*/ 722376 w 1383982"/>
              <a:gd name="connsiteY372" fmla="*/ 819575 h 2479557"/>
              <a:gd name="connsiteX373" fmla="*/ 729710 w 1383982"/>
              <a:gd name="connsiteY373" fmla="*/ 804831 h 2479557"/>
              <a:gd name="connsiteX374" fmla="*/ 723519 w 1383982"/>
              <a:gd name="connsiteY374" fmla="*/ 791609 h 2479557"/>
              <a:gd name="connsiteX375" fmla="*/ 731234 w 1383982"/>
              <a:gd name="connsiteY375" fmla="*/ 787329 h 2479557"/>
              <a:gd name="connsiteX376" fmla="*/ 738283 w 1383982"/>
              <a:gd name="connsiteY376" fmla="*/ 771443 h 2479557"/>
              <a:gd name="connsiteX377" fmla="*/ 738473 w 1383982"/>
              <a:gd name="connsiteY377" fmla="*/ 762312 h 2479557"/>
              <a:gd name="connsiteX378" fmla="*/ 730282 w 1383982"/>
              <a:gd name="connsiteY378" fmla="*/ 763453 h 2479557"/>
              <a:gd name="connsiteX379" fmla="*/ 731806 w 1383982"/>
              <a:gd name="connsiteY379" fmla="*/ 745475 h 2479557"/>
              <a:gd name="connsiteX380" fmla="*/ 740093 w 1383982"/>
              <a:gd name="connsiteY380" fmla="*/ 726355 h 2479557"/>
              <a:gd name="connsiteX381" fmla="*/ 742664 w 1383982"/>
              <a:gd name="connsiteY381" fmla="*/ 709519 h 2479557"/>
              <a:gd name="connsiteX382" fmla="*/ 749427 w 1383982"/>
              <a:gd name="connsiteY382" fmla="*/ 708377 h 2479557"/>
              <a:gd name="connsiteX383" fmla="*/ 749998 w 1383982"/>
              <a:gd name="connsiteY383" fmla="*/ 685072 h 2479557"/>
              <a:gd name="connsiteX384" fmla="*/ 745236 w 1383982"/>
              <a:gd name="connsiteY384" fmla="*/ 684026 h 2479557"/>
              <a:gd name="connsiteX385" fmla="*/ 745808 w 1383982"/>
              <a:gd name="connsiteY385" fmla="*/ 672896 h 2479557"/>
              <a:gd name="connsiteX386" fmla="*/ 751332 w 1383982"/>
              <a:gd name="connsiteY386" fmla="*/ 668711 h 2479557"/>
              <a:gd name="connsiteX387" fmla="*/ 747617 w 1383982"/>
              <a:gd name="connsiteY387" fmla="*/ 665572 h 2479557"/>
              <a:gd name="connsiteX388" fmla="*/ 745617 w 1383982"/>
              <a:gd name="connsiteY388" fmla="*/ 655394 h 2479557"/>
              <a:gd name="connsiteX389" fmla="*/ 748475 w 1383982"/>
              <a:gd name="connsiteY389" fmla="*/ 645882 h 2479557"/>
              <a:gd name="connsiteX390" fmla="*/ 751332 w 1383982"/>
              <a:gd name="connsiteY390" fmla="*/ 645406 h 2479557"/>
              <a:gd name="connsiteX391" fmla="*/ 752570 w 1383982"/>
              <a:gd name="connsiteY391" fmla="*/ 622481 h 2479557"/>
              <a:gd name="connsiteX392" fmla="*/ 751332 w 1383982"/>
              <a:gd name="connsiteY392" fmla="*/ 610306 h 2479557"/>
              <a:gd name="connsiteX393" fmla="*/ 743712 w 1383982"/>
              <a:gd name="connsiteY393" fmla="*/ 600128 h 2479557"/>
              <a:gd name="connsiteX394" fmla="*/ 740473 w 1383982"/>
              <a:gd name="connsiteY394" fmla="*/ 572732 h 2479557"/>
              <a:gd name="connsiteX395" fmla="*/ 721138 w 1383982"/>
              <a:gd name="connsiteY395" fmla="*/ 521747 h 2479557"/>
              <a:gd name="connsiteX396" fmla="*/ 712184 w 1383982"/>
              <a:gd name="connsiteY396" fmla="*/ 509952 h 2479557"/>
              <a:gd name="connsiteX397" fmla="*/ 693801 w 1383982"/>
              <a:gd name="connsiteY397" fmla="*/ 499869 h 2479557"/>
              <a:gd name="connsiteX398" fmla="*/ 685514 w 1383982"/>
              <a:gd name="connsiteY398" fmla="*/ 472759 h 2479557"/>
              <a:gd name="connsiteX399" fmla="*/ 669893 w 1383982"/>
              <a:gd name="connsiteY399" fmla="*/ 454305 h 2479557"/>
              <a:gd name="connsiteX400" fmla="*/ 654844 w 1383982"/>
              <a:gd name="connsiteY400" fmla="*/ 450500 h 2479557"/>
              <a:gd name="connsiteX401" fmla="*/ 653034 w 1383982"/>
              <a:gd name="connsiteY401" fmla="*/ 456778 h 2479557"/>
              <a:gd name="connsiteX402" fmla="*/ 648748 w 1383982"/>
              <a:gd name="connsiteY402" fmla="*/ 458015 h 2479557"/>
              <a:gd name="connsiteX403" fmla="*/ 618363 w 1383982"/>
              <a:gd name="connsiteY403" fmla="*/ 435851 h 2479557"/>
              <a:gd name="connsiteX404" fmla="*/ 611791 w 1383982"/>
              <a:gd name="connsiteY404" fmla="*/ 433378 h 2479557"/>
              <a:gd name="connsiteX405" fmla="*/ 605409 w 1383982"/>
              <a:gd name="connsiteY405" fmla="*/ 436041 h 2479557"/>
              <a:gd name="connsiteX406" fmla="*/ 597884 w 1383982"/>
              <a:gd name="connsiteY406" fmla="*/ 424722 h 2479557"/>
              <a:gd name="connsiteX407" fmla="*/ 579025 w 1383982"/>
              <a:gd name="connsiteY407" fmla="*/ 411405 h 2479557"/>
              <a:gd name="connsiteX408" fmla="*/ 579120 w 1383982"/>
              <a:gd name="connsiteY408" fmla="*/ 407219 h 2479557"/>
              <a:gd name="connsiteX409" fmla="*/ 573119 w 1383982"/>
              <a:gd name="connsiteY409" fmla="*/ 406934 h 2479557"/>
              <a:gd name="connsiteX410" fmla="*/ 538925 w 1383982"/>
              <a:gd name="connsiteY410" fmla="*/ 378778 h 2479557"/>
              <a:gd name="connsiteX411" fmla="*/ 548164 w 1383982"/>
              <a:gd name="connsiteY411" fmla="*/ 379634 h 2479557"/>
              <a:gd name="connsiteX412" fmla="*/ 560260 w 1383982"/>
              <a:gd name="connsiteY412" fmla="*/ 388575 h 2479557"/>
              <a:gd name="connsiteX413" fmla="*/ 561499 w 1383982"/>
              <a:gd name="connsiteY413" fmla="*/ 386292 h 2479557"/>
              <a:gd name="connsiteX414" fmla="*/ 551402 w 1383982"/>
              <a:gd name="connsiteY414" fmla="*/ 378968 h 2479557"/>
              <a:gd name="connsiteX415" fmla="*/ 541115 w 1383982"/>
              <a:gd name="connsiteY415" fmla="*/ 375924 h 2479557"/>
              <a:gd name="connsiteX416" fmla="*/ 534543 w 1383982"/>
              <a:gd name="connsiteY416" fmla="*/ 378017 h 2479557"/>
              <a:gd name="connsiteX417" fmla="*/ 512921 w 1383982"/>
              <a:gd name="connsiteY417" fmla="*/ 359182 h 2479557"/>
              <a:gd name="connsiteX418" fmla="*/ 514731 w 1383982"/>
              <a:gd name="connsiteY418" fmla="*/ 357375 h 2479557"/>
              <a:gd name="connsiteX419" fmla="*/ 510921 w 1383982"/>
              <a:gd name="connsiteY419" fmla="*/ 352619 h 2479557"/>
              <a:gd name="connsiteX420" fmla="*/ 514541 w 1383982"/>
              <a:gd name="connsiteY420" fmla="*/ 346817 h 2479557"/>
              <a:gd name="connsiteX421" fmla="*/ 498062 w 1383982"/>
              <a:gd name="connsiteY421" fmla="*/ 327126 h 2479557"/>
              <a:gd name="connsiteX422" fmla="*/ 489109 w 1383982"/>
              <a:gd name="connsiteY422" fmla="*/ 308292 h 2479557"/>
              <a:gd name="connsiteX423" fmla="*/ 485680 w 1383982"/>
              <a:gd name="connsiteY423" fmla="*/ 318280 h 2479557"/>
              <a:gd name="connsiteX424" fmla="*/ 471297 w 1383982"/>
              <a:gd name="connsiteY424" fmla="*/ 311621 h 2479557"/>
              <a:gd name="connsiteX425" fmla="*/ 474250 w 1383982"/>
              <a:gd name="connsiteY425" fmla="*/ 308577 h 2479557"/>
              <a:gd name="connsiteX426" fmla="*/ 479108 w 1383982"/>
              <a:gd name="connsiteY426" fmla="*/ 310099 h 2479557"/>
              <a:gd name="connsiteX427" fmla="*/ 493871 w 1383982"/>
              <a:gd name="connsiteY427" fmla="*/ 295260 h 2479557"/>
              <a:gd name="connsiteX428" fmla="*/ 497872 w 1383982"/>
              <a:gd name="connsiteY428" fmla="*/ 282989 h 2479557"/>
              <a:gd name="connsiteX429" fmla="*/ 490061 w 1383982"/>
              <a:gd name="connsiteY429" fmla="*/ 256260 h 2479557"/>
              <a:gd name="connsiteX430" fmla="*/ 484346 w 1383982"/>
              <a:gd name="connsiteY430" fmla="*/ 262443 h 2479557"/>
              <a:gd name="connsiteX431" fmla="*/ 480727 w 1383982"/>
              <a:gd name="connsiteY431" fmla="*/ 293072 h 2479557"/>
              <a:gd name="connsiteX432" fmla="*/ 475393 w 1383982"/>
              <a:gd name="connsiteY432" fmla="*/ 297733 h 2479557"/>
              <a:gd name="connsiteX433" fmla="*/ 468725 w 1383982"/>
              <a:gd name="connsiteY433" fmla="*/ 295546 h 2479557"/>
              <a:gd name="connsiteX434" fmla="*/ 465106 w 1383982"/>
              <a:gd name="connsiteY434" fmla="*/ 302680 h 2479557"/>
              <a:gd name="connsiteX435" fmla="*/ 465677 w 1383982"/>
              <a:gd name="connsiteY435" fmla="*/ 320087 h 2479557"/>
              <a:gd name="connsiteX436" fmla="*/ 461391 w 1383982"/>
              <a:gd name="connsiteY436" fmla="*/ 320563 h 2479557"/>
              <a:gd name="connsiteX437" fmla="*/ 441007 w 1383982"/>
              <a:gd name="connsiteY437" fmla="*/ 307911 h 2479557"/>
              <a:gd name="connsiteX438" fmla="*/ 426625 w 1383982"/>
              <a:gd name="connsiteY438" fmla="*/ 305438 h 2479557"/>
              <a:gd name="connsiteX439" fmla="*/ 428625 w 1383982"/>
              <a:gd name="connsiteY439" fmla="*/ 300397 h 2479557"/>
              <a:gd name="connsiteX440" fmla="*/ 433769 w 1383982"/>
              <a:gd name="connsiteY440" fmla="*/ 304106 h 2479557"/>
              <a:gd name="connsiteX441" fmla="*/ 434435 w 1383982"/>
              <a:gd name="connsiteY441" fmla="*/ 300492 h 2479557"/>
              <a:gd name="connsiteX442" fmla="*/ 429387 w 1383982"/>
              <a:gd name="connsiteY442" fmla="*/ 298590 h 2479557"/>
              <a:gd name="connsiteX443" fmla="*/ 415671 w 1383982"/>
              <a:gd name="connsiteY443" fmla="*/ 300682 h 2479557"/>
              <a:gd name="connsiteX444" fmla="*/ 408051 w 1383982"/>
              <a:gd name="connsiteY444" fmla="*/ 309148 h 2479557"/>
              <a:gd name="connsiteX445" fmla="*/ 404336 w 1383982"/>
              <a:gd name="connsiteY445" fmla="*/ 320468 h 2479557"/>
              <a:gd name="connsiteX446" fmla="*/ 398336 w 1383982"/>
              <a:gd name="connsiteY446" fmla="*/ 323131 h 2479557"/>
              <a:gd name="connsiteX447" fmla="*/ 398240 w 1383982"/>
              <a:gd name="connsiteY447" fmla="*/ 328648 h 2479557"/>
              <a:gd name="connsiteX448" fmla="*/ 391478 w 1383982"/>
              <a:gd name="connsiteY448" fmla="*/ 332453 h 2479557"/>
              <a:gd name="connsiteX449" fmla="*/ 383667 w 1383982"/>
              <a:gd name="connsiteY449" fmla="*/ 329980 h 2479557"/>
              <a:gd name="connsiteX450" fmla="*/ 376047 w 1383982"/>
              <a:gd name="connsiteY450" fmla="*/ 325034 h 2479557"/>
              <a:gd name="connsiteX451" fmla="*/ 369380 w 1383982"/>
              <a:gd name="connsiteY451" fmla="*/ 311621 h 2479557"/>
              <a:gd name="connsiteX452" fmla="*/ 354140 w 1383982"/>
              <a:gd name="connsiteY452" fmla="*/ 307816 h 2479557"/>
              <a:gd name="connsiteX453" fmla="*/ 338804 w 1383982"/>
              <a:gd name="connsiteY453" fmla="*/ 272716 h 2479557"/>
              <a:gd name="connsiteX454" fmla="*/ 321564 w 1383982"/>
              <a:gd name="connsiteY454" fmla="*/ 259970 h 2479557"/>
              <a:gd name="connsiteX455" fmla="*/ 300514 w 1383982"/>
              <a:gd name="connsiteY455" fmla="*/ 254548 h 2479557"/>
              <a:gd name="connsiteX456" fmla="*/ 296228 w 1383982"/>
              <a:gd name="connsiteY456" fmla="*/ 256070 h 2479557"/>
              <a:gd name="connsiteX457" fmla="*/ 294513 w 1383982"/>
              <a:gd name="connsiteY457" fmla="*/ 261301 h 2479557"/>
              <a:gd name="connsiteX458" fmla="*/ 290322 w 1383982"/>
              <a:gd name="connsiteY458" fmla="*/ 261587 h 2479557"/>
              <a:gd name="connsiteX459" fmla="*/ 278130 w 1383982"/>
              <a:gd name="connsiteY459" fmla="*/ 248840 h 2479557"/>
              <a:gd name="connsiteX460" fmla="*/ 267653 w 1383982"/>
              <a:gd name="connsiteY460" fmla="*/ 229911 h 2479557"/>
              <a:gd name="connsiteX461" fmla="*/ 257365 w 1383982"/>
              <a:gd name="connsiteY461" fmla="*/ 222301 h 2479557"/>
              <a:gd name="connsiteX462" fmla="*/ 245745 w 1383982"/>
              <a:gd name="connsiteY462" fmla="*/ 216784 h 2479557"/>
              <a:gd name="connsiteX463" fmla="*/ 226504 w 1383982"/>
              <a:gd name="connsiteY463" fmla="*/ 213930 h 2479557"/>
              <a:gd name="connsiteX464" fmla="*/ 219361 w 1383982"/>
              <a:gd name="connsiteY464" fmla="*/ 220209 h 2479557"/>
              <a:gd name="connsiteX465" fmla="*/ 196215 w 1383982"/>
              <a:gd name="connsiteY465" fmla="*/ 205464 h 2479557"/>
              <a:gd name="connsiteX466" fmla="*/ 191357 w 1383982"/>
              <a:gd name="connsiteY466" fmla="*/ 209365 h 2479557"/>
              <a:gd name="connsiteX467" fmla="*/ 186785 w 1383982"/>
              <a:gd name="connsiteY467" fmla="*/ 206891 h 2479557"/>
              <a:gd name="connsiteX468" fmla="*/ 187357 w 1383982"/>
              <a:gd name="connsiteY468" fmla="*/ 199282 h 2479557"/>
              <a:gd name="connsiteX469" fmla="*/ 181451 w 1383982"/>
              <a:gd name="connsiteY469" fmla="*/ 195572 h 2479557"/>
              <a:gd name="connsiteX470" fmla="*/ 176403 w 1383982"/>
              <a:gd name="connsiteY470" fmla="*/ 196618 h 2479557"/>
              <a:gd name="connsiteX471" fmla="*/ 174117 w 1383982"/>
              <a:gd name="connsiteY471" fmla="*/ 193099 h 2479557"/>
              <a:gd name="connsiteX472" fmla="*/ 173927 w 1383982"/>
              <a:gd name="connsiteY472" fmla="*/ 159616 h 2479557"/>
              <a:gd name="connsiteX473" fmla="*/ 169354 w 1383982"/>
              <a:gd name="connsiteY473" fmla="*/ 144681 h 2479557"/>
              <a:gd name="connsiteX474" fmla="*/ 146971 w 1383982"/>
              <a:gd name="connsiteY474" fmla="*/ 126513 h 2479557"/>
              <a:gd name="connsiteX475" fmla="*/ 115252 w 1383982"/>
              <a:gd name="connsiteY475" fmla="*/ 115003 h 2479557"/>
              <a:gd name="connsiteX476" fmla="*/ 104299 w 1383982"/>
              <a:gd name="connsiteY476" fmla="*/ 93600 h 2479557"/>
              <a:gd name="connsiteX477" fmla="*/ 88392 w 1383982"/>
              <a:gd name="connsiteY477" fmla="*/ 81710 h 2479557"/>
              <a:gd name="connsiteX478" fmla="*/ 87725 w 1383982"/>
              <a:gd name="connsiteY478" fmla="*/ 72008 h 2479557"/>
              <a:gd name="connsiteX479" fmla="*/ 81248 w 1383982"/>
              <a:gd name="connsiteY479" fmla="*/ 67632 h 2479557"/>
              <a:gd name="connsiteX480" fmla="*/ 75343 w 1383982"/>
              <a:gd name="connsiteY480" fmla="*/ 76669 h 2479557"/>
              <a:gd name="connsiteX481" fmla="*/ 68008 w 1383982"/>
              <a:gd name="connsiteY481" fmla="*/ 73339 h 2479557"/>
              <a:gd name="connsiteX482" fmla="*/ 65056 w 1383982"/>
              <a:gd name="connsiteY482" fmla="*/ 64683 h 2479557"/>
              <a:gd name="connsiteX483" fmla="*/ 55245 w 1383982"/>
              <a:gd name="connsiteY483" fmla="*/ 59642 h 2479557"/>
              <a:gd name="connsiteX484" fmla="*/ 49911 w 1383982"/>
              <a:gd name="connsiteY484" fmla="*/ 62210 h 2479557"/>
              <a:gd name="connsiteX485" fmla="*/ 39624 w 1383982"/>
              <a:gd name="connsiteY485" fmla="*/ 35481 h 2479557"/>
              <a:gd name="connsiteX486" fmla="*/ 32099 w 1383982"/>
              <a:gd name="connsiteY486" fmla="*/ 28061 h 2479557"/>
              <a:gd name="connsiteX487" fmla="*/ 39719 w 1383982"/>
              <a:gd name="connsiteY487" fmla="*/ 24161 h 2479557"/>
              <a:gd name="connsiteX488" fmla="*/ 49816 w 1383982"/>
              <a:gd name="connsiteY488" fmla="*/ 32817 h 2479557"/>
              <a:gd name="connsiteX489" fmla="*/ 72009 w 1383982"/>
              <a:gd name="connsiteY489" fmla="*/ 30725 h 2479557"/>
              <a:gd name="connsiteX490" fmla="*/ 86487 w 1383982"/>
              <a:gd name="connsiteY490" fmla="*/ 32912 h 2479557"/>
              <a:gd name="connsiteX491" fmla="*/ 89916 w 1383982"/>
              <a:gd name="connsiteY491" fmla="*/ 37668 h 2479557"/>
              <a:gd name="connsiteX492" fmla="*/ 102965 w 1383982"/>
              <a:gd name="connsiteY492" fmla="*/ 35956 h 2479557"/>
              <a:gd name="connsiteX493" fmla="*/ 118396 w 1383982"/>
              <a:gd name="connsiteY493" fmla="*/ 38810 h 2479557"/>
              <a:gd name="connsiteX494" fmla="*/ 122777 w 1383982"/>
              <a:gd name="connsiteY494" fmla="*/ 43471 h 2479557"/>
              <a:gd name="connsiteX495" fmla="*/ 137827 w 1383982"/>
              <a:gd name="connsiteY495" fmla="*/ 46610 h 2479557"/>
              <a:gd name="connsiteX496" fmla="*/ 164211 w 1383982"/>
              <a:gd name="connsiteY496" fmla="*/ 44422 h 2479557"/>
              <a:gd name="connsiteX497" fmla="*/ 169831 w 1383982"/>
              <a:gd name="connsiteY497" fmla="*/ 47751 h 2479557"/>
              <a:gd name="connsiteX498" fmla="*/ 193072 w 1383982"/>
              <a:gd name="connsiteY498" fmla="*/ 35195 h 2479557"/>
              <a:gd name="connsiteX499" fmla="*/ 198787 w 1383982"/>
              <a:gd name="connsiteY499" fmla="*/ 38524 h 2479557"/>
              <a:gd name="connsiteX500" fmla="*/ 206026 w 1383982"/>
              <a:gd name="connsiteY500" fmla="*/ 37098 h 2479557"/>
              <a:gd name="connsiteX501" fmla="*/ 207454 w 1383982"/>
              <a:gd name="connsiteY501" fmla="*/ 31390 h 2479557"/>
              <a:gd name="connsiteX502" fmla="*/ 201454 w 1383982"/>
              <a:gd name="connsiteY502" fmla="*/ 31010 h 2479557"/>
              <a:gd name="connsiteX503" fmla="*/ 211931 w 1383982"/>
              <a:gd name="connsiteY503" fmla="*/ 19595 h 2479557"/>
              <a:gd name="connsiteX504" fmla="*/ 220123 w 1383982"/>
              <a:gd name="connsiteY504" fmla="*/ 22354 h 2479557"/>
              <a:gd name="connsiteX505" fmla="*/ 215170 w 1383982"/>
              <a:gd name="connsiteY505" fmla="*/ 45944 h 2479557"/>
              <a:gd name="connsiteX506" fmla="*/ 222409 w 1383982"/>
              <a:gd name="connsiteY506" fmla="*/ 57930 h 2479557"/>
              <a:gd name="connsiteX507" fmla="*/ 236696 w 1383982"/>
              <a:gd name="connsiteY507" fmla="*/ 69344 h 2479557"/>
              <a:gd name="connsiteX508" fmla="*/ 248793 w 1383982"/>
              <a:gd name="connsiteY508" fmla="*/ 72864 h 2479557"/>
              <a:gd name="connsiteX509" fmla="*/ 261652 w 1383982"/>
              <a:gd name="connsiteY509" fmla="*/ 84278 h 2479557"/>
              <a:gd name="connsiteX510" fmla="*/ 261175 w 1383982"/>
              <a:gd name="connsiteY510" fmla="*/ 88274 h 2479557"/>
              <a:gd name="connsiteX511" fmla="*/ 268796 w 1383982"/>
              <a:gd name="connsiteY511" fmla="*/ 90747 h 2479557"/>
              <a:gd name="connsiteX512" fmla="*/ 278511 w 1383982"/>
              <a:gd name="connsiteY512" fmla="*/ 80569 h 2479557"/>
              <a:gd name="connsiteX513" fmla="*/ 279082 w 1383982"/>
              <a:gd name="connsiteY513" fmla="*/ 72198 h 2479557"/>
              <a:gd name="connsiteX514" fmla="*/ 299085 w 1383982"/>
              <a:gd name="connsiteY514" fmla="*/ 79047 h 2479557"/>
              <a:gd name="connsiteX515" fmla="*/ 313944 w 1383982"/>
              <a:gd name="connsiteY515" fmla="*/ 107203 h 2479557"/>
              <a:gd name="connsiteX516" fmla="*/ 322421 w 1383982"/>
              <a:gd name="connsiteY516" fmla="*/ 108535 h 2479557"/>
              <a:gd name="connsiteX517" fmla="*/ 328041 w 1383982"/>
              <a:gd name="connsiteY517" fmla="*/ 97405 h 2479557"/>
              <a:gd name="connsiteX518" fmla="*/ 313087 w 1383982"/>
              <a:gd name="connsiteY518" fmla="*/ 81996 h 2479557"/>
              <a:gd name="connsiteX519" fmla="*/ 314230 w 1383982"/>
              <a:gd name="connsiteY519" fmla="*/ 72008 h 2479557"/>
              <a:gd name="connsiteX520" fmla="*/ 320611 w 1383982"/>
              <a:gd name="connsiteY520" fmla="*/ 78191 h 2479557"/>
              <a:gd name="connsiteX521" fmla="*/ 322040 w 1383982"/>
              <a:gd name="connsiteY521" fmla="*/ 74291 h 2479557"/>
              <a:gd name="connsiteX522" fmla="*/ 316611 w 1383982"/>
              <a:gd name="connsiteY522" fmla="*/ 70010 h 2479557"/>
              <a:gd name="connsiteX523" fmla="*/ 319183 w 1383982"/>
              <a:gd name="connsiteY523" fmla="*/ 64208 h 2479557"/>
              <a:gd name="connsiteX524" fmla="*/ 314801 w 1383982"/>
              <a:gd name="connsiteY524" fmla="*/ 47656 h 2479557"/>
              <a:gd name="connsiteX525" fmla="*/ 316992 w 1383982"/>
              <a:gd name="connsiteY525" fmla="*/ 39095 h 2479557"/>
              <a:gd name="connsiteX526" fmla="*/ 300323 w 1383982"/>
              <a:gd name="connsiteY526" fmla="*/ 25398 h 2479557"/>
              <a:gd name="connsiteX527" fmla="*/ 290513 w 1383982"/>
              <a:gd name="connsiteY527" fmla="*/ 43376 h 2479557"/>
              <a:gd name="connsiteX528" fmla="*/ 292322 w 1383982"/>
              <a:gd name="connsiteY528" fmla="*/ 54220 h 2479557"/>
              <a:gd name="connsiteX529" fmla="*/ 262033 w 1383982"/>
              <a:gd name="connsiteY529" fmla="*/ 65730 h 2479557"/>
              <a:gd name="connsiteX530" fmla="*/ 246412 w 1383982"/>
              <a:gd name="connsiteY530" fmla="*/ 53934 h 2479557"/>
              <a:gd name="connsiteX531" fmla="*/ 248698 w 1383982"/>
              <a:gd name="connsiteY531" fmla="*/ 48798 h 2479557"/>
              <a:gd name="connsiteX532" fmla="*/ 254413 w 1383982"/>
              <a:gd name="connsiteY532" fmla="*/ 53554 h 2479557"/>
              <a:gd name="connsiteX533" fmla="*/ 247364 w 1383982"/>
              <a:gd name="connsiteY533" fmla="*/ 34720 h 2479557"/>
              <a:gd name="connsiteX534" fmla="*/ 258509 w 1383982"/>
              <a:gd name="connsiteY534" fmla="*/ 18168 h 2479557"/>
              <a:gd name="connsiteX535" fmla="*/ 253365 w 1383982"/>
              <a:gd name="connsiteY535" fmla="*/ 13602 h 2479557"/>
              <a:gd name="connsiteX536" fmla="*/ 255365 w 1383982"/>
              <a:gd name="connsiteY536" fmla="*/ 0 h 247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</a:cxnLst>
            <a:rect l="l" t="t" r="r" b="b"/>
            <a:pathLst>
              <a:path w="1383982" h="2479557">
                <a:moveTo>
                  <a:pt x="114586" y="2470426"/>
                </a:moveTo>
                <a:lnTo>
                  <a:pt x="128778" y="2473946"/>
                </a:lnTo>
                <a:lnTo>
                  <a:pt x="124206" y="2477941"/>
                </a:lnTo>
                <a:lnTo>
                  <a:pt x="111633" y="2479558"/>
                </a:lnTo>
                <a:lnTo>
                  <a:pt x="110490" y="2472614"/>
                </a:lnTo>
                <a:lnTo>
                  <a:pt x="114586" y="2470426"/>
                </a:lnTo>
                <a:close/>
                <a:moveTo>
                  <a:pt x="1008983" y="2347242"/>
                </a:moveTo>
                <a:lnTo>
                  <a:pt x="1018794" y="2353806"/>
                </a:lnTo>
                <a:lnTo>
                  <a:pt x="1025462" y="2363984"/>
                </a:lnTo>
                <a:lnTo>
                  <a:pt x="1025366" y="2380726"/>
                </a:lnTo>
                <a:lnTo>
                  <a:pt x="1017460" y="2384626"/>
                </a:lnTo>
                <a:lnTo>
                  <a:pt x="1013270" y="2378062"/>
                </a:lnTo>
                <a:lnTo>
                  <a:pt x="1002316" y="2376160"/>
                </a:lnTo>
                <a:lnTo>
                  <a:pt x="994601" y="2363699"/>
                </a:lnTo>
                <a:lnTo>
                  <a:pt x="1008983" y="2347242"/>
                </a:lnTo>
                <a:close/>
                <a:moveTo>
                  <a:pt x="1054037" y="2229957"/>
                </a:moveTo>
                <a:lnTo>
                  <a:pt x="1056227" y="2236139"/>
                </a:lnTo>
                <a:lnTo>
                  <a:pt x="1051846" y="2242418"/>
                </a:lnTo>
                <a:lnTo>
                  <a:pt x="1049084" y="2236996"/>
                </a:lnTo>
                <a:lnTo>
                  <a:pt x="1054037" y="2229957"/>
                </a:lnTo>
                <a:close/>
                <a:moveTo>
                  <a:pt x="1261015" y="944376"/>
                </a:moveTo>
                <a:lnTo>
                  <a:pt x="1287589" y="988037"/>
                </a:lnTo>
                <a:lnTo>
                  <a:pt x="1291781" y="1006206"/>
                </a:lnTo>
                <a:lnTo>
                  <a:pt x="1276922" y="1003447"/>
                </a:lnTo>
                <a:lnTo>
                  <a:pt x="1270159" y="993459"/>
                </a:lnTo>
                <a:lnTo>
                  <a:pt x="1259681" y="957218"/>
                </a:lnTo>
                <a:lnTo>
                  <a:pt x="1261015" y="944376"/>
                </a:lnTo>
                <a:close/>
                <a:moveTo>
                  <a:pt x="770668" y="904995"/>
                </a:moveTo>
                <a:lnTo>
                  <a:pt x="800386" y="906517"/>
                </a:lnTo>
                <a:lnTo>
                  <a:pt x="810959" y="920215"/>
                </a:lnTo>
                <a:lnTo>
                  <a:pt x="819912" y="921261"/>
                </a:lnTo>
                <a:lnTo>
                  <a:pt x="827627" y="927159"/>
                </a:lnTo>
                <a:lnTo>
                  <a:pt x="840296" y="950274"/>
                </a:lnTo>
                <a:lnTo>
                  <a:pt x="836962" y="958169"/>
                </a:lnTo>
                <a:lnTo>
                  <a:pt x="771049" y="910322"/>
                </a:lnTo>
                <a:lnTo>
                  <a:pt x="768096" y="907088"/>
                </a:lnTo>
                <a:lnTo>
                  <a:pt x="770668" y="904995"/>
                </a:lnTo>
                <a:close/>
                <a:moveTo>
                  <a:pt x="1158621" y="902712"/>
                </a:moveTo>
                <a:lnTo>
                  <a:pt x="1175480" y="917837"/>
                </a:lnTo>
                <a:lnTo>
                  <a:pt x="1166622" y="937147"/>
                </a:lnTo>
                <a:lnTo>
                  <a:pt x="1161479" y="937432"/>
                </a:lnTo>
                <a:lnTo>
                  <a:pt x="1161860" y="929537"/>
                </a:lnTo>
                <a:lnTo>
                  <a:pt x="1154906" y="927064"/>
                </a:lnTo>
                <a:lnTo>
                  <a:pt x="1156049" y="922308"/>
                </a:lnTo>
                <a:lnTo>
                  <a:pt x="1151668" y="916790"/>
                </a:lnTo>
                <a:lnTo>
                  <a:pt x="1153382" y="910417"/>
                </a:lnTo>
                <a:lnTo>
                  <a:pt x="1150810" y="906042"/>
                </a:lnTo>
                <a:lnTo>
                  <a:pt x="1158621" y="902712"/>
                </a:lnTo>
                <a:close/>
                <a:moveTo>
                  <a:pt x="1150430" y="887683"/>
                </a:moveTo>
                <a:lnTo>
                  <a:pt x="1158716" y="900429"/>
                </a:lnTo>
                <a:lnTo>
                  <a:pt x="1153097" y="903568"/>
                </a:lnTo>
                <a:lnTo>
                  <a:pt x="1147191" y="900144"/>
                </a:lnTo>
                <a:lnTo>
                  <a:pt x="1146239" y="892725"/>
                </a:lnTo>
                <a:lnTo>
                  <a:pt x="1150430" y="887683"/>
                </a:lnTo>
                <a:close/>
                <a:moveTo>
                  <a:pt x="1076325" y="753751"/>
                </a:moveTo>
                <a:lnTo>
                  <a:pt x="1085088" y="767543"/>
                </a:lnTo>
                <a:lnTo>
                  <a:pt x="1103948" y="772680"/>
                </a:lnTo>
                <a:lnTo>
                  <a:pt x="1107948" y="778387"/>
                </a:lnTo>
                <a:lnTo>
                  <a:pt x="1108520" y="793036"/>
                </a:lnTo>
                <a:lnTo>
                  <a:pt x="1117759" y="813583"/>
                </a:lnTo>
                <a:lnTo>
                  <a:pt x="1113282" y="814439"/>
                </a:lnTo>
                <a:lnTo>
                  <a:pt x="1088136" y="795034"/>
                </a:lnTo>
                <a:lnTo>
                  <a:pt x="1081659" y="775819"/>
                </a:lnTo>
                <a:lnTo>
                  <a:pt x="1073182" y="767258"/>
                </a:lnTo>
                <a:lnTo>
                  <a:pt x="1076325" y="753751"/>
                </a:lnTo>
                <a:close/>
                <a:moveTo>
                  <a:pt x="736568" y="710184"/>
                </a:moveTo>
                <a:lnTo>
                  <a:pt x="738568" y="723311"/>
                </a:lnTo>
                <a:lnTo>
                  <a:pt x="728091" y="755653"/>
                </a:lnTo>
                <a:lnTo>
                  <a:pt x="729139" y="784951"/>
                </a:lnTo>
                <a:lnTo>
                  <a:pt x="721900" y="791419"/>
                </a:lnTo>
                <a:lnTo>
                  <a:pt x="728186" y="804070"/>
                </a:lnTo>
                <a:lnTo>
                  <a:pt x="725043" y="814914"/>
                </a:lnTo>
                <a:lnTo>
                  <a:pt x="719042" y="815580"/>
                </a:lnTo>
                <a:lnTo>
                  <a:pt x="716089" y="820622"/>
                </a:lnTo>
                <a:lnTo>
                  <a:pt x="717613" y="827470"/>
                </a:lnTo>
                <a:lnTo>
                  <a:pt x="728472" y="839551"/>
                </a:lnTo>
                <a:lnTo>
                  <a:pt x="726948" y="842310"/>
                </a:lnTo>
                <a:lnTo>
                  <a:pt x="735806" y="850110"/>
                </a:lnTo>
                <a:lnTo>
                  <a:pt x="739997" y="862856"/>
                </a:lnTo>
                <a:lnTo>
                  <a:pt x="733616" y="873320"/>
                </a:lnTo>
                <a:lnTo>
                  <a:pt x="742379" y="880739"/>
                </a:lnTo>
                <a:lnTo>
                  <a:pt x="754285" y="897956"/>
                </a:lnTo>
                <a:lnTo>
                  <a:pt x="753618" y="901571"/>
                </a:lnTo>
                <a:lnTo>
                  <a:pt x="743522" y="896434"/>
                </a:lnTo>
                <a:lnTo>
                  <a:pt x="743045" y="890156"/>
                </a:lnTo>
                <a:lnTo>
                  <a:pt x="726091" y="872083"/>
                </a:lnTo>
                <a:lnTo>
                  <a:pt x="727901" y="867041"/>
                </a:lnTo>
                <a:lnTo>
                  <a:pt x="733330" y="867802"/>
                </a:lnTo>
                <a:lnTo>
                  <a:pt x="735425" y="862666"/>
                </a:lnTo>
                <a:lnTo>
                  <a:pt x="734282" y="852488"/>
                </a:lnTo>
                <a:lnTo>
                  <a:pt x="726662" y="843166"/>
                </a:lnTo>
                <a:lnTo>
                  <a:pt x="713994" y="836602"/>
                </a:lnTo>
                <a:lnTo>
                  <a:pt x="702373" y="840122"/>
                </a:lnTo>
                <a:lnTo>
                  <a:pt x="695706" y="835841"/>
                </a:lnTo>
                <a:lnTo>
                  <a:pt x="695325" y="830324"/>
                </a:lnTo>
                <a:lnTo>
                  <a:pt x="699230" y="829563"/>
                </a:lnTo>
                <a:lnTo>
                  <a:pt x="717804" y="780385"/>
                </a:lnTo>
                <a:lnTo>
                  <a:pt x="736568" y="710184"/>
                </a:lnTo>
                <a:close/>
                <a:moveTo>
                  <a:pt x="1080135" y="699436"/>
                </a:moveTo>
                <a:lnTo>
                  <a:pt x="1075849" y="710850"/>
                </a:lnTo>
                <a:lnTo>
                  <a:pt x="1070896" y="713133"/>
                </a:lnTo>
                <a:lnTo>
                  <a:pt x="1069467" y="706094"/>
                </a:lnTo>
                <a:lnTo>
                  <a:pt x="1080135" y="699436"/>
                </a:lnTo>
                <a:close/>
                <a:moveTo>
                  <a:pt x="744569" y="652540"/>
                </a:moveTo>
                <a:lnTo>
                  <a:pt x="743045" y="694584"/>
                </a:lnTo>
                <a:lnTo>
                  <a:pt x="739521" y="707616"/>
                </a:lnTo>
                <a:lnTo>
                  <a:pt x="734759" y="704287"/>
                </a:lnTo>
                <a:lnTo>
                  <a:pt x="744569" y="652540"/>
                </a:lnTo>
                <a:close/>
                <a:moveTo>
                  <a:pt x="745141" y="603077"/>
                </a:moveTo>
                <a:lnTo>
                  <a:pt x="746665" y="622862"/>
                </a:lnTo>
                <a:lnTo>
                  <a:pt x="745046" y="646738"/>
                </a:lnTo>
                <a:lnTo>
                  <a:pt x="742379" y="646833"/>
                </a:lnTo>
                <a:lnTo>
                  <a:pt x="745141" y="603077"/>
                </a:lnTo>
                <a:close/>
                <a:moveTo>
                  <a:pt x="1060037" y="594325"/>
                </a:moveTo>
                <a:lnTo>
                  <a:pt x="1062990" y="625716"/>
                </a:lnTo>
                <a:lnTo>
                  <a:pt x="1056227" y="621530"/>
                </a:lnTo>
                <a:lnTo>
                  <a:pt x="1052417" y="608213"/>
                </a:lnTo>
                <a:lnTo>
                  <a:pt x="1060037" y="594325"/>
                </a:lnTo>
                <a:close/>
                <a:moveTo>
                  <a:pt x="997744" y="593945"/>
                </a:moveTo>
                <a:lnTo>
                  <a:pt x="1002887" y="605835"/>
                </a:lnTo>
                <a:lnTo>
                  <a:pt x="999744" y="610686"/>
                </a:lnTo>
                <a:lnTo>
                  <a:pt x="995839" y="608784"/>
                </a:lnTo>
                <a:lnTo>
                  <a:pt x="991934" y="595372"/>
                </a:lnTo>
                <a:lnTo>
                  <a:pt x="997744" y="593945"/>
                </a:lnTo>
                <a:close/>
                <a:moveTo>
                  <a:pt x="991457" y="500915"/>
                </a:moveTo>
                <a:lnTo>
                  <a:pt x="986695" y="510617"/>
                </a:lnTo>
                <a:lnTo>
                  <a:pt x="990505" y="526503"/>
                </a:lnTo>
                <a:lnTo>
                  <a:pt x="979075" y="519464"/>
                </a:lnTo>
                <a:lnTo>
                  <a:pt x="962787" y="544862"/>
                </a:lnTo>
                <a:lnTo>
                  <a:pt x="962787" y="553613"/>
                </a:lnTo>
                <a:lnTo>
                  <a:pt x="957453" y="558845"/>
                </a:lnTo>
                <a:lnTo>
                  <a:pt x="957453" y="565313"/>
                </a:lnTo>
                <a:lnTo>
                  <a:pt x="951738" y="565789"/>
                </a:lnTo>
                <a:lnTo>
                  <a:pt x="950500" y="558559"/>
                </a:lnTo>
                <a:lnTo>
                  <a:pt x="954310" y="554279"/>
                </a:lnTo>
                <a:lnTo>
                  <a:pt x="956024" y="538298"/>
                </a:lnTo>
                <a:lnTo>
                  <a:pt x="966026" y="521747"/>
                </a:lnTo>
                <a:lnTo>
                  <a:pt x="964216" y="507859"/>
                </a:lnTo>
                <a:lnTo>
                  <a:pt x="973550" y="505481"/>
                </a:lnTo>
                <a:lnTo>
                  <a:pt x="975265" y="501391"/>
                </a:lnTo>
                <a:lnTo>
                  <a:pt x="981361" y="505195"/>
                </a:lnTo>
                <a:lnTo>
                  <a:pt x="991457" y="500915"/>
                </a:lnTo>
                <a:close/>
                <a:moveTo>
                  <a:pt x="942022" y="482937"/>
                </a:moveTo>
                <a:lnTo>
                  <a:pt x="943737" y="490452"/>
                </a:lnTo>
                <a:lnTo>
                  <a:pt x="939451" y="490927"/>
                </a:lnTo>
                <a:lnTo>
                  <a:pt x="937831" y="485790"/>
                </a:lnTo>
                <a:lnTo>
                  <a:pt x="942022" y="482937"/>
                </a:lnTo>
                <a:close/>
                <a:moveTo>
                  <a:pt x="474440" y="325699"/>
                </a:moveTo>
                <a:lnTo>
                  <a:pt x="487204" y="328743"/>
                </a:lnTo>
                <a:lnTo>
                  <a:pt x="494347" y="343677"/>
                </a:lnTo>
                <a:lnTo>
                  <a:pt x="485204" y="337685"/>
                </a:lnTo>
                <a:lnTo>
                  <a:pt x="466439" y="333119"/>
                </a:lnTo>
                <a:lnTo>
                  <a:pt x="465296" y="330455"/>
                </a:lnTo>
                <a:lnTo>
                  <a:pt x="474440" y="325699"/>
                </a:lnTo>
                <a:close/>
                <a:moveTo>
                  <a:pt x="746474" y="185203"/>
                </a:moveTo>
                <a:lnTo>
                  <a:pt x="756571" y="194716"/>
                </a:lnTo>
                <a:lnTo>
                  <a:pt x="753332" y="206321"/>
                </a:lnTo>
                <a:lnTo>
                  <a:pt x="747427" y="204799"/>
                </a:lnTo>
                <a:lnTo>
                  <a:pt x="742664" y="191386"/>
                </a:lnTo>
                <a:lnTo>
                  <a:pt x="746474" y="185203"/>
                </a:lnTo>
                <a:close/>
                <a:moveTo>
                  <a:pt x="794766" y="132791"/>
                </a:moveTo>
                <a:lnTo>
                  <a:pt x="798767" y="133267"/>
                </a:lnTo>
                <a:lnTo>
                  <a:pt x="801434" y="139164"/>
                </a:lnTo>
                <a:lnTo>
                  <a:pt x="792575" y="139545"/>
                </a:lnTo>
                <a:lnTo>
                  <a:pt x="790861" y="135169"/>
                </a:lnTo>
                <a:lnTo>
                  <a:pt x="794766" y="132791"/>
                </a:lnTo>
                <a:close/>
                <a:moveTo>
                  <a:pt x="952" y="14839"/>
                </a:moveTo>
                <a:lnTo>
                  <a:pt x="14002" y="21973"/>
                </a:lnTo>
                <a:lnTo>
                  <a:pt x="13049" y="27015"/>
                </a:lnTo>
                <a:lnTo>
                  <a:pt x="0" y="17312"/>
                </a:lnTo>
                <a:lnTo>
                  <a:pt x="952" y="14839"/>
                </a:lnTo>
                <a:close/>
                <a:moveTo>
                  <a:pt x="255365" y="0"/>
                </a:moveTo>
                <a:lnTo>
                  <a:pt x="261556" y="0"/>
                </a:lnTo>
                <a:lnTo>
                  <a:pt x="261556" y="0"/>
                </a:lnTo>
                <a:lnTo>
                  <a:pt x="265462" y="3900"/>
                </a:lnTo>
                <a:lnTo>
                  <a:pt x="268224" y="0"/>
                </a:lnTo>
                <a:lnTo>
                  <a:pt x="570167" y="951"/>
                </a:lnTo>
                <a:lnTo>
                  <a:pt x="570167" y="951"/>
                </a:lnTo>
                <a:lnTo>
                  <a:pt x="578453" y="3424"/>
                </a:lnTo>
                <a:lnTo>
                  <a:pt x="584549" y="19690"/>
                </a:lnTo>
                <a:lnTo>
                  <a:pt x="584549" y="19690"/>
                </a:lnTo>
                <a:lnTo>
                  <a:pt x="583883" y="24446"/>
                </a:lnTo>
                <a:lnTo>
                  <a:pt x="596170" y="34244"/>
                </a:lnTo>
                <a:lnTo>
                  <a:pt x="599980" y="52888"/>
                </a:lnTo>
                <a:lnTo>
                  <a:pt x="610267" y="65159"/>
                </a:lnTo>
                <a:lnTo>
                  <a:pt x="614267" y="64778"/>
                </a:lnTo>
                <a:lnTo>
                  <a:pt x="625983" y="80949"/>
                </a:lnTo>
                <a:lnTo>
                  <a:pt x="652463" y="89130"/>
                </a:lnTo>
                <a:lnTo>
                  <a:pt x="657606" y="95027"/>
                </a:lnTo>
                <a:lnTo>
                  <a:pt x="666559" y="96454"/>
                </a:lnTo>
                <a:lnTo>
                  <a:pt x="681895" y="107013"/>
                </a:lnTo>
                <a:lnTo>
                  <a:pt x="688658" y="116144"/>
                </a:lnTo>
                <a:lnTo>
                  <a:pt x="695325" y="151625"/>
                </a:lnTo>
                <a:lnTo>
                  <a:pt x="710946" y="168842"/>
                </a:lnTo>
                <a:lnTo>
                  <a:pt x="720185" y="189864"/>
                </a:lnTo>
                <a:lnTo>
                  <a:pt x="716280" y="197094"/>
                </a:lnTo>
                <a:lnTo>
                  <a:pt x="741045" y="217069"/>
                </a:lnTo>
                <a:lnTo>
                  <a:pt x="765238" y="223252"/>
                </a:lnTo>
                <a:lnTo>
                  <a:pt x="769715" y="228674"/>
                </a:lnTo>
                <a:lnTo>
                  <a:pt x="778573" y="228579"/>
                </a:lnTo>
                <a:lnTo>
                  <a:pt x="780002" y="235523"/>
                </a:lnTo>
                <a:lnTo>
                  <a:pt x="774573" y="235809"/>
                </a:lnTo>
                <a:lnTo>
                  <a:pt x="766096" y="245701"/>
                </a:lnTo>
                <a:lnTo>
                  <a:pt x="763905" y="260731"/>
                </a:lnTo>
                <a:lnTo>
                  <a:pt x="779907" y="283750"/>
                </a:lnTo>
                <a:lnTo>
                  <a:pt x="788480" y="288126"/>
                </a:lnTo>
                <a:lnTo>
                  <a:pt x="788860" y="292502"/>
                </a:lnTo>
                <a:lnTo>
                  <a:pt x="797623" y="298780"/>
                </a:lnTo>
                <a:lnTo>
                  <a:pt x="800767" y="311812"/>
                </a:lnTo>
                <a:lnTo>
                  <a:pt x="794099" y="317043"/>
                </a:lnTo>
                <a:lnTo>
                  <a:pt x="789622" y="329314"/>
                </a:lnTo>
                <a:lnTo>
                  <a:pt x="800767" y="336258"/>
                </a:lnTo>
                <a:lnTo>
                  <a:pt x="803529" y="347387"/>
                </a:lnTo>
                <a:lnTo>
                  <a:pt x="813816" y="353665"/>
                </a:lnTo>
                <a:lnTo>
                  <a:pt x="820388" y="369741"/>
                </a:lnTo>
                <a:lnTo>
                  <a:pt x="829913" y="376875"/>
                </a:lnTo>
                <a:lnTo>
                  <a:pt x="844677" y="363748"/>
                </a:lnTo>
                <a:lnTo>
                  <a:pt x="811816" y="329694"/>
                </a:lnTo>
                <a:lnTo>
                  <a:pt x="809625" y="302014"/>
                </a:lnTo>
                <a:lnTo>
                  <a:pt x="803148" y="286414"/>
                </a:lnTo>
                <a:lnTo>
                  <a:pt x="810197" y="281943"/>
                </a:lnTo>
                <a:lnTo>
                  <a:pt x="827818" y="295260"/>
                </a:lnTo>
                <a:lnTo>
                  <a:pt x="834200" y="305628"/>
                </a:lnTo>
                <a:lnTo>
                  <a:pt x="847058" y="314475"/>
                </a:lnTo>
                <a:lnTo>
                  <a:pt x="851535" y="321609"/>
                </a:lnTo>
                <a:lnTo>
                  <a:pt x="872109" y="334641"/>
                </a:lnTo>
                <a:lnTo>
                  <a:pt x="870299" y="368029"/>
                </a:lnTo>
                <a:lnTo>
                  <a:pt x="873633" y="373356"/>
                </a:lnTo>
                <a:lnTo>
                  <a:pt x="899541" y="381441"/>
                </a:lnTo>
                <a:lnTo>
                  <a:pt x="893826" y="396946"/>
                </a:lnTo>
                <a:lnTo>
                  <a:pt x="894207" y="408741"/>
                </a:lnTo>
                <a:lnTo>
                  <a:pt x="905161" y="426624"/>
                </a:lnTo>
                <a:lnTo>
                  <a:pt x="911923" y="429573"/>
                </a:lnTo>
                <a:lnTo>
                  <a:pt x="914019" y="434329"/>
                </a:lnTo>
                <a:lnTo>
                  <a:pt x="914686" y="445173"/>
                </a:lnTo>
                <a:lnTo>
                  <a:pt x="911352" y="451451"/>
                </a:lnTo>
                <a:lnTo>
                  <a:pt x="930212" y="500535"/>
                </a:lnTo>
                <a:lnTo>
                  <a:pt x="924687" y="509476"/>
                </a:lnTo>
                <a:lnTo>
                  <a:pt x="925639" y="522317"/>
                </a:lnTo>
                <a:lnTo>
                  <a:pt x="920687" y="529166"/>
                </a:lnTo>
                <a:lnTo>
                  <a:pt x="921734" y="538584"/>
                </a:lnTo>
                <a:lnTo>
                  <a:pt x="926021" y="544101"/>
                </a:lnTo>
                <a:lnTo>
                  <a:pt x="926783" y="562364"/>
                </a:lnTo>
                <a:lnTo>
                  <a:pt x="932783" y="568737"/>
                </a:lnTo>
                <a:lnTo>
                  <a:pt x="933164" y="578725"/>
                </a:lnTo>
                <a:lnTo>
                  <a:pt x="950309" y="592708"/>
                </a:lnTo>
                <a:lnTo>
                  <a:pt x="952405" y="591091"/>
                </a:lnTo>
                <a:lnTo>
                  <a:pt x="960025" y="620674"/>
                </a:lnTo>
                <a:lnTo>
                  <a:pt x="977551" y="643504"/>
                </a:lnTo>
                <a:lnTo>
                  <a:pt x="1001935" y="646452"/>
                </a:lnTo>
                <a:lnTo>
                  <a:pt x="999839" y="661767"/>
                </a:lnTo>
                <a:lnTo>
                  <a:pt x="1010984" y="691636"/>
                </a:lnTo>
                <a:lnTo>
                  <a:pt x="1019080" y="699721"/>
                </a:lnTo>
                <a:lnTo>
                  <a:pt x="1021937" y="709709"/>
                </a:lnTo>
                <a:lnTo>
                  <a:pt x="1019080" y="711326"/>
                </a:lnTo>
                <a:lnTo>
                  <a:pt x="1022699" y="725880"/>
                </a:lnTo>
                <a:lnTo>
                  <a:pt x="1028605" y="733585"/>
                </a:lnTo>
                <a:lnTo>
                  <a:pt x="1028224" y="743097"/>
                </a:lnTo>
                <a:lnTo>
                  <a:pt x="1034701" y="748233"/>
                </a:lnTo>
                <a:lnTo>
                  <a:pt x="1038892" y="760219"/>
                </a:lnTo>
                <a:lnTo>
                  <a:pt x="1047083" y="764785"/>
                </a:lnTo>
                <a:lnTo>
                  <a:pt x="1051941" y="773346"/>
                </a:lnTo>
                <a:lnTo>
                  <a:pt x="1056418" y="772109"/>
                </a:lnTo>
                <a:lnTo>
                  <a:pt x="1063657" y="778007"/>
                </a:lnTo>
                <a:lnTo>
                  <a:pt x="1066038" y="790373"/>
                </a:lnTo>
                <a:lnTo>
                  <a:pt x="1081373" y="811395"/>
                </a:lnTo>
                <a:lnTo>
                  <a:pt x="1087755" y="831180"/>
                </a:lnTo>
                <a:lnTo>
                  <a:pt x="1086136" y="842500"/>
                </a:lnTo>
                <a:lnTo>
                  <a:pt x="1079087" y="859337"/>
                </a:lnTo>
                <a:lnTo>
                  <a:pt x="1070801" y="868183"/>
                </a:lnTo>
                <a:lnTo>
                  <a:pt x="1068705" y="897576"/>
                </a:lnTo>
                <a:lnTo>
                  <a:pt x="1070801" y="907469"/>
                </a:lnTo>
                <a:lnTo>
                  <a:pt x="1080802" y="920691"/>
                </a:lnTo>
                <a:lnTo>
                  <a:pt x="1082040" y="948086"/>
                </a:lnTo>
                <a:lnTo>
                  <a:pt x="1092137" y="959881"/>
                </a:lnTo>
                <a:lnTo>
                  <a:pt x="1098709" y="974815"/>
                </a:lnTo>
                <a:lnTo>
                  <a:pt x="1113377" y="987657"/>
                </a:lnTo>
                <a:lnTo>
                  <a:pt x="1154716" y="996693"/>
                </a:lnTo>
                <a:lnTo>
                  <a:pt x="1166241" y="995552"/>
                </a:lnTo>
                <a:lnTo>
                  <a:pt x="1166813" y="998215"/>
                </a:lnTo>
                <a:lnTo>
                  <a:pt x="1154621" y="1002971"/>
                </a:lnTo>
                <a:lnTo>
                  <a:pt x="1147096" y="996789"/>
                </a:lnTo>
                <a:lnTo>
                  <a:pt x="1143095" y="999167"/>
                </a:lnTo>
                <a:lnTo>
                  <a:pt x="1145096" y="1013055"/>
                </a:lnTo>
                <a:lnTo>
                  <a:pt x="1161098" y="1011818"/>
                </a:lnTo>
                <a:lnTo>
                  <a:pt x="1161002" y="1004398"/>
                </a:lnTo>
                <a:lnTo>
                  <a:pt x="1172527" y="994601"/>
                </a:lnTo>
                <a:lnTo>
                  <a:pt x="1173099" y="985279"/>
                </a:lnTo>
                <a:lnTo>
                  <a:pt x="1164431" y="964352"/>
                </a:lnTo>
                <a:lnTo>
                  <a:pt x="1167098" y="954174"/>
                </a:lnTo>
                <a:lnTo>
                  <a:pt x="1173861" y="949893"/>
                </a:lnTo>
                <a:lnTo>
                  <a:pt x="1188720" y="951891"/>
                </a:lnTo>
                <a:lnTo>
                  <a:pt x="1188720" y="959310"/>
                </a:lnTo>
                <a:lnTo>
                  <a:pt x="1198817" y="965208"/>
                </a:lnTo>
                <a:lnTo>
                  <a:pt x="1202817" y="975862"/>
                </a:lnTo>
                <a:lnTo>
                  <a:pt x="1223296" y="985279"/>
                </a:lnTo>
                <a:lnTo>
                  <a:pt x="1242917" y="1000308"/>
                </a:lnTo>
                <a:lnTo>
                  <a:pt x="1249680" y="1031033"/>
                </a:lnTo>
                <a:lnTo>
                  <a:pt x="1261110" y="1033886"/>
                </a:lnTo>
                <a:lnTo>
                  <a:pt x="1285875" y="1025516"/>
                </a:lnTo>
                <a:lnTo>
                  <a:pt x="1286256" y="1031033"/>
                </a:lnTo>
                <a:lnTo>
                  <a:pt x="1291304" y="1035694"/>
                </a:lnTo>
                <a:lnTo>
                  <a:pt x="1284637" y="1043874"/>
                </a:lnTo>
                <a:lnTo>
                  <a:pt x="1285304" y="1063184"/>
                </a:lnTo>
                <a:lnTo>
                  <a:pt x="1316164" y="1093243"/>
                </a:lnTo>
                <a:lnTo>
                  <a:pt x="1313498" y="1111982"/>
                </a:lnTo>
                <a:lnTo>
                  <a:pt x="1316450" y="1128058"/>
                </a:lnTo>
                <a:lnTo>
                  <a:pt x="1320165" y="1132528"/>
                </a:lnTo>
                <a:lnTo>
                  <a:pt x="1371410" y="1157546"/>
                </a:lnTo>
                <a:lnTo>
                  <a:pt x="1368457" y="1165251"/>
                </a:lnTo>
                <a:lnTo>
                  <a:pt x="1382077" y="1184941"/>
                </a:lnTo>
                <a:lnTo>
                  <a:pt x="1379982" y="1191504"/>
                </a:lnTo>
                <a:lnTo>
                  <a:pt x="1383983" y="1195595"/>
                </a:lnTo>
                <a:lnTo>
                  <a:pt x="1379125" y="1237353"/>
                </a:lnTo>
                <a:lnTo>
                  <a:pt x="1373505" y="1249339"/>
                </a:lnTo>
                <a:lnTo>
                  <a:pt x="1355693" y="1271312"/>
                </a:lnTo>
                <a:lnTo>
                  <a:pt x="1345787" y="1278161"/>
                </a:lnTo>
                <a:lnTo>
                  <a:pt x="1324832" y="1283298"/>
                </a:lnTo>
                <a:lnTo>
                  <a:pt x="1313307" y="1291097"/>
                </a:lnTo>
                <a:lnTo>
                  <a:pt x="1313117" y="1298232"/>
                </a:lnTo>
                <a:lnTo>
                  <a:pt x="1293400" y="1309076"/>
                </a:lnTo>
                <a:lnTo>
                  <a:pt x="1288352" y="1318969"/>
                </a:lnTo>
                <a:lnTo>
                  <a:pt x="1279398" y="1326008"/>
                </a:lnTo>
                <a:lnTo>
                  <a:pt x="1270540" y="1326388"/>
                </a:lnTo>
                <a:lnTo>
                  <a:pt x="1264444" y="1332761"/>
                </a:lnTo>
                <a:lnTo>
                  <a:pt x="1253490" y="1332761"/>
                </a:lnTo>
                <a:lnTo>
                  <a:pt x="1230439" y="1313642"/>
                </a:lnTo>
                <a:lnTo>
                  <a:pt x="1219295" y="1287293"/>
                </a:lnTo>
                <a:lnTo>
                  <a:pt x="1205389" y="1219756"/>
                </a:lnTo>
                <a:lnTo>
                  <a:pt x="1181576" y="1176285"/>
                </a:lnTo>
                <a:lnTo>
                  <a:pt x="1164146" y="1153075"/>
                </a:lnTo>
                <a:lnTo>
                  <a:pt x="1105186" y="1121875"/>
                </a:lnTo>
                <a:lnTo>
                  <a:pt x="994315" y="1012198"/>
                </a:lnTo>
                <a:lnTo>
                  <a:pt x="891445" y="949988"/>
                </a:lnTo>
                <a:lnTo>
                  <a:pt x="892588" y="947515"/>
                </a:lnTo>
                <a:lnTo>
                  <a:pt x="881539" y="935720"/>
                </a:lnTo>
                <a:lnTo>
                  <a:pt x="866775" y="933722"/>
                </a:lnTo>
                <a:lnTo>
                  <a:pt x="867347" y="929156"/>
                </a:lnTo>
                <a:lnTo>
                  <a:pt x="861251" y="928491"/>
                </a:lnTo>
                <a:lnTo>
                  <a:pt x="851535" y="900239"/>
                </a:lnTo>
                <a:lnTo>
                  <a:pt x="854202" y="899193"/>
                </a:lnTo>
                <a:lnTo>
                  <a:pt x="849725" y="893676"/>
                </a:lnTo>
                <a:lnTo>
                  <a:pt x="840296" y="890822"/>
                </a:lnTo>
                <a:lnTo>
                  <a:pt x="839343" y="901666"/>
                </a:lnTo>
                <a:lnTo>
                  <a:pt x="816388" y="899764"/>
                </a:lnTo>
                <a:lnTo>
                  <a:pt x="815816" y="906898"/>
                </a:lnTo>
                <a:lnTo>
                  <a:pt x="810101" y="906803"/>
                </a:lnTo>
                <a:lnTo>
                  <a:pt x="811530" y="892725"/>
                </a:lnTo>
                <a:lnTo>
                  <a:pt x="804577" y="873605"/>
                </a:lnTo>
                <a:lnTo>
                  <a:pt x="783717" y="850680"/>
                </a:lnTo>
                <a:lnTo>
                  <a:pt x="786289" y="848302"/>
                </a:lnTo>
                <a:lnTo>
                  <a:pt x="780955" y="843546"/>
                </a:lnTo>
                <a:lnTo>
                  <a:pt x="774478" y="846115"/>
                </a:lnTo>
                <a:lnTo>
                  <a:pt x="775716" y="850300"/>
                </a:lnTo>
                <a:lnTo>
                  <a:pt x="761809" y="848017"/>
                </a:lnTo>
                <a:lnTo>
                  <a:pt x="742664" y="838790"/>
                </a:lnTo>
                <a:lnTo>
                  <a:pt x="739712" y="832227"/>
                </a:lnTo>
                <a:lnTo>
                  <a:pt x="744855" y="831941"/>
                </a:lnTo>
                <a:lnTo>
                  <a:pt x="745903" y="824712"/>
                </a:lnTo>
                <a:lnTo>
                  <a:pt x="739997" y="820907"/>
                </a:lnTo>
                <a:lnTo>
                  <a:pt x="738378" y="813487"/>
                </a:lnTo>
                <a:lnTo>
                  <a:pt x="744569" y="804261"/>
                </a:lnTo>
                <a:lnTo>
                  <a:pt x="741997" y="802739"/>
                </a:lnTo>
                <a:lnTo>
                  <a:pt x="745712" y="795890"/>
                </a:lnTo>
                <a:lnTo>
                  <a:pt x="741521" y="794653"/>
                </a:lnTo>
                <a:lnTo>
                  <a:pt x="743807" y="790373"/>
                </a:lnTo>
                <a:lnTo>
                  <a:pt x="739807" y="785807"/>
                </a:lnTo>
                <a:lnTo>
                  <a:pt x="734377" y="794558"/>
                </a:lnTo>
                <a:lnTo>
                  <a:pt x="737140" y="801787"/>
                </a:lnTo>
                <a:lnTo>
                  <a:pt x="733425" y="806448"/>
                </a:lnTo>
                <a:lnTo>
                  <a:pt x="733901" y="830514"/>
                </a:lnTo>
                <a:lnTo>
                  <a:pt x="726948" y="830514"/>
                </a:lnTo>
                <a:lnTo>
                  <a:pt x="722376" y="819575"/>
                </a:lnTo>
                <a:lnTo>
                  <a:pt x="729710" y="804831"/>
                </a:lnTo>
                <a:lnTo>
                  <a:pt x="723519" y="791609"/>
                </a:lnTo>
                <a:lnTo>
                  <a:pt x="731234" y="787329"/>
                </a:lnTo>
                <a:lnTo>
                  <a:pt x="738283" y="771443"/>
                </a:lnTo>
                <a:lnTo>
                  <a:pt x="738473" y="762312"/>
                </a:lnTo>
                <a:lnTo>
                  <a:pt x="730282" y="763453"/>
                </a:lnTo>
                <a:lnTo>
                  <a:pt x="731806" y="745475"/>
                </a:lnTo>
                <a:lnTo>
                  <a:pt x="740093" y="726355"/>
                </a:lnTo>
                <a:lnTo>
                  <a:pt x="742664" y="709519"/>
                </a:lnTo>
                <a:lnTo>
                  <a:pt x="749427" y="708377"/>
                </a:lnTo>
                <a:lnTo>
                  <a:pt x="749998" y="685072"/>
                </a:lnTo>
                <a:lnTo>
                  <a:pt x="745236" y="684026"/>
                </a:lnTo>
                <a:lnTo>
                  <a:pt x="745808" y="672896"/>
                </a:lnTo>
                <a:lnTo>
                  <a:pt x="751332" y="668711"/>
                </a:lnTo>
                <a:lnTo>
                  <a:pt x="747617" y="665572"/>
                </a:lnTo>
                <a:lnTo>
                  <a:pt x="745617" y="655394"/>
                </a:lnTo>
                <a:lnTo>
                  <a:pt x="748475" y="645882"/>
                </a:lnTo>
                <a:lnTo>
                  <a:pt x="751332" y="645406"/>
                </a:lnTo>
                <a:lnTo>
                  <a:pt x="752570" y="622481"/>
                </a:lnTo>
                <a:lnTo>
                  <a:pt x="751332" y="610306"/>
                </a:lnTo>
                <a:lnTo>
                  <a:pt x="743712" y="600128"/>
                </a:lnTo>
                <a:lnTo>
                  <a:pt x="740473" y="572732"/>
                </a:lnTo>
                <a:lnTo>
                  <a:pt x="721138" y="521747"/>
                </a:lnTo>
                <a:lnTo>
                  <a:pt x="712184" y="509952"/>
                </a:lnTo>
                <a:lnTo>
                  <a:pt x="693801" y="499869"/>
                </a:lnTo>
                <a:lnTo>
                  <a:pt x="685514" y="472759"/>
                </a:lnTo>
                <a:lnTo>
                  <a:pt x="669893" y="454305"/>
                </a:lnTo>
                <a:lnTo>
                  <a:pt x="654844" y="450500"/>
                </a:lnTo>
                <a:lnTo>
                  <a:pt x="653034" y="456778"/>
                </a:lnTo>
                <a:lnTo>
                  <a:pt x="648748" y="458015"/>
                </a:lnTo>
                <a:lnTo>
                  <a:pt x="618363" y="435851"/>
                </a:lnTo>
                <a:lnTo>
                  <a:pt x="611791" y="433378"/>
                </a:lnTo>
                <a:lnTo>
                  <a:pt x="605409" y="436041"/>
                </a:lnTo>
                <a:lnTo>
                  <a:pt x="597884" y="424722"/>
                </a:lnTo>
                <a:lnTo>
                  <a:pt x="579025" y="411405"/>
                </a:lnTo>
                <a:lnTo>
                  <a:pt x="579120" y="407219"/>
                </a:lnTo>
                <a:lnTo>
                  <a:pt x="573119" y="406934"/>
                </a:lnTo>
                <a:lnTo>
                  <a:pt x="538925" y="378778"/>
                </a:lnTo>
                <a:lnTo>
                  <a:pt x="548164" y="379634"/>
                </a:lnTo>
                <a:lnTo>
                  <a:pt x="560260" y="388575"/>
                </a:lnTo>
                <a:lnTo>
                  <a:pt x="561499" y="386292"/>
                </a:lnTo>
                <a:lnTo>
                  <a:pt x="551402" y="378968"/>
                </a:lnTo>
                <a:lnTo>
                  <a:pt x="541115" y="375924"/>
                </a:lnTo>
                <a:lnTo>
                  <a:pt x="534543" y="378017"/>
                </a:lnTo>
                <a:lnTo>
                  <a:pt x="512921" y="359182"/>
                </a:lnTo>
                <a:lnTo>
                  <a:pt x="514731" y="357375"/>
                </a:lnTo>
                <a:lnTo>
                  <a:pt x="510921" y="352619"/>
                </a:lnTo>
                <a:lnTo>
                  <a:pt x="514541" y="346817"/>
                </a:lnTo>
                <a:lnTo>
                  <a:pt x="498062" y="327126"/>
                </a:lnTo>
                <a:lnTo>
                  <a:pt x="489109" y="308292"/>
                </a:lnTo>
                <a:lnTo>
                  <a:pt x="485680" y="318280"/>
                </a:lnTo>
                <a:lnTo>
                  <a:pt x="471297" y="311621"/>
                </a:lnTo>
                <a:lnTo>
                  <a:pt x="474250" y="308577"/>
                </a:lnTo>
                <a:lnTo>
                  <a:pt x="479108" y="310099"/>
                </a:lnTo>
                <a:lnTo>
                  <a:pt x="493871" y="295260"/>
                </a:lnTo>
                <a:lnTo>
                  <a:pt x="497872" y="282989"/>
                </a:lnTo>
                <a:lnTo>
                  <a:pt x="490061" y="256260"/>
                </a:lnTo>
                <a:lnTo>
                  <a:pt x="484346" y="262443"/>
                </a:lnTo>
                <a:lnTo>
                  <a:pt x="480727" y="293072"/>
                </a:lnTo>
                <a:lnTo>
                  <a:pt x="475393" y="297733"/>
                </a:lnTo>
                <a:lnTo>
                  <a:pt x="468725" y="295546"/>
                </a:lnTo>
                <a:lnTo>
                  <a:pt x="465106" y="302680"/>
                </a:lnTo>
                <a:lnTo>
                  <a:pt x="465677" y="320087"/>
                </a:lnTo>
                <a:lnTo>
                  <a:pt x="461391" y="320563"/>
                </a:lnTo>
                <a:lnTo>
                  <a:pt x="441007" y="307911"/>
                </a:lnTo>
                <a:lnTo>
                  <a:pt x="426625" y="305438"/>
                </a:lnTo>
                <a:lnTo>
                  <a:pt x="428625" y="300397"/>
                </a:lnTo>
                <a:lnTo>
                  <a:pt x="433769" y="304106"/>
                </a:lnTo>
                <a:lnTo>
                  <a:pt x="434435" y="300492"/>
                </a:lnTo>
                <a:lnTo>
                  <a:pt x="429387" y="298590"/>
                </a:lnTo>
                <a:lnTo>
                  <a:pt x="415671" y="300682"/>
                </a:lnTo>
                <a:lnTo>
                  <a:pt x="408051" y="309148"/>
                </a:lnTo>
                <a:lnTo>
                  <a:pt x="404336" y="320468"/>
                </a:lnTo>
                <a:lnTo>
                  <a:pt x="398336" y="323131"/>
                </a:lnTo>
                <a:lnTo>
                  <a:pt x="398240" y="328648"/>
                </a:lnTo>
                <a:lnTo>
                  <a:pt x="391478" y="332453"/>
                </a:lnTo>
                <a:lnTo>
                  <a:pt x="383667" y="329980"/>
                </a:lnTo>
                <a:lnTo>
                  <a:pt x="376047" y="325034"/>
                </a:lnTo>
                <a:lnTo>
                  <a:pt x="369380" y="311621"/>
                </a:lnTo>
                <a:lnTo>
                  <a:pt x="354140" y="307816"/>
                </a:lnTo>
                <a:lnTo>
                  <a:pt x="338804" y="272716"/>
                </a:lnTo>
                <a:lnTo>
                  <a:pt x="321564" y="259970"/>
                </a:lnTo>
                <a:lnTo>
                  <a:pt x="300514" y="254548"/>
                </a:lnTo>
                <a:lnTo>
                  <a:pt x="296228" y="256070"/>
                </a:lnTo>
                <a:lnTo>
                  <a:pt x="294513" y="261301"/>
                </a:lnTo>
                <a:lnTo>
                  <a:pt x="290322" y="261587"/>
                </a:lnTo>
                <a:lnTo>
                  <a:pt x="278130" y="248840"/>
                </a:lnTo>
                <a:lnTo>
                  <a:pt x="267653" y="229911"/>
                </a:lnTo>
                <a:lnTo>
                  <a:pt x="257365" y="222301"/>
                </a:lnTo>
                <a:lnTo>
                  <a:pt x="245745" y="216784"/>
                </a:lnTo>
                <a:lnTo>
                  <a:pt x="226504" y="213930"/>
                </a:lnTo>
                <a:lnTo>
                  <a:pt x="219361" y="220209"/>
                </a:lnTo>
                <a:lnTo>
                  <a:pt x="196215" y="205464"/>
                </a:lnTo>
                <a:lnTo>
                  <a:pt x="191357" y="209365"/>
                </a:lnTo>
                <a:lnTo>
                  <a:pt x="186785" y="206891"/>
                </a:lnTo>
                <a:lnTo>
                  <a:pt x="187357" y="199282"/>
                </a:lnTo>
                <a:lnTo>
                  <a:pt x="181451" y="195572"/>
                </a:lnTo>
                <a:lnTo>
                  <a:pt x="176403" y="196618"/>
                </a:lnTo>
                <a:lnTo>
                  <a:pt x="174117" y="193099"/>
                </a:lnTo>
                <a:lnTo>
                  <a:pt x="173927" y="159616"/>
                </a:lnTo>
                <a:lnTo>
                  <a:pt x="169354" y="144681"/>
                </a:lnTo>
                <a:lnTo>
                  <a:pt x="146971" y="126513"/>
                </a:lnTo>
                <a:lnTo>
                  <a:pt x="115252" y="115003"/>
                </a:lnTo>
                <a:lnTo>
                  <a:pt x="104299" y="93600"/>
                </a:lnTo>
                <a:lnTo>
                  <a:pt x="88392" y="81710"/>
                </a:lnTo>
                <a:lnTo>
                  <a:pt x="87725" y="72008"/>
                </a:lnTo>
                <a:lnTo>
                  <a:pt x="81248" y="67632"/>
                </a:lnTo>
                <a:lnTo>
                  <a:pt x="75343" y="76669"/>
                </a:lnTo>
                <a:lnTo>
                  <a:pt x="68008" y="73339"/>
                </a:lnTo>
                <a:lnTo>
                  <a:pt x="65056" y="64683"/>
                </a:lnTo>
                <a:lnTo>
                  <a:pt x="55245" y="59642"/>
                </a:lnTo>
                <a:lnTo>
                  <a:pt x="49911" y="62210"/>
                </a:lnTo>
                <a:lnTo>
                  <a:pt x="39624" y="35481"/>
                </a:lnTo>
                <a:lnTo>
                  <a:pt x="32099" y="28061"/>
                </a:lnTo>
                <a:lnTo>
                  <a:pt x="39719" y="24161"/>
                </a:lnTo>
                <a:lnTo>
                  <a:pt x="49816" y="32817"/>
                </a:lnTo>
                <a:lnTo>
                  <a:pt x="72009" y="30725"/>
                </a:lnTo>
                <a:lnTo>
                  <a:pt x="86487" y="32912"/>
                </a:lnTo>
                <a:lnTo>
                  <a:pt x="89916" y="37668"/>
                </a:lnTo>
                <a:lnTo>
                  <a:pt x="102965" y="35956"/>
                </a:lnTo>
                <a:lnTo>
                  <a:pt x="118396" y="38810"/>
                </a:lnTo>
                <a:lnTo>
                  <a:pt x="122777" y="43471"/>
                </a:lnTo>
                <a:lnTo>
                  <a:pt x="137827" y="46610"/>
                </a:lnTo>
                <a:lnTo>
                  <a:pt x="164211" y="44422"/>
                </a:lnTo>
                <a:lnTo>
                  <a:pt x="169831" y="47751"/>
                </a:lnTo>
                <a:lnTo>
                  <a:pt x="193072" y="35195"/>
                </a:lnTo>
                <a:lnTo>
                  <a:pt x="198787" y="38524"/>
                </a:lnTo>
                <a:lnTo>
                  <a:pt x="206026" y="37098"/>
                </a:lnTo>
                <a:lnTo>
                  <a:pt x="207454" y="31390"/>
                </a:lnTo>
                <a:lnTo>
                  <a:pt x="201454" y="31010"/>
                </a:lnTo>
                <a:lnTo>
                  <a:pt x="211931" y="19595"/>
                </a:lnTo>
                <a:lnTo>
                  <a:pt x="220123" y="22354"/>
                </a:lnTo>
                <a:lnTo>
                  <a:pt x="215170" y="45944"/>
                </a:lnTo>
                <a:lnTo>
                  <a:pt x="222409" y="57930"/>
                </a:lnTo>
                <a:lnTo>
                  <a:pt x="236696" y="69344"/>
                </a:lnTo>
                <a:lnTo>
                  <a:pt x="248793" y="72864"/>
                </a:lnTo>
                <a:lnTo>
                  <a:pt x="261652" y="84278"/>
                </a:lnTo>
                <a:lnTo>
                  <a:pt x="261175" y="88274"/>
                </a:lnTo>
                <a:lnTo>
                  <a:pt x="268796" y="90747"/>
                </a:lnTo>
                <a:lnTo>
                  <a:pt x="278511" y="80569"/>
                </a:lnTo>
                <a:lnTo>
                  <a:pt x="279082" y="72198"/>
                </a:lnTo>
                <a:lnTo>
                  <a:pt x="299085" y="79047"/>
                </a:lnTo>
                <a:lnTo>
                  <a:pt x="313944" y="107203"/>
                </a:lnTo>
                <a:lnTo>
                  <a:pt x="322421" y="108535"/>
                </a:lnTo>
                <a:lnTo>
                  <a:pt x="328041" y="97405"/>
                </a:lnTo>
                <a:lnTo>
                  <a:pt x="313087" y="81996"/>
                </a:lnTo>
                <a:lnTo>
                  <a:pt x="314230" y="72008"/>
                </a:lnTo>
                <a:lnTo>
                  <a:pt x="320611" y="78191"/>
                </a:lnTo>
                <a:lnTo>
                  <a:pt x="322040" y="74291"/>
                </a:lnTo>
                <a:lnTo>
                  <a:pt x="316611" y="70010"/>
                </a:lnTo>
                <a:lnTo>
                  <a:pt x="319183" y="64208"/>
                </a:lnTo>
                <a:lnTo>
                  <a:pt x="314801" y="47656"/>
                </a:lnTo>
                <a:lnTo>
                  <a:pt x="316992" y="39095"/>
                </a:lnTo>
                <a:lnTo>
                  <a:pt x="300323" y="25398"/>
                </a:lnTo>
                <a:lnTo>
                  <a:pt x="290513" y="43376"/>
                </a:lnTo>
                <a:lnTo>
                  <a:pt x="292322" y="54220"/>
                </a:lnTo>
                <a:lnTo>
                  <a:pt x="262033" y="65730"/>
                </a:lnTo>
                <a:lnTo>
                  <a:pt x="246412" y="53934"/>
                </a:lnTo>
                <a:lnTo>
                  <a:pt x="248698" y="48798"/>
                </a:lnTo>
                <a:lnTo>
                  <a:pt x="254413" y="53554"/>
                </a:lnTo>
                <a:lnTo>
                  <a:pt x="247364" y="34720"/>
                </a:lnTo>
                <a:lnTo>
                  <a:pt x="258509" y="18168"/>
                </a:lnTo>
                <a:lnTo>
                  <a:pt x="253365" y="13602"/>
                </a:lnTo>
                <a:lnTo>
                  <a:pt x="25536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6" name="Forma libre 5">
            <a:extLst>
              <a:ext uri="{FF2B5EF4-FFF2-40B4-BE49-F238E27FC236}">
                <a16:creationId xmlns:a16="http://schemas.microsoft.com/office/drawing/2014/main" id="{C620D8EE-CF96-6647-B2E3-F4ADE0CB07A4}"/>
              </a:ext>
            </a:extLst>
          </p:cNvPr>
          <p:cNvSpPr/>
          <p:nvPr/>
        </p:nvSpPr>
        <p:spPr>
          <a:xfrm>
            <a:off x="8532409" y="4902377"/>
            <a:ext cx="727699" cy="661989"/>
          </a:xfrm>
          <a:custGeom>
            <a:avLst/>
            <a:gdLst>
              <a:gd name="connsiteX0" fmla="*/ 223266 w 823341"/>
              <a:gd name="connsiteY0" fmla="*/ 508525 h 748994"/>
              <a:gd name="connsiteX1" fmla="*/ 228029 w 823341"/>
              <a:gd name="connsiteY1" fmla="*/ 516040 h 748994"/>
              <a:gd name="connsiteX2" fmla="*/ 221552 w 823341"/>
              <a:gd name="connsiteY2" fmla="*/ 521842 h 748994"/>
              <a:gd name="connsiteX3" fmla="*/ 216408 w 823341"/>
              <a:gd name="connsiteY3" fmla="*/ 523935 h 748994"/>
              <a:gd name="connsiteX4" fmla="*/ 206312 w 823341"/>
              <a:gd name="connsiteY4" fmla="*/ 518513 h 748994"/>
              <a:gd name="connsiteX5" fmla="*/ 202692 w 823341"/>
              <a:gd name="connsiteY5" fmla="*/ 521652 h 748994"/>
              <a:gd name="connsiteX6" fmla="*/ 206407 w 823341"/>
              <a:gd name="connsiteY6" fmla="*/ 524791 h 748994"/>
              <a:gd name="connsiteX7" fmla="*/ 190595 w 823341"/>
              <a:gd name="connsiteY7" fmla="*/ 537537 h 748994"/>
              <a:gd name="connsiteX8" fmla="*/ 185452 w 823341"/>
              <a:gd name="connsiteY8" fmla="*/ 531164 h 748994"/>
              <a:gd name="connsiteX9" fmla="*/ 182690 w 823341"/>
              <a:gd name="connsiteY9" fmla="*/ 536681 h 748994"/>
              <a:gd name="connsiteX10" fmla="*/ 162496 w 823341"/>
              <a:gd name="connsiteY10" fmla="*/ 544862 h 748994"/>
              <a:gd name="connsiteX11" fmla="*/ 152115 w 823341"/>
              <a:gd name="connsiteY11" fmla="*/ 545813 h 748994"/>
              <a:gd name="connsiteX12" fmla="*/ 146971 w 823341"/>
              <a:gd name="connsiteY12" fmla="*/ 540391 h 748994"/>
              <a:gd name="connsiteX13" fmla="*/ 149543 w 823341"/>
              <a:gd name="connsiteY13" fmla="*/ 537347 h 748994"/>
              <a:gd name="connsiteX14" fmla="*/ 172594 w 823341"/>
              <a:gd name="connsiteY14" fmla="*/ 533637 h 748994"/>
              <a:gd name="connsiteX15" fmla="*/ 223266 w 823341"/>
              <a:gd name="connsiteY15" fmla="*/ 508525 h 748994"/>
              <a:gd name="connsiteX16" fmla="*/ 496634 w 823341"/>
              <a:gd name="connsiteY16" fmla="*/ 0 h 748994"/>
              <a:gd name="connsiteX17" fmla="*/ 495110 w 823341"/>
              <a:gd name="connsiteY17" fmla="*/ 69439 h 748994"/>
              <a:gd name="connsiteX18" fmla="*/ 534353 w 823341"/>
              <a:gd name="connsiteY18" fmla="*/ 74291 h 748994"/>
              <a:gd name="connsiteX19" fmla="*/ 543592 w 823341"/>
              <a:gd name="connsiteY19" fmla="*/ 93410 h 748994"/>
              <a:gd name="connsiteX20" fmla="*/ 547878 w 823341"/>
              <a:gd name="connsiteY20" fmla="*/ 95122 h 748994"/>
              <a:gd name="connsiteX21" fmla="*/ 558451 w 823341"/>
              <a:gd name="connsiteY21" fmla="*/ 91793 h 748994"/>
              <a:gd name="connsiteX22" fmla="*/ 567404 w 823341"/>
              <a:gd name="connsiteY22" fmla="*/ 101210 h 748994"/>
              <a:gd name="connsiteX23" fmla="*/ 571977 w 823341"/>
              <a:gd name="connsiteY23" fmla="*/ 100354 h 748994"/>
              <a:gd name="connsiteX24" fmla="*/ 575786 w 823341"/>
              <a:gd name="connsiteY24" fmla="*/ 90747 h 748994"/>
              <a:gd name="connsiteX25" fmla="*/ 583312 w 823341"/>
              <a:gd name="connsiteY25" fmla="*/ 83803 h 748994"/>
              <a:gd name="connsiteX26" fmla="*/ 587312 w 823341"/>
              <a:gd name="connsiteY26" fmla="*/ 86466 h 748994"/>
              <a:gd name="connsiteX27" fmla="*/ 597122 w 823341"/>
              <a:gd name="connsiteY27" fmla="*/ 103208 h 748994"/>
              <a:gd name="connsiteX28" fmla="*/ 596075 w 823341"/>
              <a:gd name="connsiteY28" fmla="*/ 111864 h 748994"/>
              <a:gd name="connsiteX29" fmla="*/ 601504 w 823341"/>
              <a:gd name="connsiteY29" fmla="*/ 121757 h 748994"/>
              <a:gd name="connsiteX30" fmla="*/ 618935 w 823341"/>
              <a:gd name="connsiteY30" fmla="*/ 132886 h 748994"/>
              <a:gd name="connsiteX31" fmla="*/ 637794 w 823341"/>
              <a:gd name="connsiteY31" fmla="*/ 175311 h 748994"/>
              <a:gd name="connsiteX32" fmla="*/ 674561 w 823341"/>
              <a:gd name="connsiteY32" fmla="*/ 195286 h 748994"/>
              <a:gd name="connsiteX33" fmla="*/ 685705 w 823341"/>
              <a:gd name="connsiteY33" fmla="*/ 218972 h 748994"/>
              <a:gd name="connsiteX34" fmla="*/ 715899 w 823341"/>
              <a:gd name="connsiteY34" fmla="*/ 253026 h 748994"/>
              <a:gd name="connsiteX35" fmla="*/ 723424 w 823341"/>
              <a:gd name="connsiteY35" fmla="*/ 285748 h 748994"/>
              <a:gd name="connsiteX36" fmla="*/ 727615 w 823341"/>
              <a:gd name="connsiteY36" fmla="*/ 290124 h 748994"/>
              <a:gd name="connsiteX37" fmla="*/ 727615 w 823341"/>
              <a:gd name="connsiteY37" fmla="*/ 290124 h 748994"/>
              <a:gd name="connsiteX38" fmla="*/ 740379 w 823341"/>
              <a:gd name="connsiteY38" fmla="*/ 307341 h 748994"/>
              <a:gd name="connsiteX39" fmla="*/ 790861 w 823341"/>
              <a:gd name="connsiteY39" fmla="*/ 347768 h 748994"/>
              <a:gd name="connsiteX40" fmla="*/ 823341 w 823341"/>
              <a:gd name="connsiteY40" fmla="*/ 392190 h 748994"/>
              <a:gd name="connsiteX41" fmla="*/ 821627 w 823341"/>
              <a:gd name="connsiteY41" fmla="*/ 447837 h 748994"/>
              <a:gd name="connsiteX42" fmla="*/ 810483 w 823341"/>
              <a:gd name="connsiteY42" fmla="*/ 454115 h 748994"/>
              <a:gd name="connsiteX43" fmla="*/ 806578 w 823341"/>
              <a:gd name="connsiteY43" fmla="*/ 460488 h 748994"/>
              <a:gd name="connsiteX44" fmla="*/ 808673 w 823341"/>
              <a:gd name="connsiteY44" fmla="*/ 484459 h 748994"/>
              <a:gd name="connsiteX45" fmla="*/ 801053 w 823341"/>
              <a:gd name="connsiteY45" fmla="*/ 533257 h 748994"/>
              <a:gd name="connsiteX46" fmla="*/ 802672 w 823341"/>
              <a:gd name="connsiteY46" fmla="*/ 545337 h 748994"/>
              <a:gd name="connsiteX47" fmla="*/ 812102 w 823341"/>
              <a:gd name="connsiteY47" fmla="*/ 557133 h 748994"/>
              <a:gd name="connsiteX48" fmla="*/ 813531 w 823341"/>
              <a:gd name="connsiteY48" fmla="*/ 563886 h 748994"/>
              <a:gd name="connsiteX49" fmla="*/ 808673 w 823341"/>
              <a:gd name="connsiteY49" fmla="*/ 576918 h 748994"/>
              <a:gd name="connsiteX50" fmla="*/ 816483 w 823341"/>
              <a:gd name="connsiteY50" fmla="*/ 581293 h 748994"/>
              <a:gd name="connsiteX51" fmla="*/ 811054 w 823341"/>
              <a:gd name="connsiteY51" fmla="*/ 597179 h 748994"/>
              <a:gd name="connsiteX52" fmla="*/ 815531 w 823341"/>
              <a:gd name="connsiteY52" fmla="*/ 610306 h 748994"/>
              <a:gd name="connsiteX53" fmla="*/ 818198 w 823341"/>
              <a:gd name="connsiteY53" fmla="*/ 655013 h 748994"/>
              <a:gd name="connsiteX54" fmla="*/ 812768 w 823341"/>
              <a:gd name="connsiteY54" fmla="*/ 666999 h 748994"/>
              <a:gd name="connsiteX55" fmla="*/ 789527 w 823341"/>
              <a:gd name="connsiteY55" fmla="*/ 693919 h 748994"/>
              <a:gd name="connsiteX56" fmla="*/ 791909 w 823341"/>
              <a:gd name="connsiteY56" fmla="*/ 717319 h 748994"/>
              <a:gd name="connsiteX57" fmla="*/ 791909 w 823341"/>
              <a:gd name="connsiteY57" fmla="*/ 717319 h 748994"/>
              <a:gd name="connsiteX58" fmla="*/ 791719 w 823341"/>
              <a:gd name="connsiteY58" fmla="*/ 748994 h 748994"/>
              <a:gd name="connsiteX59" fmla="*/ 354140 w 823341"/>
              <a:gd name="connsiteY59" fmla="*/ 748899 h 748994"/>
              <a:gd name="connsiteX60" fmla="*/ 354140 w 823341"/>
              <a:gd name="connsiteY60" fmla="*/ 748899 h 748994"/>
              <a:gd name="connsiteX61" fmla="*/ 354330 w 823341"/>
              <a:gd name="connsiteY61" fmla="*/ 733299 h 748994"/>
              <a:gd name="connsiteX62" fmla="*/ 316421 w 823341"/>
              <a:gd name="connsiteY62" fmla="*/ 718270 h 748994"/>
              <a:gd name="connsiteX63" fmla="*/ 309944 w 823341"/>
              <a:gd name="connsiteY63" fmla="*/ 722265 h 748994"/>
              <a:gd name="connsiteX64" fmla="*/ 302609 w 823341"/>
              <a:gd name="connsiteY64" fmla="*/ 713704 h 748994"/>
              <a:gd name="connsiteX65" fmla="*/ 287750 w 823341"/>
              <a:gd name="connsiteY65" fmla="*/ 707426 h 748994"/>
              <a:gd name="connsiteX66" fmla="*/ 272129 w 823341"/>
              <a:gd name="connsiteY66" fmla="*/ 692682 h 748994"/>
              <a:gd name="connsiteX67" fmla="*/ 237363 w 823341"/>
              <a:gd name="connsiteY67" fmla="*/ 685072 h 748994"/>
              <a:gd name="connsiteX68" fmla="*/ 210788 w 823341"/>
              <a:gd name="connsiteY68" fmla="*/ 686309 h 748994"/>
              <a:gd name="connsiteX69" fmla="*/ 207931 w 823341"/>
              <a:gd name="connsiteY69" fmla="*/ 698675 h 748994"/>
              <a:gd name="connsiteX70" fmla="*/ 211170 w 823341"/>
              <a:gd name="connsiteY70" fmla="*/ 715987 h 748994"/>
              <a:gd name="connsiteX71" fmla="*/ 208312 w 823341"/>
              <a:gd name="connsiteY71" fmla="*/ 722836 h 748994"/>
              <a:gd name="connsiteX72" fmla="*/ 192310 w 823341"/>
              <a:gd name="connsiteY72" fmla="*/ 723882 h 748994"/>
              <a:gd name="connsiteX73" fmla="*/ 180023 w 823341"/>
              <a:gd name="connsiteY73" fmla="*/ 729970 h 748994"/>
              <a:gd name="connsiteX74" fmla="*/ 158972 w 823341"/>
              <a:gd name="connsiteY74" fmla="*/ 719316 h 748994"/>
              <a:gd name="connsiteX75" fmla="*/ 144685 w 823341"/>
              <a:gd name="connsiteY75" fmla="*/ 720743 h 748994"/>
              <a:gd name="connsiteX76" fmla="*/ 132207 w 823341"/>
              <a:gd name="connsiteY76" fmla="*/ 714465 h 748994"/>
              <a:gd name="connsiteX77" fmla="*/ 123920 w 823341"/>
              <a:gd name="connsiteY77" fmla="*/ 700862 h 748994"/>
              <a:gd name="connsiteX78" fmla="*/ 90869 w 823341"/>
              <a:gd name="connsiteY78" fmla="*/ 678699 h 748994"/>
              <a:gd name="connsiteX79" fmla="*/ 79248 w 823341"/>
              <a:gd name="connsiteY79" fmla="*/ 661291 h 748994"/>
              <a:gd name="connsiteX80" fmla="*/ 68961 w 823341"/>
              <a:gd name="connsiteY80" fmla="*/ 636655 h 748994"/>
              <a:gd name="connsiteX81" fmla="*/ 64675 w 823341"/>
              <a:gd name="connsiteY81" fmla="*/ 633611 h 748994"/>
              <a:gd name="connsiteX82" fmla="*/ 66390 w 823341"/>
              <a:gd name="connsiteY82" fmla="*/ 614872 h 748994"/>
              <a:gd name="connsiteX83" fmla="*/ 55817 w 823341"/>
              <a:gd name="connsiteY83" fmla="*/ 601364 h 748994"/>
              <a:gd name="connsiteX84" fmla="*/ 52388 w 823341"/>
              <a:gd name="connsiteY84" fmla="*/ 599842 h 748994"/>
              <a:gd name="connsiteX85" fmla="*/ 51626 w 823341"/>
              <a:gd name="connsiteY85" fmla="*/ 603838 h 748994"/>
              <a:gd name="connsiteX86" fmla="*/ 46577 w 823341"/>
              <a:gd name="connsiteY86" fmla="*/ 605074 h 748994"/>
              <a:gd name="connsiteX87" fmla="*/ 40005 w 823341"/>
              <a:gd name="connsiteY87" fmla="*/ 594991 h 748994"/>
              <a:gd name="connsiteX88" fmla="*/ 30575 w 823341"/>
              <a:gd name="connsiteY88" fmla="*/ 594516 h 748994"/>
              <a:gd name="connsiteX89" fmla="*/ 16859 w 823341"/>
              <a:gd name="connsiteY89" fmla="*/ 585003 h 748994"/>
              <a:gd name="connsiteX90" fmla="*/ 10859 w 823341"/>
              <a:gd name="connsiteY90" fmla="*/ 576347 h 748994"/>
              <a:gd name="connsiteX91" fmla="*/ 0 w 823341"/>
              <a:gd name="connsiteY91" fmla="*/ 540962 h 748994"/>
              <a:gd name="connsiteX92" fmla="*/ 0 w 823341"/>
              <a:gd name="connsiteY92" fmla="*/ 540962 h 748994"/>
              <a:gd name="connsiteX93" fmla="*/ 29813 w 823341"/>
              <a:gd name="connsiteY93" fmla="*/ 535635 h 748994"/>
              <a:gd name="connsiteX94" fmla="*/ 123444 w 823341"/>
              <a:gd name="connsiteY94" fmla="*/ 529832 h 748994"/>
              <a:gd name="connsiteX95" fmla="*/ 131826 w 823341"/>
              <a:gd name="connsiteY95" fmla="*/ 543244 h 748994"/>
              <a:gd name="connsiteX96" fmla="*/ 146018 w 823341"/>
              <a:gd name="connsiteY96" fmla="*/ 550854 h 748994"/>
              <a:gd name="connsiteX97" fmla="*/ 140304 w 823341"/>
              <a:gd name="connsiteY97" fmla="*/ 562079 h 748994"/>
              <a:gd name="connsiteX98" fmla="*/ 137732 w 823341"/>
              <a:gd name="connsiteY98" fmla="*/ 558369 h 748994"/>
              <a:gd name="connsiteX99" fmla="*/ 134779 w 823341"/>
              <a:gd name="connsiteY99" fmla="*/ 561603 h 748994"/>
              <a:gd name="connsiteX100" fmla="*/ 125635 w 823341"/>
              <a:gd name="connsiteY100" fmla="*/ 549428 h 748994"/>
              <a:gd name="connsiteX101" fmla="*/ 118682 w 823341"/>
              <a:gd name="connsiteY101" fmla="*/ 557513 h 748994"/>
              <a:gd name="connsiteX102" fmla="*/ 112205 w 823341"/>
              <a:gd name="connsiteY102" fmla="*/ 553518 h 748994"/>
              <a:gd name="connsiteX103" fmla="*/ 109919 w 823341"/>
              <a:gd name="connsiteY103" fmla="*/ 555230 h 748994"/>
              <a:gd name="connsiteX104" fmla="*/ 111538 w 823341"/>
              <a:gd name="connsiteY104" fmla="*/ 562079 h 748994"/>
              <a:gd name="connsiteX105" fmla="*/ 107252 w 823341"/>
              <a:gd name="connsiteY105" fmla="*/ 567501 h 748994"/>
              <a:gd name="connsiteX106" fmla="*/ 112872 w 823341"/>
              <a:gd name="connsiteY106" fmla="*/ 574540 h 748994"/>
              <a:gd name="connsiteX107" fmla="*/ 123825 w 823341"/>
              <a:gd name="connsiteY107" fmla="*/ 572162 h 748994"/>
              <a:gd name="connsiteX108" fmla="*/ 119539 w 823341"/>
              <a:gd name="connsiteY108" fmla="*/ 561508 h 748994"/>
              <a:gd name="connsiteX109" fmla="*/ 127064 w 823341"/>
              <a:gd name="connsiteY109" fmla="*/ 561889 h 748994"/>
              <a:gd name="connsiteX110" fmla="*/ 129731 w 823341"/>
              <a:gd name="connsiteY110" fmla="*/ 566264 h 748994"/>
              <a:gd name="connsiteX111" fmla="*/ 135160 w 823341"/>
              <a:gd name="connsiteY111" fmla="*/ 564932 h 748994"/>
              <a:gd name="connsiteX112" fmla="*/ 145638 w 823341"/>
              <a:gd name="connsiteY112" fmla="*/ 571781 h 748994"/>
              <a:gd name="connsiteX113" fmla="*/ 147161 w 823341"/>
              <a:gd name="connsiteY113" fmla="*/ 577108 h 748994"/>
              <a:gd name="connsiteX114" fmla="*/ 211836 w 823341"/>
              <a:gd name="connsiteY114" fmla="*/ 592994 h 748994"/>
              <a:gd name="connsiteX115" fmla="*/ 225457 w 823341"/>
              <a:gd name="connsiteY115" fmla="*/ 591757 h 748994"/>
              <a:gd name="connsiteX116" fmla="*/ 226981 w 823341"/>
              <a:gd name="connsiteY116" fmla="*/ 585099 h 748994"/>
              <a:gd name="connsiteX117" fmla="*/ 233934 w 823341"/>
              <a:gd name="connsiteY117" fmla="*/ 578440 h 748994"/>
              <a:gd name="connsiteX118" fmla="*/ 276320 w 823341"/>
              <a:gd name="connsiteY118" fmla="*/ 563886 h 748994"/>
              <a:gd name="connsiteX119" fmla="*/ 284131 w 823341"/>
              <a:gd name="connsiteY119" fmla="*/ 536110 h 748994"/>
              <a:gd name="connsiteX120" fmla="*/ 290132 w 823341"/>
              <a:gd name="connsiteY120" fmla="*/ 533067 h 748994"/>
              <a:gd name="connsiteX121" fmla="*/ 293465 w 823341"/>
              <a:gd name="connsiteY121" fmla="*/ 520510 h 748994"/>
              <a:gd name="connsiteX122" fmla="*/ 291275 w 823341"/>
              <a:gd name="connsiteY122" fmla="*/ 513852 h 748994"/>
              <a:gd name="connsiteX123" fmla="*/ 280797 w 823341"/>
              <a:gd name="connsiteY123" fmla="*/ 504339 h 748994"/>
              <a:gd name="connsiteX124" fmla="*/ 272034 w 823341"/>
              <a:gd name="connsiteY124" fmla="*/ 511188 h 748994"/>
              <a:gd name="connsiteX125" fmla="*/ 261081 w 823341"/>
              <a:gd name="connsiteY125" fmla="*/ 505386 h 748994"/>
              <a:gd name="connsiteX126" fmla="*/ 258319 w 823341"/>
              <a:gd name="connsiteY126" fmla="*/ 496064 h 748994"/>
              <a:gd name="connsiteX127" fmla="*/ 264129 w 823341"/>
              <a:gd name="connsiteY127" fmla="*/ 491593 h 748994"/>
              <a:gd name="connsiteX128" fmla="*/ 263462 w 823341"/>
              <a:gd name="connsiteY128" fmla="*/ 484078 h 748994"/>
              <a:gd name="connsiteX129" fmla="*/ 272701 w 823341"/>
              <a:gd name="connsiteY129" fmla="*/ 474186 h 748994"/>
              <a:gd name="connsiteX130" fmla="*/ 265367 w 823341"/>
              <a:gd name="connsiteY130" fmla="*/ 475993 h 748994"/>
              <a:gd name="connsiteX131" fmla="*/ 258699 w 823341"/>
              <a:gd name="connsiteY131" fmla="*/ 488644 h 748994"/>
              <a:gd name="connsiteX132" fmla="*/ 251460 w 823341"/>
              <a:gd name="connsiteY132" fmla="*/ 495493 h 748994"/>
              <a:gd name="connsiteX133" fmla="*/ 246507 w 823341"/>
              <a:gd name="connsiteY133" fmla="*/ 495018 h 748994"/>
              <a:gd name="connsiteX134" fmla="*/ 238696 w 823341"/>
              <a:gd name="connsiteY134" fmla="*/ 502247 h 748994"/>
              <a:gd name="connsiteX135" fmla="*/ 237554 w 823341"/>
              <a:gd name="connsiteY135" fmla="*/ 507573 h 748994"/>
              <a:gd name="connsiteX136" fmla="*/ 231553 w 823341"/>
              <a:gd name="connsiteY136" fmla="*/ 507859 h 748994"/>
              <a:gd name="connsiteX137" fmla="*/ 231553 w 823341"/>
              <a:gd name="connsiteY137" fmla="*/ 505576 h 748994"/>
              <a:gd name="connsiteX138" fmla="*/ 255365 w 823341"/>
              <a:gd name="connsiteY138" fmla="*/ 481129 h 748994"/>
              <a:gd name="connsiteX139" fmla="*/ 320231 w 823341"/>
              <a:gd name="connsiteY139" fmla="*/ 446315 h 748994"/>
              <a:gd name="connsiteX140" fmla="*/ 365856 w 823341"/>
              <a:gd name="connsiteY140" fmla="*/ 413497 h 748994"/>
              <a:gd name="connsiteX141" fmla="*/ 412147 w 823341"/>
              <a:gd name="connsiteY141" fmla="*/ 370407 h 748994"/>
              <a:gd name="connsiteX142" fmla="*/ 416624 w 823341"/>
              <a:gd name="connsiteY142" fmla="*/ 361561 h 748994"/>
              <a:gd name="connsiteX143" fmla="*/ 415862 w 823341"/>
              <a:gd name="connsiteY143" fmla="*/ 351858 h 748994"/>
              <a:gd name="connsiteX144" fmla="*/ 420815 w 823341"/>
              <a:gd name="connsiteY144" fmla="*/ 332834 h 748994"/>
              <a:gd name="connsiteX145" fmla="*/ 418815 w 823341"/>
              <a:gd name="connsiteY145" fmla="*/ 312192 h 748994"/>
              <a:gd name="connsiteX146" fmla="*/ 425196 w 823341"/>
              <a:gd name="connsiteY146" fmla="*/ 295070 h 748994"/>
              <a:gd name="connsiteX147" fmla="*/ 420338 w 823341"/>
              <a:gd name="connsiteY147" fmla="*/ 289743 h 748994"/>
              <a:gd name="connsiteX148" fmla="*/ 419958 w 823341"/>
              <a:gd name="connsiteY148" fmla="*/ 283655 h 748994"/>
              <a:gd name="connsiteX149" fmla="*/ 428816 w 823341"/>
              <a:gd name="connsiteY149" fmla="*/ 272811 h 748994"/>
              <a:gd name="connsiteX150" fmla="*/ 430625 w 823341"/>
              <a:gd name="connsiteY150" fmla="*/ 263014 h 748994"/>
              <a:gd name="connsiteX151" fmla="*/ 467296 w 823341"/>
              <a:gd name="connsiteY151" fmla="*/ 235809 h 748994"/>
              <a:gd name="connsiteX152" fmla="*/ 480727 w 823341"/>
              <a:gd name="connsiteY152" fmla="*/ 212218 h 748994"/>
              <a:gd name="connsiteX153" fmla="*/ 471393 w 823341"/>
              <a:gd name="connsiteY153" fmla="*/ 186440 h 748994"/>
              <a:gd name="connsiteX154" fmla="*/ 474250 w 823341"/>
              <a:gd name="connsiteY154" fmla="*/ 173408 h 748994"/>
              <a:gd name="connsiteX155" fmla="*/ 470345 w 823341"/>
              <a:gd name="connsiteY155" fmla="*/ 161233 h 748994"/>
              <a:gd name="connsiteX156" fmla="*/ 473964 w 823341"/>
              <a:gd name="connsiteY156" fmla="*/ 158474 h 748994"/>
              <a:gd name="connsiteX157" fmla="*/ 470250 w 823341"/>
              <a:gd name="connsiteY157" fmla="*/ 115859 h 748994"/>
              <a:gd name="connsiteX158" fmla="*/ 473107 w 823341"/>
              <a:gd name="connsiteY158" fmla="*/ 108440 h 748994"/>
              <a:gd name="connsiteX159" fmla="*/ 468821 w 823341"/>
              <a:gd name="connsiteY159" fmla="*/ 76098 h 748994"/>
              <a:gd name="connsiteX160" fmla="*/ 481584 w 823341"/>
              <a:gd name="connsiteY160" fmla="*/ 42234 h 748994"/>
              <a:gd name="connsiteX161" fmla="*/ 485775 w 823341"/>
              <a:gd name="connsiteY161" fmla="*/ 13507 h 748994"/>
              <a:gd name="connsiteX162" fmla="*/ 496634 w 823341"/>
              <a:gd name="connsiteY162" fmla="*/ 0 h 74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823341" h="748994">
                <a:moveTo>
                  <a:pt x="223266" y="508525"/>
                </a:moveTo>
                <a:lnTo>
                  <a:pt x="228029" y="516040"/>
                </a:lnTo>
                <a:lnTo>
                  <a:pt x="221552" y="521842"/>
                </a:lnTo>
                <a:lnTo>
                  <a:pt x="216408" y="523935"/>
                </a:lnTo>
                <a:lnTo>
                  <a:pt x="206312" y="518513"/>
                </a:lnTo>
                <a:lnTo>
                  <a:pt x="202692" y="521652"/>
                </a:lnTo>
                <a:lnTo>
                  <a:pt x="206407" y="524791"/>
                </a:lnTo>
                <a:lnTo>
                  <a:pt x="190595" y="537537"/>
                </a:lnTo>
                <a:lnTo>
                  <a:pt x="185452" y="531164"/>
                </a:lnTo>
                <a:lnTo>
                  <a:pt x="182690" y="536681"/>
                </a:lnTo>
                <a:lnTo>
                  <a:pt x="162496" y="544862"/>
                </a:lnTo>
                <a:lnTo>
                  <a:pt x="152115" y="545813"/>
                </a:lnTo>
                <a:lnTo>
                  <a:pt x="146971" y="540391"/>
                </a:lnTo>
                <a:lnTo>
                  <a:pt x="149543" y="537347"/>
                </a:lnTo>
                <a:lnTo>
                  <a:pt x="172594" y="533637"/>
                </a:lnTo>
                <a:lnTo>
                  <a:pt x="223266" y="508525"/>
                </a:lnTo>
                <a:close/>
                <a:moveTo>
                  <a:pt x="496634" y="0"/>
                </a:moveTo>
                <a:lnTo>
                  <a:pt x="495110" y="69439"/>
                </a:lnTo>
                <a:lnTo>
                  <a:pt x="534353" y="74291"/>
                </a:lnTo>
                <a:lnTo>
                  <a:pt x="543592" y="93410"/>
                </a:lnTo>
                <a:lnTo>
                  <a:pt x="547878" y="95122"/>
                </a:lnTo>
                <a:lnTo>
                  <a:pt x="558451" y="91793"/>
                </a:lnTo>
                <a:lnTo>
                  <a:pt x="567404" y="101210"/>
                </a:lnTo>
                <a:lnTo>
                  <a:pt x="571977" y="100354"/>
                </a:lnTo>
                <a:lnTo>
                  <a:pt x="575786" y="90747"/>
                </a:lnTo>
                <a:lnTo>
                  <a:pt x="583312" y="83803"/>
                </a:lnTo>
                <a:lnTo>
                  <a:pt x="587312" y="86466"/>
                </a:lnTo>
                <a:lnTo>
                  <a:pt x="597122" y="103208"/>
                </a:lnTo>
                <a:lnTo>
                  <a:pt x="596075" y="111864"/>
                </a:lnTo>
                <a:lnTo>
                  <a:pt x="601504" y="121757"/>
                </a:lnTo>
                <a:lnTo>
                  <a:pt x="618935" y="132886"/>
                </a:lnTo>
                <a:lnTo>
                  <a:pt x="637794" y="175311"/>
                </a:lnTo>
                <a:lnTo>
                  <a:pt x="674561" y="195286"/>
                </a:lnTo>
                <a:lnTo>
                  <a:pt x="685705" y="218972"/>
                </a:lnTo>
                <a:lnTo>
                  <a:pt x="715899" y="253026"/>
                </a:lnTo>
                <a:lnTo>
                  <a:pt x="723424" y="285748"/>
                </a:lnTo>
                <a:lnTo>
                  <a:pt x="727615" y="290124"/>
                </a:lnTo>
                <a:lnTo>
                  <a:pt x="727615" y="290124"/>
                </a:lnTo>
                <a:lnTo>
                  <a:pt x="740379" y="307341"/>
                </a:lnTo>
                <a:lnTo>
                  <a:pt x="790861" y="347768"/>
                </a:lnTo>
                <a:lnTo>
                  <a:pt x="823341" y="392190"/>
                </a:lnTo>
                <a:lnTo>
                  <a:pt x="821627" y="447837"/>
                </a:lnTo>
                <a:lnTo>
                  <a:pt x="810483" y="454115"/>
                </a:lnTo>
                <a:lnTo>
                  <a:pt x="806578" y="460488"/>
                </a:lnTo>
                <a:lnTo>
                  <a:pt x="808673" y="484459"/>
                </a:lnTo>
                <a:lnTo>
                  <a:pt x="801053" y="533257"/>
                </a:lnTo>
                <a:lnTo>
                  <a:pt x="802672" y="545337"/>
                </a:lnTo>
                <a:lnTo>
                  <a:pt x="812102" y="557133"/>
                </a:lnTo>
                <a:lnTo>
                  <a:pt x="813531" y="563886"/>
                </a:lnTo>
                <a:lnTo>
                  <a:pt x="808673" y="576918"/>
                </a:lnTo>
                <a:lnTo>
                  <a:pt x="816483" y="581293"/>
                </a:lnTo>
                <a:lnTo>
                  <a:pt x="811054" y="597179"/>
                </a:lnTo>
                <a:lnTo>
                  <a:pt x="815531" y="610306"/>
                </a:lnTo>
                <a:lnTo>
                  <a:pt x="818198" y="655013"/>
                </a:lnTo>
                <a:lnTo>
                  <a:pt x="812768" y="666999"/>
                </a:lnTo>
                <a:lnTo>
                  <a:pt x="789527" y="693919"/>
                </a:lnTo>
                <a:lnTo>
                  <a:pt x="791909" y="717319"/>
                </a:lnTo>
                <a:lnTo>
                  <a:pt x="791909" y="717319"/>
                </a:lnTo>
                <a:lnTo>
                  <a:pt x="791719" y="748994"/>
                </a:lnTo>
                <a:lnTo>
                  <a:pt x="354140" y="748899"/>
                </a:lnTo>
                <a:lnTo>
                  <a:pt x="354140" y="748899"/>
                </a:lnTo>
                <a:lnTo>
                  <a:pt x="354330" y="733299"/>
                </a:lnTo>
                <a:lnTo>
                  <a:pt x="316421" y="718270"/>
                </a:lnTo>
                <a:lnTo>
                  <a:pt x="309944" y="722265"/>
                </a:lnTo>
                <a:lnTo>
                  <a:pt x="302609" y="713704"/>
                </a:lnTo>
                <a:lnTo>
                  <a:pt x="287750" y="707426"/>
                </a:lnTo>
                <a:lnTo>
                  <a:pt x="272129" y="692682"/>
                </a:lnTo>
                <a:lnTo>
                  <a:pt x="237363" y="685072"/>
                </a:lnTo>
                <a:lnTo>
                  <a:pt x="210788" y="686309"/>
                </a:lnTo>
                <a:lnTo>
                  <a:pt x="207931" y="698675"/>
                </a:lnTo>
                <a:lnTo>
                  <a:pt x="211170" y="715987"/>
                </a:lnTo>
                <a:lnTo>
                  <a:pt x="208312" y="722836"/>
                </a:lnTo>
                <a:lnTo>
                  <a:pt x="192310" y="723882"/>
                </a:lnTo>
                <a:lnTo>
                  <a:pt x="180023" y="729970"/>
                </a:lnTo>
                <a:lnTo>
                  <a:pt x="158972" y="719316"/>
                </a:lnTo>
                <a:lnTo>
                  <a:pt x="144685" y="720743"/>
                </a:lnTo>
                <a:lnTo>
                  <a:pt x="132207" y="714465"/>
                </a:lnTo>
                <a:lnTo>
                  <a:pt x="123920" y="700862"/>
                </a:lnTo>
                <a:lnTo>
                  <a:pt x="90869" y="678699"/>
                </a:lnTo>
                <a:lnTo>
                  <a:pt x="79248" y="661291"/>
                </a:lnTo>
                <a:lnTo>
                  <a:pt x="68961" y="636655"/>
                </a:lnTo>
                <a:lnTo>
                  <a:pt x="64675" y="633611"/>
                </a:lnTo>
                <a:lnTo>
                  <a:pt x="66390" y="614872"/>
                </a:lnTo>
                <a:lnTo>
                  <a:pt x="55817" y="601364"/>
                </a:lnTo>
                <a:lnTo>
                  <a:pt x="52388" y="599842"/>
                </a:lnTo>
                <a:lnTo>
                  <a:pt x="51626" y="603838"/>
                </a:lnTo>
                <a:lnTo>
                  <a:pt x="46577" y="605074"/>
                </a:lnTo>
                <a:lnTo>
                  <a:pt x="40005" y="594991"/>
                </a:lnTo>
                <a:lnTo>
                  <a:pt x="30575" y="594516"/>
                </a:lnTo>
                <a:lnTo>
                  <a:pt x="16859" y="585003"/>
                </a:lnTo>
                <a:lnTo>
                  <a:pt x="10859" y="576347"/>
                </a:lnTo>
                <a:lnTo>
                  <a:pt x="0" y="540962"/>
                </a:lnTo>
                <a:lnTo>
                  <a:pt x="0" y="540962"/>
                </a:lnTo>
                <a:lnTo>
                  <a:pt x="29813" y="535635"/>
                </a:lnTo>
                <a:lnTo>
                  <a:pt x="123444" y="529832"/>
                </a:lnTo>
                <a:lnTo>
                  <a:pt x="131826" y="543244"/>
                </a:lnTo>
                <a:lnTo>
                  <a:pt x="146018" y="550854"/>
                </a:lnTo>
                <a:lnTo>
                  <a:pt x="140304" y="562079"/>
                </a:lnTo>
                <a:lnTo>
                  <a:pt x="137732" y="558369"/>
                </a:lnTo>
                <a:lnTo>
                  <a:pt x="134779" y="561603"/>
                </a:lnTo>
                <a:lnTo>
                  <a:pt x="125635" y="549428"/>
                </a:lnTo>
                <a:lnTo>
                  <a:pt x="118682" y="557513"/>
                </a:lnTo>
                <a:lnTo>
                  <a:pt x="112205" y="553518"/>
                </a:lnTo>
                <a:lnTo>
                  <a:pt x="109919" y="555230"/>
                </a:lnTo>
                <a:lnTo>
                  <a:pt x="111538" y="562079"/>
                </a:lnTo>
                <a:lnTo>
                  <a:pt x="107252" y="567501"/>
                </a:lnTo>
                <a:lnTo>
                  <a:pt x="112872" y="574540"/>
                </a:lnTo>
                <a:lnTo>
                  <a:pt x="123825" y="572162"/>
                </a:lnTo>
                <a:lnTo>
                  <a:pt x="119539" y="561508"/>
                </a:lnTo>
                <a:lnTo>
                  <a:pt x="127064" y="561889"/>
                </a:lnTo>
                <a:lnTo>
                  <a:pt x="129731" y="566264"/>
                </a:lnTo>
                <a:lnTo>
                  <a:pt x="135160" y="564932"/>
                </a:lnTo>
                <a:lnTo>
                  <a:pt x="145638" y="571781"/>
                </a:lnTo>
                <a:lnTo>
                  <a:pt x="147161" y="577108"/>
                </a:lnTo>
                <a:lnTo>
                  <a:pt x="211836" y="592994"/>
                </a:lnTo>
                <a:lnTo>
                  <a:pt x="225457" y="591757"/>
                </a:lnTo>
                <a:lnTo>
                  <a:pt x="226981" y="585099"/>
                </a:lnTo>
                <a:lnTo>
                  <a:pt x="233934" y="578440"/>
                </a:lnTo>
                <a:lnTo>
                  <a:pt x="276320" y="563886"/>
                </a:lnTo>
                <a:lnTo>
                  <a:pt x="284131" y="536110"/>
                </a:lnTo>
                <a:lnTo>
                  <a:pt x="290132" y="533067"/>
                </a:lnTo>
                <a:lnTo>
                  <a:pt x="293465" y="520510"/>
                </a:lnTo>
                <a:lnTo>
                  <a:pt x="291275" y="513852"/>
                </a:lnTo>
                <a:lnTo>
                  <a:pt x="280797" y="504339"/>
                </a:lnTo>
                <a:lnTo>
                  <a:pt x="272034" y="511188"/>
                </a:lnTo>
                <a:lnTo>
                  <a:pt x="261081" y="505386"/>
                </a:lnTo>
                <a:lnTo>
                  <a:pt x="258319" y="496064"/>
                </a:lnTo>
                <a:lnTo>
                  <a:pt x="264129" y="491593"/>
                </a:lnTo>
                <a:lnTo>
                  <a:pt x="263462" y="484078"/>
                </a:lnTo>
                <a:lnTo>
                  <a:pt x="272701" y="474186"/>
                </a:lnTo>
                <a:lnTo>
                  <a:pt x="265367" y="475993"/>
                </a:lnTo>
                <a:lnTo>
                  <a:pt x="258699" y="488644"/>
                </a:lnTo>
                <a:lnTo>
                  <a:pt x="251460" y="495493"/>
                </a:lnTo>
                <a:lnTo>
                  <a:pt x="246507" y="495018"/>
                </a:lnTo>
                <a:lnTo>
                  <a:pt x="238696" y="502247"/>
                </a:lnTo>
                <a:lnTo>
                  <a:pt x="237554" y="507573"/>
                </a:lnTo>
                <a:lnTo>
                  <a:pt x="231553" y="507859"/>
                </a:lnTo>
                <a:lnTo>
                  <a:pt x="231553" y="505576"/>
                </a:lnTo>
                <a:lnTo>
                  <a:pt x="255365" y="481129"/>
                </a:lnTo>
                <a:lnTo>
                  <a:pt x="320231" y="446315"/>
                </a:lnTo>
                <a:lnTo>
                  <a:pt x="365856" y="413497"/>
                </a:lnTo>
                <a:lnTo>
                  <a:pt x="412147" y="370407"/>
                </a:lnTo>
                <a:lnTo>
                  <a:pt x="416624" y="361561"/>
                </a:lnTo>
                <a:lnTo>
                  <a:pt x="415862" y="351858"/>
                </a:lnTo>
                <a:lnTo>
                  <a:pt x="420815" y="332834"/>
                </a:lnTo>
                <a:lnTo>
                  <a:pt x="418815" y="312192"/>
                </a:lnTo>
                <a:lnTo>
                  <a:pt x="425196" y="295070"/>
                </a:lnTo>
                <a:lnTo>
                  <a:pt x="420338" y="289743"/>
                </a:lnTo>
                <a:lnTo>
                  <a:pt x="419958" y="283655"/>
                </a:lnTo>
                <a:lnTo>
                  <a:pt x="428816" y="272811"/>
                </a:lnTo>
                <a:lnTo>
                  <a:pt x="430625" y="263014"/>
                </a:lnTo>
                <a:lnTo>
                  <a:pt x="467296" y="235809"/>
                </a:lnTo>
                <a:lnTo>
                  <a:pt x="480727" y="212218"/>
                </a:lnTo>
                <a:lnTo>
                  <a:pt x="471393" y="186440"/>
                </a:lnTo>
                <a:lnTo>
                  <a:pt x="474250" y="173408"/>
                </a:lnTo>
                <a:lnTo>
                  <a:pt x="470345" y="161233"/>
                </a:lnTo>
                <a:lnTo>
                  <a:pt x="473964" y="158474"/>
                </a:lnTo>
                <a:lnTo>
                  <a:pt x="470250" y="115859"/>
                </a:lnTo>
                <a:lnTo>
                  <a:pt x="473107" y="108440"/>
                </a:lnTo>
                <a:lnTo>
                  <a:pt x="468821" y="76098"/>
                </a:lnTo>
                <a:lnTo>
                  <a:pt x="481584" y="42234"/>
                </a:lnTo>
                <a:lnTo>
                  <a:pt x="485775" y="13507"/>
                </a:lnTo>
                <a:lnTo>
                  <a:pt x="49663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7" name="Forma libre 6">
            <a:extLst>
              <a:ext uri="{FF2B5EF4-FFF2-40B4-BE49-F238E27FC236}">
                <a16:creationId xmlns:a16="http://schemas.microsoft.com/office/drawing/2014/main" id="{3F654CD2-4478-784D-93AB-7B053030B34E}"/>
              </a:ext>
            </a:extLst>
          </p:cNvPr>
          <p:cNvSpPr/>
          <p:nvPr/>
        </p:nvSpPr>
        <p:spPr>
          <a:xfrm>
            <a:off x="8176305" y="5529476"/>
            <a:ext cx="793195" cy="749508"/>
          </a:xfrm>
          <a:custGeom>
            <a:avLst/>
            <a:gdLst>
              <a:gd name="connsiteX0" fmla="*/ 11716 w 897445"/>
              <a:gd name="connsiteY0" fmla="*/ 475042 h 848016"/>
              <a:gd name="connsiteX1" fmla="*/ 13431 w 897445"/>
              <a:gd name="connsiteY1" fmla="*/ 468954 h 848016"/>
              <a:gd name="connsiteX2" fmla="*/ 13431 w 897445"/>
              <a:gd name="connsiteY2" fmla="*/ 468954 h 848016"/>
              <a:gd name="connsiteX3" fmla="*/ 12859 w 897445"/>
              <a:gd name="connsiteY3" fmla="*/ 465054 h 848016"/>
              <a:gd name="connsiteX4" fmla="*/ 16669 w 897445"/>
              <a:gd name="connsiteY4" fmla="*/ 465149 h 848016"/>
              <a:gd name="connsiteX5" fmla="*/ 23908 w 897445"/>
              <a:gd name="connsiteY5" fmla="*/ 476088 h 848016"/>
              <a:gd name="connsiteX6" fmla="*/ 11716 w 897445"/>
              <a:gd name="connsiteY6" fmla="*/ 475042 h 848016"/>
              <a:gd name="connsiteX7" fmla="*/ 8191 w 897445"/>
              <a:gd name="connsiteY7" fmla="*/ 436898 h 848016"/>
              <a:gd name="connsiteX8" fmla="*/ 8097 w 897445"/>
              <a:gd name="connsiteY8" fmla="*/ 429478 h 848016"/>
              <a:gd name="connsiteX9" fmla="*/ 8097 w 897445"/>
              <a:gd name="connsiteY9" fmla="*/ 429478 h 848016"/>
              <a:gd name="connsiteX10" fmla="*/ 6954 w 897445"/>
              <a:gd name="connsiteY10" fmla="*/ 409312 h 848016"/>
              <a:gd name="connsiteX11" fmla="*/ 11906 w 897445"/>
              <a:gd name="connsiteY11" fmla="*/ 395519 h 848016"/>
              <a:gd name="connsiteX12" fmla="*/ 0 w 897445"/>
              <a:gd name="connsiteY12" fmla="*/ 367648 h 848016"/>
              <a:gd name="connsiteX13" fmla="*/ 762 w 897445"/>
              <a:gd name="connsiteY13" fmla="*/ 359563 h 848016"/>
              <a:gd name="connsiteX14" fmla="*/ 21622 w 897445"/>
              <a:gd name="connsiteY14" fmla="*/ 299826 h 848016"/>
              <a:gd name="connsiteX15" fmla="*/ 49625 w 897445"/>
              <a:gd name="connsiteY15" fmla="*/ 274904 h 848016"/>
              <a:gd name="connsiteX16" fmla="*/ 57245 w 897445"/>
              <a:gd name="connsiteY16" fmla="*/ 241706 h 848016"/>
              <a:gd name="connsiteX17" fmla="*/ 64484 w 897445"/>
              <a:gd name="connsiteY17" fmla="*/ 232004 h 848016"/>
              <a:gd name="connsiteX18" fmla="*/ 64294 w 897445"/>
              <a:gd name="connsiteY18" fmla="*/ 212979 h 848016"/>
              <a:gd name="connsiteX19" fmla="*/ 67533 w 897445"/>
              <a:gd name="connsiteY19" fmla="*/ 204038 h 848016"/>
              <a:gd name="connsiteX20" fmla="*/ 67533 w 897445"/>
              <a:gd name="connsiteY20" fmla="*/ 204038 h 848016"/>
              <a:gd name="connsiteX21" fmla="*/ 76486 w 897445"/>
              <a:gd name="connsiteY21" fmla="*/ 193289 h 848016"/>
              <a:gd name="connsiteX22" fmla="*/ 95060 w 897445"/>
              <a:gd name="connsiteY22" fmla="*/ 185108 h 848016"/>
              <a:gd name="connsiteX23" fmla="*/ 130493 w 897445"/>
              <a:gd name="connsiteY23" fmla="*/ 157618 h 848016"/>
              <a:gd name="connsiteX24" fmla="*/ 130493 w 897445"/>
              <a:gd name="connsiteY24" fmla="*/ 157618 h 848016"/>
              <a:gd name="connsiteX25" fmla="*/ 154591 w 897445"/>
              <a:gd name="connsiteY25" fmla="*/ 127464 h 848016"/>
              <a:gd name="connsiteX26" fmla="*/ 155163 w 897445"/>
              <a:gd name="connsiteY26" fmla="*/ 112150 h 848016"/>
              <a:gd name="connsiteX27" fmla="*/ 168402 w 897445"/>
              <a:gd name="connsiteY27" fmla="*/ 94362 h 848016"/>
              <a:gd name="connsiteX28" fmla="*/ 179832 w 897445"/>
              <a:gd name="connsiteY28" fmla="*/ 86847 h 848016"/>
              <a:gd name="connsiteX29" fmla="*/ 185452 w 897445"/>
              <a:gd name="connsiteY29" fmla="*/ 75813 h 848016"/>
              <a:gd name="connsiteX30" fmla="*/ 192596 w 897445"/>
              <a:gd name="connsiteY30" fmla="*/ 8466 h 848016"/>
              <a:gd name="connsiteX31" fmla="*/ 208407 w 897445"/>
              <a:gd name="connsiteY31" fmla="*/ 5803 h 848016"/>
              <a:gd name="connsiteX32" fmla="*/ 213551 w 897445"/>
              <a:gd name="connsiteY32" fmla="*/ 0 h 848016"/>
              <a:gd name="connsiteX33" fmla="*/ 233934 w 897445"/>
              <a:gd name="connsiteY33" fmla="*/ 8085 h 848016"/>
              <a:gd name="connsiteX34" fmla="*/ 247174 w 897445"/>
              <a:gd name="connsiteY34" fmla="*/ 24161 h 848016"/>
              <a:gd name="connsiteX35" fmla="*/ 254508 w 897445"/>
              <a:gd name="connsiteY35" fmla="*/ 27491 h 848016"/>
              <a:gd name="connsiteX36" fmla="*/ 281083 w 897445"/>
              <a:gd name="connsiteY36" fmla="*/ 26634 h 848016"/>
              <a:gd name="connsiteX37" fmla="*/ 277749 w 897445"/>
              <a:gd name="connsiteY37" fmla="*/ 42710 h 848016"/>
              <a:gd name="connsiteX38" fmla="*/ 264223 w 897445"/>
              <a:gd name="connsiteY38" fmla="*/ 62876 h 848016"/>
              <a:gd name="connsiteX39" fmla="*/ 262890 w 897445"/>
              <a:gd name="connsiteY39" fmla="*/ 68393 h 848016"/>
              <a:gd name="connsiteX40" fmla="*/ 266510 w 897445"/>
              <a:gd name="connsiteY40" fmla="*/ 77239 h 848016"/>
              <a:gd name="connsiteX41" fmla="*/ 286226 w 897445"/>
              <a:gd name="connsiteY41" fmla="*/ 97976 h 848016"/>
              <a:gd name="connsiteX42" fmla="*/ 283369 w 897445"/>
              <a:gd name="connsiteY42" fmla="*/ 115764 h 848016"/>
              <a:gd name="connsiteX43" fmla="*/ 286798 w 897445"/>
              <a:gd name="connsiteY43" fmla="*/ 118903 h 848016"/>
              <a:gd name="connsiteX44" fmla="*/ 298704 w 897445"/>
              <a:gd name="connsiteY44" fmla="*/ 118332 h 848016"/>
              <a:gd name="connsiteX45" fmla="*/ 302895 w 897445"/>
              <a:gd name="connsiteY45" fmla="*/ 115003 h 848016"/>
              <a:gd name="connsiteX46" fmla="*/ 308039 w 897445"/>
              <a:gd name="connsiteY46" fmla="*/ 116906 h 848016"/>
              <a:gd name="connsiteX47" fmla="*/ 319564 w 897445"/>
              <a:gd name="connsiteY47" fmla="*/ 135359 h 848016"/>
              <a:gd name="connsiteX48" fmla="*/ 319945 w 897445"/>
              <a:gd name="connsiteY48" fmla="*/ 141638 h 848016"/>
              <a:gd name="connsiteX49" fmla="*/ 326231 w 897445"/>
              <a:gd name="connsiteY49" fmla="*/ 149913 h 848016"/>
              <a:gd name="connsiteX50" fmla="*/ 333946 w 897445"/>
              <a:gd name="connsiteY50" fmla="*/ 152862 h 848016"/>
              <a:gd name="connsiteX51" fmla="*/ 352140 w 897445"/>
              <a:gd name="connsiteY51" fmla="*/ 144872 h 848016"/>
              <a:gd name="connsiteX52" fmla="*/ 375190 w 897445"/>
              <a:gd name="connsiteY52" fmla="*/ 123469 h 848016"/>
              <a:gd name="connsiteX53" fmla="*/ 430721 w 897445"/>
              <a:gd name="connsiteY53" fmla="*/ 82852 h 848016"/>
              <a:gd name="connsiteX54" fmla="*/ 436150 w 897445"/>
              <a:gd name="connsiteY54" fmla="*/ 74957 h 848016"/>
              <a:gd name="connsiteX55" fmla="*/ 467487 w 897445"/>
              <a:gd name="connsiteY55" fmla="*/ 63637 h 848016"/>
              <a:gd name="connsiteX56" fmla="*/ 471202 w 897445"/>
              <a:gd name="connsiteY56" fmla="*/ 56217 h 848016"/>
              <a:gd name="connsiteX57" fmla="*/ 467296 w 897445"/>
              <a:gd name="connsiteY57" fmla="*/ 39571 h 848016"/>
              <a:gd name="connsiteX58" fmla="*/ 468439 w 897445"/>
              <a:gd name="connsiteY58" fmla="*/ 36052 h 848016"/>
              <a:gd name="connsiteX59" fmla="*/ 472535 w 897445"/>
              <a:gd name="connsiteY59" fmla="*/ 36812 h 848016"/>
              <a:gd name="connsiteX60" fmla="*/ 472154 w 897445"/>
              <a:gd name="connsiteY60" fmla="*/ 32627 h 848016"/>
              <a:gd name="connsiteX61" fmla="*/ 489014 w 897445"/>
              <a:gd name="connsiteY61" fmla="*/ 37193 h 848016"/>
              <a:gd name="connsiteX62" fmla="*/ 507588 w 897445"/>
              <a:gd name="connsiteY62" fmla="*/ 36908 h 848016"/>
              <a:gd name="connsiteX63" fmla="*/ 514350 w 897445"/>
              <a:gd name="connsiteY63" fmla="*/ 19405 h 848016"/>
              <a:gd name="connsiteX64" fmla="*/ 528161 w 897445"/>
              <a:gd name="connsiteY64" fmla="*/ 22925 h 848016"/>
              <a:gd name="connsiteX65" fmla="*/ 527018 w 897445"/>
              <a:gd name="connsiteY65" fmla="*/ 28537 h 848016"/>
              <a:gd name="connsiteX66" fmla="*/ 532352 w 897445"/>
              <a:gd name="connsiteY66" fmla="*/ 31390 h 848016"/>
              <a:gd name="connsiteX67" fmla="*/ 537972 w 897445"/>
              <a:gd name="connsiteY67" fmla="*/ 27205 h 848016"/>
              <a:gd name="connsiteX68" fmla="*/ 549307 w 897445"/>
              <a:gd name="connsiteY68" fmla="*/ 28917 h 848016"/>
              <a:gd name="connsiteX69" fmla="*/ 560832 w 897445"/>
              <a:gd name="connsiteY69" fmla="*/ 26254 h 848016"/>
              <a:gd name="connsiteX70" fmla="*/ 570929 w 897445"/>
              <a:gd name="connsiteY70" fmla="*/ 39190 h 848016"/>
              <a:gd name="connsiteX71" fmla="*/ 571405 w 897445"/>
              <a:gd name="connsiteY71" fmla="*/ 58310 h 848016"/>
              <a:gd name="connsiteX72" fmla="*/ 595789 w 897445"/>
              <a:gd name="connsiteY72" fmla="*/ 70296 h 848016"/>
              <a:gd name="connsiteX73" fmla="*/ 607886 w 897445"/>
              <a:gd name="connsiteY73" fmla="*/ 101686 h 848016"/>
              <a:gd name="connsiteX74" fmla="*/ 600742 w 897445"/>
              <a:gd name="connsiteY74" fmla="*/ 126989 h 848016"/>
              <a:gd name="connsiteX75" fmla="*/ 642081 w 897445"/>
              <a:gd name="connsiteY75" fmla="*/ 138403 h 848016"/>
              <a:gd name="connsiteX76" fmla="*/ 643890 w 897445"/>
              <a:gd name="connsiteY76" fmla="*/ 146298 h 848016"/>
              <a:gd name="connsiteX77" fmla="*/ 656368 w 897445"/>
              <a:gd name="connsiteY77" fmla="*/ 149818 h 848016"/>
              <a:gd name="connsiteX78" fmla="*/ 666845 w 897445"/>
              <a:gd name="connsiteY78" fmla="*/ 166845 h 848016"/>
              <a:gd name="connsiteX79" fmla="*/ 659606 w 897445"/>
              <a:gd name="connsiteY79" fmla="*/ 169508 h 848016"/>
              <a:gd name="connsiteX80" fmla="*/ 654558 w 897445"/>
              <a:gd name="connsiteY80" fmla="*/ 179306 h 848016"/>
              <a:gd name="connsiteX81" fmla="*/ 654558 w 897445"/>
              <a:gd name="connsiteY81" fmla="*/ 179306 h 848016"/>
              <a:gd name="connsiteX82" fmla="*/ 648367 w 897445"/>
              <a:gd name="connsiteY82" fmla="*/ 179877 h 848016"/>
              <a:gd name="connsiteX83" fmla="*/ 653796 w 897445"/>
              <a:gd name="connsiteY83" fmla="*/ 189199 h 848016"/>
              <a:gd name="connsiteX84" fmla="*/ 661035 w 897445"/>
              <a:gd name="connsiteY84" fmla="*/ 188818 h 848016"/>
              <a:gd name="connsiteX85" fmla="*/ 670370 w 897445"/>
              <a:gd name="connsiteY85" fmla="*/ 199472 h 848016"/>
              <a:gd name="connsiteX86" fmla="*/ 678275 w 897445"/>
              <a:gd name="connsiteY86" fmla="*/ 196143 h 848016"/>
              <a:gd name="connsiteX87" fmla="*/ 687134 w 897445"/>
              <a:gd name="connsiteY87" fmla="*/ 199091 h 848016"/>
              <a:gd name="connsiteX88" fmla="*/ 686943 w 897445"/>
              <a:gd name="connsiteY88" fmla="*/ 206987 h 848016"/>
              <a:gd name="connsiteX89" fmla="*/ 691992 w 897445"/>
              <a:gd name="connsiteY89" fmla="*/ 214026 h 848016"/>
              <a:gd name="connsiteX90" fmla="*/ 697992 w 897445"/>
              <a:gd name="connsiteY90" fmla="*/ 216499 h 848016"/>
              <a:gd name="connsiteX91" fmla="*/ 701135 w 897445"/>
              <a:gd name="connsiteY91" fmla="*/ 225631 h 848016"/>
              <a:gd name="connsiteX92" fmla="*/ 711804 w 897445"/>
              <a:gd name="connsiteY92" fmla="*/ 236665 h 848016"/>
              <a:gd name="connsiteX93" fmla="*/ 721805 w 897445"/>
              <a:gd name="connsiteY93" fmla="*/ 238853 h 848016"/>
              <a:gd name="connsiteX94" fmla="*/ 724662 w 897445"/>
              <a:gd name="connsiteY94" fmla="*/ 248650 h 848016"/>
              <a:gd name="connsiteX95" fmla="*/ 737807 w 897445"/>
              <a:gd name="connsiteY95" fmla="*/ 261682 h 848016"/>
              <a:gd name="connsiteX96" fmla="*/ 738854 w 897445"/>
              <a:gd name="connsiteY96" fmla="*/ 267770 h 848016"/>
              <a:gd name="connsiteX97" fmla="*/ 751618 w 897445"/>
              <a:gd name="connsiteY97" fmla="*/ 271575 h 848016"/>
              <a:gd name="connsiteX98" fmla="*/ 756666 w 897445"/>
              <a:gd name="connsiteY98" fmla="*/ 277472 h 848016"/>
              <a:gd name="connsiteX99" fmla="*/ 759238 w 897445"/>
              <a:gd name="connsiteY99" fmla="*/ 274714 h 848016"/>
              <a:gd name="connsiteX100" fmla="*/ 769715 w 897445"/>
              <a:gd name="connsiteY100" fmla="*/ 278899 h 848016"/>
              <a:gd name="connsiteX101" fmla="*/ 772001 w 897445"/>
              <a:gd name="connsiteY101" fmla="*/ 286985 h 848016"/>
              <a:gd name="connsiteX102" fmla="*/ 781812 w 897445"/>
              <a:gd name="connsiteY102" fmla="*/ 286985 h 848016"/>
              <a:gd name="connsiteX103" fmla="*/ 790194 w 897445"/>
              <a:gd name="connsiteY103" fmla="*/ 293834 h 848016"/>
              <a:gd name="connsiteX104" fmla="*/ 800958 w 897445"/>
              <a:gd name="connsiteY104" fmla="*/ 293072 h 848016"/>
              <a:gd name="connsiteX105" fmla="*/ 801338 w 897445"/>
              <a:gd name="connsiteY105" fmla="*/ 298304 h 848016"/>
              <a:gd name="connsiteX106" fmla="*/ 821722 w 897445"/>
              <a:gd name="connsiteY106" fmla="*/ 310195 h 848016"/>
              <a:gd name="connsiteX107" fmla="*/ 834867 w 897445"/>
              <a:gd name="connsiteY107" fmla="*/ 330931 h 848016"/>
              <a:gd name="connsiteX108" fmla="*/ 838200 w 897445"/>
              <a:gd name="connsiteY108" fmla="*/ 361561 h 848016"/>
              <a:gd name="connsiteX109" fmla="*/ 846011 w 897445"/>
              <a:gd name="connsiteY109" fmla="*/ 360609 h 848016"/>
              <a:gd name="connsiteX110" fmla="*/ 847058 w 897445"/>
              <a:gd name="connsiteY110" fmla="*/ 365841 h 848016"/>
              <a:gd name="connsiteX111" fmla="*/ 840677 w 897445"/>
              <a:gd name="connsiteY111" fmla="*/ 368029 h 848016"/>
              <a:gd name="connsiteX112" fmla="*/ 842867 w 897445"/>
              <a:gd name="connsiteY112" fmla="*/ 371834 h 848016"/>
              <a:gd name="connsiteX113" fmla="*/ 850106 w 897445"/>
              <a:gd name="connsiteY113" fmla="*/ 368600 h 848016"/>
              <a:gd name="connsiteX114" fmla="*/ 853535 w 897445"/>
              <a:gd name="connsiteY114" fmla="*/ 373451 h 848016"/>
              <a:gd name="connsiteX115" fmla="*/ 861917 w 897445"/>
              <a:gd name="connsiteY115" fmla="*/ 370502 h 848016"/>
              <a:gd name="connsiteX116" fmla="*/ 867347 w 897445"/>
              <a:gd name="connsiteY116" fmla="*/ 376495 h 848016"/>
              <a:gd name="connsiteX117" fmla="*/ 872776 w 897445"/>
              <a:gd name="connsiteY117" fmla="*/ 373831 h 848016"/>
              <a:gd name="connsiteX118" fmla="*/ 877824 w 897445"/>
              <a:gd name="connsiteY118" fmla="*/ 380109 h 848016"/>
              <a:gd name="connsiteX119" fmla="*/ 876395 w 897445"/>
              <a:gd name="connsiteY119" fmla="*/ 384771 h 848016"/>
              <a:gd name="connsiteX120" fmla="*/ 892683 w 897445"/>
              <a:gd name="connsiteY120" fmla="*/ 384771 h 848016"/>
              <a:gd name="connsiteX121" fmla="*/ 896303 w 897445"/>
              <a:gd name="connsiteY121" fmla="*/ 390383 h 848016"/>
              <a:gd name="connsiteX122" fmla="*/ 897446 w 897445"/>
              <a:gd name="connsiteY122" fmla="*/ 395900 h 848016"/>
              <a:gd name="connsiteX123" fmla="*/ 894016 w 897445"/>
              <a:gd name="connsiteY123" fmla="*/ 399229 h 848016"/>
              <a:gd name="connsiteX124" fmla="*/ 897255 w 897445"/>
              <a:gd name="connsiteY124" fmla="*/ 404271 h 848016"/>
              <a:gd name="connsiteX125" fmla="*/ 894112 w 897445"/>
              <a:gd name="connsiteY125" fmla="*/ 412641 h 848016"/>
              <a:gd name="connsiteX126" fmla="*/ 888968 w 897445"/>
              <a:gd name="connsiteY126" fmla="*/ 413022 h 848016"/>
              <a:gd name="connsiteX127" fmla="*/ 887254 w 897445"/>
              <a:gd name="connsiteY127" fmla="*/ 419110 h 848016"/>
              <a:gd name="connsiteX128" fmla="*/ 890683 w 897445"/>
              <a:gd name="connsiteY128" fmla="*/ 422439 h 848016"/>
              <a:gd name="connsiteX129" fmla="*/ 883348 w 897445"/>
              <a:gd name="connsiteY129" fmla="*/ 437849 h 848016"/>
              <a:gd name="connsiteX130" fmla="*/ 890969 w 897445"/>
              <a:gd name="connsiteY130" fmla="*/ 447932 h 848016"/>
              <a:gd name="connsiteX131" fmla="*/ 884587 w 897445"/>
              <a:gd name="connsiteY131" fmla="*/ 452117 h 848016"/>
              <a:gd name="connsiteX132" fmla="*/ 889921 w 897445"/>
              <a:gd name="connsiteY132" fmla="*/ 454876 h 848016"/>
              <a:gd name="connsiteX133" fmla="*/ 889731 w 897445"/>
              <a:gd name="connsiteY133" fmla="*/ 458776 h 848016"/>
              <a:gd name="connsiteX134" fmla="*/ 883634 w 897445"/>
              <a:gd name="connsiteY134" fmla="*/ 458300 h 848016"/>
              <a:gd name="connsiteX135" fmla="*/ 886206 w 897445"/>
              <a:gd name="connsiteY135" fmla="*/ 471237 h 848016"/>
              <a:gd name="connsiteX136" fmla="*/ 580073 w 897445"/>
              <a:gd name="connsiteY136" fmla="*/ 468668 h 848016"/>
              <a:gd name="connsiteX137" fmla="*/ 463391 w 897445"/>
              <a:gd name="connsiteY137" fmla="*/ 669092 h 848016"/>
              <a:gd name="connsiteX138" fmla="*/ 500253 w 897445"/>
              <a:gd name="connsiteY138" fmla="*/ 716653 h 848016"/>
              <a:gd name="connsiteX139" fmla="*/ 490728 w 897445"/>
              <a:gd name="connsiteY139" fmla="*/ 731872 h 848016"/>
              <a:gd name="connsiteX140" fmla="*/ 482632 w 897445"/>
              <a:gd name="connsiteY140" fmla="*/ 731016 h 848016"/>
              <a:gd name="connsiteX141" fmla="*/ 479298 w 897445"/>
              <a:gd name="connsiteY141" fmla="*/ 737865 h 848016"/>
              <a:gd name="connsiteX142" fmla="*/ 480536 w 897445"/>
              <a:gd name="connsiteY142" fmla="*/ 761551 h 848016"/>
              <a:gd name="connsiteX143" fmla="*/ 470535 w 897445"/>
              <a:gd name="connsiteY143" fmla="*/ 774678 h 848016"/>
              <a:gd name="connsiteX144" fmla="*/ 479298 w 897445"/>
              <a:gd name="connsiteY144" fmla="*/ 815485 h 848016"/>
              <a:gd name="connsiteX145" fmla="*/ 472345 w 897445"/>
              <a:gd name="connsiteY145" fmla="*/ 826614 h 848016"/>
              <a:gd name="connsiteX146" fmla="*/ 468725 w 897445"/>
              <a:gd name="connsiteY146" fmla="*/ 841263 h 848016"/>
              <a:gd name="connsiteX147" fmla="*/ 460534 w 897445"/>
              <a:gd name="connsiteY147" fmla="*/ 848017 h 848016"/>
              <a:gd name="connsiteX148" fmla="*/ 418052 w 897445"/>
              <a:gd name="connsiteY148" fmla="*/ 809397 h 848016"/>
              <a:gd name="connsiteX149" fmla="*/ 313373 w 897445"/>
              <a:gd name="connsiteY149" fmla="*/ 699246 h 848016"/>
              <a:gd name="connsiteX150" fmla="*/ 312420 w 897445"/>
              <a:gd name="connsiteY150" fmla="*/ 691160 h 848016"/>
              <a:gd name="connsiteX151" fmla="*/ 304800 w 897445"/>
              <a:gd name="connsiteY151" fmla="*/ 689353 h 848016"/>
              <a:gd name="connsiteX152" fmla="*/ 198501 w 897445"/>
              <a:gd name="connsiteY152" fmla="*/ 589284 h 848016"/>
              <a:gd name="connsiteX153" fmla="*/ 146685 w 897445"/>
              <a:gd name="connsiteY153" fmla="*/ 548476 h 848016"/>
              <a:gd name="connsiteX154" fmla="*/ 88773 w 897445"/>
              <a:gd name="connsiteY154" fmla="*/ 508335 h 848016"/>
              <a:gd name="connsiteX155" fmla="*/ 52388 w 897445"/>
              <a:gd name="connsiteY155" fmla="*/ 490832 h 848016"/>
              <a:gd name="connsiteX156" fmla="*/ 55055 w 897445"/>
              <a:gd name="connsiteY156" fmla="*/ 487027 h 848016"/>
              <a:gd name="connsiteX157" fmla="*/ 62199 w 897445"/>
              <a:gd name="connsiteY157" fmla="*/ 486457 h 848016"/>
              <a:gd name="connsiteX158" fmla="*/ 64961 w 897445"/>
              <a:gd name="connsiteY158" fmla="*/ 492259 h 848016"/>
              <a:gd name="connsiteX159" fmla="*/ 70961 w 897445"/>
              <a:gd name="connsiteY159" fmla="*/ 489691 h 848016"/>
              <a:gd name="connsiteX160" fmla="*/ 72295 w 897445"/>
              <a:gd name="connsiteY160" fmla="*/ 485125 h 848016"/>
              <a:gd name="connsiteX161" fmla="*/ 61627 w 897445"/>
              <a:gd name="connsiteY161" fmla="*/ 467622 h 848016"/>
              <a:gd name="connsiteX162" fmla="*/ 17240 w 897445"/>
              <a:gd name="connsiteY162" fmla="*/ 458015 h 848016"/>
              <a:gd name="connsiteX163" fmla="*/ 10287 w 897445"/>
              <a:gd name="connsiteY163" fmla="*/ 449359 h 848016"/>
              <a:gd name="connsiteX164" fmla="*/ 8191 w 897445"/>
              <a:gd name="connsiteY164" fmla="*/ 436898 h 848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897445" h="848016">
                <a:moveTo>
                  <a:pt x="11716" y="475042"/>
                </a:moveTo>
                <a:lnTo>
                  <a:pt x="13431" y="468954"/>
                </a:lnTo>
                <a:lnTo>
                  <a:pt x="13431" y="468954"/>
                </a:lnTo>
                <a:lnTo>
                  <a:pt x="12859" y="465054"/>
                </a:lnTo>
                <a:lnTo>
                  <a:pt x="16669" y="465149"/>
                </a:lnTo>
                <a:lnTo>
                  <a:pt x="23908" y="476088"/>
                </a:lnTo>
                <a:lnTo>
                  <a:pt x="11716" y="475042"/>
                </a:lnTo>
                <a:close/>
                <a:moveTo>
                  <a:pt x="8191" y="436898"/>
                </a:moveTo>
                <a:lnTo>
                  <a:pt x="8097" y="429478"/>
                </a:lnTo>
                <a:lnTo>
                  <a:pt x="8097" y="429478"/>
                </a:lnTo>
                <a:lnTo>
                  <a:pt x="6954" y="409312"/>
                </a:lnTo>
                <a:lnTo>
                  <a:pt x="11906" y="395519"/>
                </a:lnTo>
                <a:lnTo>
                  <a:pt x="0" y="367648"/>
                </a:lnTo>
                <a:lnTo>
                  <a:pt x="762" y="359563"/>
                </a:lnTo>
                <a:lnTo>
                  <a:pt x="21622" y="299826"/>
                </a:lnTo>
                <a:lnTo>
                  <a:pt x="49625" y="274904"/>
                </a:lnTo>
                <a:lnTo>
                  <a:pt x="57245" y="241706"/>
                </a:lnTo>
                <a:lnTo>
                  <a:pt x="64484" y="232004"/>
                </a:lnTo>
                <a:lnTo>
                  <a:pt x="64294" y="212979"/>
                </a:lnTo>
                <a:lnTo>
                  <a:pt x="67533" y="204038"/>
                </a:lnTo>
                <a:lnTo>
                  <a:pt x="67533" y="204038"/>
                </a:lnTo>
                <a:lnTo>
                  <a:pt x="76486" y="193289"/>
                </a:lnTo>
                <a:lnTo>
                  <a:pt x="95060" y="185108"/>
                </a:lnTo>
                <a:lnTo>
                  <a:pt x="130493" y="157618"/>
                </a:lnTo>
                <a:lnTo>
                  <a:pt x="130493" y="157618"/>
                </a:lnTo>
                <a:lnTo>
                  <a:pt x="154591" y="127464"/>
                </a:lnTo>
                <a:lnTo>
                  <a:pt x="155163" y="112150"/>
                </a:lnTo>
                <a:lnTo>
                  <a:pt x="168402" y="94362"/>
                </a:lnTo>
                <a:lnTo>
                  <a:pt x="179832" y="86847"/>
                </a:lnTo>
                <a:lnTo>
                  <a:pt x="185452" y="75813"/>
                </a:lnTo>
                <a:lnTo>
                  <a:pt x="192596" y="8466"/>
                </a:lnTo>
                <a:lnTo>
                  <a:pt x="208407" y="5803"/>
                </a:lnTo>
                <a:lnTo>
                  <a:pt x="213551" y="0"/>
                </a:lnTo>
                <a:lnTo>
                  <a:pt x="233934" y="8085"/>
                </a:lnTo>
                <a:lnTo>
                  <a:pt x="247174" y="24161"/>
                </a:lnTo>
                <a:lnTo>
                  <a:pt x="254508" y="27491"/>
                </a:lnTo>
                <a:lnTo>
                  <a:pt x="281083" y="26634"/>
                </a:lnTo>
                <a:lnTo>
                  <a:pt x="277749" y="42710"/>
                </a:lnTo>
                <a:lnTo>
                  <a:pt x="264223" y="62876"/>
                </a:lnTo>
                <a:lnTo>
                  <a:pt x="262890" y="68393"/>
                </a:lnTo>
                <a:lnTo>
                  <a:pt x="266510" y="77239"/>
                </a:lnTo>
                <a:lnTo>
                  <a:pt x="286226" y="97976"/>
                </a:lnTo>
                <a:lnTo>
                  <a:pt x="283369" y="115764"/>
                </a:lnTo>
                <a:lnTo>
                  <a:pt x="286798" y="118903"/>
                </a:lnTo>
                <a:lnTo>
                  <a:pt x="298704" y="118332"/>
                </a:lnTo>
                <a:lnTo>
                  <a:pt x="302895" y="115003"/>
                </a:lnTo>
                <a:lnTo>
                  <a:pt x="308039" y="116906"/>
                </a:lnTo>
                <a:lnTo>
                  <a:pt x="319564" y="135359"/>
                </a:lnTo>
                <a:lnTo>
                  <a:pt x="319945" y="141638"/>
                </a:lnTo>
                <a:lnTo>
                  <a:pt x="326231" y="149913"/>
                </a:lnTo>
                <a:lnTo>
                  <a:pt x="333946" y="152862"/>
                </a:lnTo>
                <a:lnTo>
                  <a:pt x="352140" y="144872"/>
                </a:lnTo>
                <a:lnTo>
                  <a:pt x="375190" y="123469"/>
                </a:lnTo>
                <a:lnTo>
                  <a:pt x="430721" y="82852"/>
                </a:lnTo>
                <a:lnTo>
                  <a:pt x="436150" y="74957"/>
                </a:lnTo>
                <a:lnTo>
                  <a:pt x="467487" y="63637"/>
                </a:lnTo>
                <a:lnTo>
                  <a:pt x="471202" y="56217"/>
                </a:lnTo>
                <a:lnTo>
                  <a:pt x="467296" y="39571"/>
                </a:lnTo>
                <a:lnTo>
                  <a:pt x="468439" y="36052"/>
                </a:lnTo>
                <a:lnTo>
                  <a:pt x="472535" y="36812"/>
                </a:lnTo>
                <a:lnTo>
                  <a:pt x="472154" y="32627"/>
                </a:lnTo>
                <a:lnTo>
                  <a:pt x="489014" y="37193"/>
                </a:lnTo>
                <a:lnTo>
                  <a:pt x="507588" y="36908"/>
                </a:lnTo>
                <a:lnTo>
                  <a:pt x="514350" y="19405"/>
                </a:lnTo>
                <a:lnTo>
                  <a:pt x="528161" y="22925"/>
                </a:lnTo>
                <a:lnTo>
                  <a:pt x="527018" y="28537"/>
                </a:lnTo>
                <a:lnTo>
                  <a:pt x="532352" y="31390"/>
                </a:lnTo>
                <a:lnTo>
                  <a:pt x="537972" y="27205"/>
                </a:lnTo>
                <a:lnTo>
                  <a:pt x="549307" y="28917"/>
                </a:lnTo>
                <a:lnTo>
                  <a:pt x="560832" y="26254"/>
                </a:lnTo>
                <a:lnTo>
                  <a:pt x="570929" y="39190"/>
                </a:lnTo>
                <a:lnTo>
                  <a:pt x="571405" y="58310"/>
                </a:lnTo>
                <a:lnTo>
                  <a:pt x="595789" y="70296"/>
                </a:lnTo>
                <a:lnTo>
                  <a:pt x="607886" y="101686"/>
                </a:lnTo>
                <a:lnTo>
                  <a:pt x="600742" y="126989"/>
                </a:lnTo>
                <a:lnTo>
                  <a:pt x="642081" y="138403"/>
                </a:lnTo>
                <a:lnTo>
                  <a:pt x="643890" y="146298"/>
                </a:lnTo>
                <a:lnTo>
                  <a:pt x="656368" y="149818"/>
                </a:lnTo>
                <a:lnTo>
                  <a:pt x="666845" y="166845"/>
                </a:lnTo>
                <a:lnTo>
                  <a:pt x="659606" y="169508"/>
                </a:lnTo>
                <a:lnTo>
                  <a:pt x="654558" y="179306"/>
                </a:lnTo>
                <a:lnTo>
                  <a:pt x="654558" y="179306"/>
                </a:lnTo>
                <a:lnTo>
                  <a:pt x="648367" y="179877"/>
                </a:lnTo>
                <a:lnTo>
                  <a:pt x="653796" y="189199"/>
                </a:lnTo>
                <a:lnTo>
                  <a:pt x="661035" y="188818"/>
                </a:lnTo>
                <a:lnTo>
                  <a:pt x="670370" y="199472"/>
                </a:lnTo>
                <a:lnTo>
                  <a:pt x="678275" y="196143"/>
                </a:lnTo>
                <a:lnTo>
                  <a:pt x="687134" y="199091"/>
                </a:lnTo>
                <a:lnTo>
                  <a:pt x="686943" y="206987"/>
                </a:lnTo>
                <a:lnTo>
                  <a:pt x="691992" y="214026"/>
                </a:lnTo>
                <a:lnTo>
                  <a:pt x="697992" y="216499"/>
                </a:lnTo>
                <a:lnTo>
                  <a:pt x="701135" y="225631"/>
                </a:lnTo>
                <a:lnTo>
                  <a:pt x="711804" y="236665"/>
                </a:lnTo>
                <a:lnTo>
                  <a:pt x="721805" y="238853"/>
                </a:lnTo>
                <a:lnTo>
                  <a:pt x="724662" y="248650"/>
                </a:lnTo>
                <a:lnTo>
                  <a:pt x="737807" y="261682"/>
                </a:lnTo>
                <a:lnTo>
                  <a:pt x="738854" y="267770"/>
                </a:lnTo>
                <a:lnTo>
                  <a:pt x="751618" y="271575"/>
                </a:lnTo>
                <a:lnTo>
                  <a:pt x="756666" y="277472"/>
                </a:lnTo>
                <a:lnTo>
                  <a:pt x="759238" y="274714"/>
                </a:lnTo>
                <a:lnTo>
                  <a:pt x="769715" y="278899"/>
                </a:lnTo>
                <a:lnTo>
                  <a:pt x="772001" y="286985"/>
                </a:lnTo>
                <a:lnTo>
                  <a:pt x="781812" y="286985"/>
                </a:lnTo>
                <a:lnTo>
                  <a:pt x="790194" y="293834"/>
                </a:lnTo>
                <a:lnTo>
                  <a:pt x="800958" y="293072"/>
                </a:lnTo>
                <a:lnTo>
                  <a:pt x="801338" y="298304"/>
                </a:lnTo>
                <a:lnTo>
                  <a:pt x="821722" y="310195"/>
                </a:lnTo>
                <a:lnTo>
                  <a:pt x="834867" y="330931"/>
                </a:lnTo>
                <a:lnTo>
                  <a:pt x="838200" y="361561"/>
                </a:lnTo>
                <a:lnTo>
                  <a:pt x="846011" y="360609"/>
                </a:lnTo>
                <a:lnTo>
                  <a:pt x="847058" y="365841"/>
                </a:lnTo>
                <a:lnTo>
                  <a:pt x="840677" y="368029"/>
                </a:lnTo>
                <a:lnTo>
                  <a:pt x="842867" y="371834"/>
                </a:lnTo>
                <a:lnTo>
                  <a:pt x="850106" y="368600"/>
                </a:lnTo>
                <a:lnTo>
                  <a:pt x="853535" y="373451"/>
                </a:lnTo>
                <a:lnTo>
                  <a:pt x="861917" y="370502"/>
                </a:lnTo>
                <a:lnTo>
                  <a:pt x="867347" y="376495"/>
                </a:lnTo>
                <a:lnTo>
                  <a:pt x="872776" y="373831"/>
                </a:lnTo>
                <a:lnTo>
                  <a:pt x="877824" y="380109"/>
                </a:lnTo>
                <a:lnTo>
                  <a:pt x="876395" y="384771"/>
                </a:lnTo>
                <a:lnTo>
                  <a:pt x="892683" y="384771"/>
                </a:lnTo>
                <a:lnTo>
                  <a:pt x="896303" y="390383"/>
                </a:lnTo>
                <a:lnTo>
                  <a:pt x="897446" y="395900"/>
                </a:lnTo>
                <a:lnTo>
                  <a:pt x="894016" y="399229"/>
                </a:lnTo>
                <a:lnTo>
                  <a:pt x="897255" y="404271"/>
                </a:lnTo>
                <a:lnTo>
                  <a:pt x="894112" y="412641"/>
                </a:lnTo>
                <a:lnTo>
                  <a:pt x="888968" y="413022"/>
                </a:lnTo>
                <a:lnTo>
                  <a:pt x="887254" y="419110"/>
                </a:lnTo>
                <a:lnTo>
                  <a:pt x="890683" y="422439"/>
                </a:lnTo>
                <a:lnTo>
                  <a:pt x="883348" y="437849"/>
                </a:lnTo>
                <a:lnTo>
                  <a:pt x="890969" y="447932"/>
                </a:lnTo>
                <a:lnTo>
                  <a:pt x="884587" y="452117"/>
                </a:lnTo>
                <a:lnTo>
                  <a:pt x="889921" y="454876"/>
                </a:lnTo>
                <a:lnTo>
                  <a:pt x="889731" y="458776"/>
                </a:lnTo>
                <a:lnTo>
                  <a:pt x="883634" y="458300"/>
                </a:lnTo>
                <a:lnTo>
                  <a:pt x="886206" y="471237"/>
                </a:lnTo>
                <a:lnTo>
                  <a:pt x="580073" y="468668"/>
                </a:lnTo>
                <a:lnTo>
                  <a:pt x="463391" y="669092"/>
                </a:lnTo>
                <a:lnTo>
                  <a:pt x="500253" y="716653"/>
                </a:lnTo>
                <a:lnTo>
                  <a:pt x="490728" y="731872"/>
                </a:lnTo>
                <a:lnTo>
                  <a:pt x="482632" y="731016"/>
                </a:lnTo>
                <a:lnTo>
                  <a:pt x="479298" y="737865"/>
                </a:lnTo>
                <a:lnTo>
                  <a:pt x="480536" y="761551"/>
                </a:lnTo>
                <a:lnTo>
                  <a:pt x="470535" y="774678"/>
                </a:lnTo>
                <a:lnTo>
                  <a:pt x="479298" y="815485"/>
                </a:lnTo>
                <a:lnTo>
                  <a:pt x="472345" y="826614"/>
                </a:lnTo>
                <a:lnTo>
                  <a:pt x="468725" y="841263"/>
                </a:lnTo>
                <a:lnTo>
                  <a:pt x="460534" y="848017"/>
                </a:lnTo>
                <a:lnTo>
                  <a:pt x="418052" y="809397"/>
                </a:lnTo>
                <a:lnTo>
                  <a:pt x="313373" y="699246"/>
                </a:lnTo>
                <a:lnTo>
                  <a:pt x="312420" y="691160"/>
                </a:lnTo>
                <a:lnTo>
                  <a:pt x="304800" y="689353"/>
                </a:lnTo>
                <a:lnTo>
                  <a:pt x="198501" y="589284"/>
                </a:lnTo>
                <a:lnTo>
                  <a:pt x="146685" y="548476"/>
                </a:lnTo>
                <a:lnTo>
                  <a:pt x="88773" y="508335"/>
                </a:lnTo>
                <a:lnTo>
                  <a:pt x="52388" y="490832"/>
                </a:lnTo>
                <a:lnTo>
                  <a:pt x="55055" y="487027"/>
                </a:lnTo>
                <a:lnTo>
                  <a:pt x="62199" y="486457"/>
                </a:lnTo>
                <a:lnTo>
                  <a:pt x="64961" y="492259"/>
                </a:lnTo>
                <a:lnTo>
                  <a:pt x="70961" y="489691"/>
                </a:lnTo>
                <a:lnTo>
                  <a:pt x="72295" y="485125"/>
                </a:lnTo>
                <a:lnTo>
                  <a:pt x="61627" y="467622"/>
                </a:lnTo>
                <a:lnTo>
                  <a:pt x="17240" y="458015"/>
                </a:lnTo>
                <a:lnTo>
                  <a:pt x="10287" y="449359"/>
                </a:lnTo>
                <a:lnTo>
                  <a:pt x="8191" y="4368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8" name="Forma libre 7">
            <a:extLst>
              <a:ext uri="{FF2B5EF4-FFF2-40B4-BE49-F238E27FC236}">
                <a16:creationId xmlns:a16="http://schemas.microsoft.com/office/drawing/2014/main" id="{C9ACC8A4-B70B-084C-9A27-4815647BACD9}"/>
              </a:ext>
            </a:extLst>
          </p:cNvPr>
          <p:cNvSpPr/>
          <p:nvPr/>
        </p:nvSpPr>
        <p:spPr>
          <a:xfrm>
            <a:off x="5042247" y="2332357"/>
            <a:ext cx="1189541" cy="1479932"/>
          </a:xfrm>
          <a:custGeom>
            <a:avLst/>
            <a:gdLst>
              <a:gd name="connsiteX0" fmla="*/ 1345883 w 1345882"/>
              <a:gd name="connsiteY0" fmla="*/ 758126 h 1674441"/>
              <a:gd name="connsiteX1" fmla="*/ 1324356 w 1345882"/>
              <a:gd name="connsiteY1" fmla="*/ 797697 h 1674441"/>
              <a:gd name="connsiteX2" fmla="*/ 1324547 w 1345882"/>
              <a:gd name="connsiteY2" fmla="*/ 801027 h 1674441"/>
              <a:gd name="connsiteX3" fmla="*/ 1340834 w 1345882"/>
              <a:gd name="connsiteY3" fmla="*/ 806829 h 1674441"/>
              <a:gd name="connsiteX4" fmla="*/ 1340930 w 1345882"/>
              <a:gd name="connsiteY4" fmla="*/ 816722 h 1674441"/>
              <a:gd name="connsiteX5" fmla="*/ 1334643 w 1345882"/>
              <a:gd name="connsiteY5" fmla="*/ 826044 h 1674441"/>
              <a:gd name="connsiteX6" fmla="*/ 1326642 w 1345882"/>
              <a:gd name="connsiteY6" fmla="*/ 823000 h 1674441"/>
              <a:gd name="connsiteX7" fmla="*/ 1319975 w 1345882"/>
              <a:gd name="connsiteY7" fmla="*/ 826234 h 1674441"/>
              <a:gd name="connsiteX8" fmla="*/ 1303496 w 1345882"/>
              <a:gd name="connsiteY8" fmla="*/ 864378 h 1674441"/>
              <a:gd name="connsiteX9" fmla="*/ 1290066 w 1345882"/>
              <a:gd name="connsiteY9" fmla="*/ 874937 h 1674441"/>
              <a:gd name="connsiteX10" fmla="*/ 1274445 w 1345882"/>
              <a:gd name="connsiteY10" fmla="*/ 880739 h 1674441"/>
              <a:gd name="connsiteX11" fmla="*/ 1252823 w 1345882"/>
              <a:gd name="connsiteY11" fmla="*/ 916696 h 1674441"/>
              <a:gd name="connsiteX12" fmla="*/ 1247489 w 1345882"/>
              <a:gd name="connsiteY12" fmla="*/ 927159 h 1674441"/>
              <a:gd name="connsiteX13" fmla="*/ 1255776 w 1345882"/>
              <a:gd name="connsiteY13" fmla="*/ 940666 h 1674441"/>
              <a:gd name="connsiteX14" fmla="*/ 1246823 w 1345882"/>
              <a:gd name="connsiteY14" fmla="*/ 953793 h 1674441"/>
              <a:gd name="connsiteX15" fmla="*/ 1221486 w 1345882"/>
              <a:gd name="connsiteY15" fmla="*/ 1018572 h 1674441"/>
              <a:gd name="connsiteX16" fmla="*/ 1215771 w 1345882"/>
              <a:gd name="connsiteY16" fmla="*/ 1022186 h 1674441"/>
              <a:gd name="connsiteX17" fmla="*/ 1198912 w 1345882"/>
              <a:gd name="connsiteY17" fmla="*/ 1015433 h 1674441"/>
              <a:gd name="connsiteX18" fmla="*/ 1198817 w 1345882"/>
              <a:gd name="connsiteY18" fmla="*/ 1030177 h 1674441"/>
              <a:gd name="connsiteX19" fmla="*/ 1209485 w 1345882"/>
              <a:gd name="connsiteY19" fmla="*/ 1031889 h 1674441"/>
              <a:gd name="connsiteX20" fmla="*/ 1214152 w 1345882"/>
              <a:gd name="connsiteY20" fmla="*/ 1045777 h 1674441"/>
              <a:gd name="connsiteX21" fmla="*/ 1210913 w 1345882"/>
              <a:gd name="connsiteY21" fmla="*/ 1050343 h 1674441"/>
              <a:gd name="connsiteX22" fmla="*/ 1192816 w 1345882"/>
              <a:gd name="connsiteY22" fmla="*/ 1053957 h 1674441"/>
              <a:gd name="connsiteX23" fmla="*/ 1200055 w 1345882"/>
              <a:gd name="connsiteY23" fmla="*/ 1067655 h 1674441"/>
              <a:gd name="connsiteX24" fmla="*/ 1199483 w 1345882"/>
              <a:gd name="connsiteY24" fmla="*/ 1075550 h 1674441"/>
              <a:gd name="connsiteX25" fmla="*/ 1194054 w 1345882"/>
              <a:gd name="connsiteY25" fmla="*/ 1083350 h 1674441"/>
              <a:gd name="connsiteX26" fmla="*/ 1200912 w 1345882"/>
              <a:gd name="connsiteY26" fmla="*/ 1090770 h 1674441"/>
              <a:gd name="connsiteX27" fmla="*/ 1202245 w 1345882"/>
              <a:gd name="connsiteY27" fmla="*/ 1097618 h 1674441"/>
              <a:gd name="connsiteX28" fmla="*/ 1191863 w 1345882"/>
              <a:gd name="connsiteY28" fmla="*/ 1108653 h 1674441"/>
              <a:gd name="connsiteX29" fmla="*/ 1199578 w 1345882"/>
              <a:gd name="connsiteY29" fmla="*/ 1151648 h 1674441"/>
              <a:gd name="connsiteX30" fmla="*/ 1210342 w 1345882"/>
              <a:gd name="connsiteY30" fmla="*/ 1156404 h 1674441"/>
              <a:gd name="connsiteX31" fmla="*/ 1212628 w 1345882"/>
              <a:gd name="connsiteY31" fmla="*/ 1164299 h 1674441"/>
              <a:gd name="connsiteX32" fmla="*/ 1213485 w 1345882"/>
              <a:gd name="connsiteY32" fmla="*/ 1174382 h 1674441"/>
              <a:gd name="connsiteX33" fmla="*/ 1208913 w 1345882"/>
              <a:gd name="connsiteY33" fmla="*/ 1185226 h 1674441"/>
              <a:gd name="connsiteX34" fmla="*/ 1215390 w 1345882"/>
              <a:gd name="connsiteY34" fmla="*/ 1220231 h 1674441"/>
              <a:gd name="connsiteX35" fmla="*/ 1217485 w 1345882"/>
              <a:gd name="connsiteY35" fmla="*/ 1266080 h 1674441"/>
              <a:gd name="connsiteX36" fmla="*/ 1222629 w 1345882"/>
              <a:gd name="connsiteY36" fmla="*/ 1272549 h 1674441"/>
              <a:gd name="connsiteX37" fmla="*/ 1240060 w 1345882"/>
              <a:gd name="connsiteY37" fmla="*/ 1280063 h 1674441"/>
              <a:gd name="connsiteX38" fmla="*/ 1236155 w 1345882"/>
              <a:gd name="connsiteY38" fmla="*/ 1294712 h 1674441"/>
              <a:gd name="connsiteX39" fmla="*/ 1225201 w 1345882"/>
              <a:gd name="connsiteY39" fmla="*/ 1295093 h 1674441"/>
              <a:gd name="connsiteX40" fmla="*/ 1215009 w 1345882"/>
              <a:gd name="connsiteY40" fmla="*/ 1304605 h 1674441"/>
              <a:gd name="connsiteX41" fmla="*/ 1196721 w 1345882"/>
              <a:gd name="connsiteY41" fmla="*/ 1313261 h 1674441"/>
              <a:gd name="connsiteX42" fmla="*/ 1200912 w 1345882"/>
              <a:gd name="connsiteY42" fmla="*/ 1320871 h 1674441"/>
              <a:gd name="connsiteX43" fmla="*/ 1199960 w 1345882"/>
              <a:gd name="connsiteY43" fmla="*/ 1333332 h 1674441"/>
              <a:gd name="connsiteX44" fmla="*/ 1220438 w 1345882"/>
              <a:gd name="connsiteY44" fmla="*/ 1351405 h 1674441"/>
              <a:gd name="connsiteX45" fmla="*/ 1230725 w 1345882"/>
              <a:gd name="connsiteY45" fmla="*/ 1368813 h 1674441"/>
              <a:gd name="connsiteX46" fmla="*/ 1230725 w 1345882"/>
              <a:gd name="connsiteY46" fmla="*/ 1368813 h 1674441"/>
              <a:gd name="connsiteX47" fmla="*/ 1220248 w 1345882"/>
              <a:gd name="connsiteY47" fmla="*/ 1371096 h 1674441"/>
              <a:gd name="connsiteX48" fmla="*/ 1209294 w 1345882"/>
              <a:gd name="connsiteY48" fmla="*/ 1362915 h 1674441"/>
              <a:gd name="connsiteX49" fmla="*/ 1204436 w 1345882"/>
              <a:gd name="connsiteY49" fmla="*/ 1369384 h 1674441"/>
              <a:gd name="connsiteX50" fmla="*/ 1201769 w 1345882"/>
              <a:gd name="connsiteY50" fmla="*/ 1367766 h 1674441"/>
              <a:gd name="connsiteX51" fmla="*/ 1205960 w 1345882"/>
              <a:gd name="connsiteY51" fmla="*/ 1360918 h 1674441"/>
              <a:gd name="connsiteX52" fmla="*/ 1198435 w 1345882"/>
              <a:gd name="connsiteY52" fmla="*/ 1359776 h 1674441"/>
              <a:gd name="connsiteX53" fmla="*/ 1167860 w 1345882"/>
              <a:gd name="connsiteY53" fmla="*/ 1369764 h 1674441"/>
              <a:gd name="connsiteX54" fmla="*/ 1153477 w 1345882"/>
              <a:gd name="connsiteY54" fmla="*/ 1364342 h 1674441"/>
              <a:gd name="connsiteX55" fmla="*/ 1145095 w 1345882"/>
              <a:gd name="connsiteY55" fmla="*/ 1372047 h 1674441"/>
              <a:gd name="connsiteX56" fmla="*/ 1131475 w 1345882"/>
              <a:gd name="connsiteY56" fmla="*/ 1369384 h 1674441"/>
              <a:gd name="connsiteX57" fmla="*/ 1124998 w 1345882"/>
              <a:gd name="connsiteY57" fmla="*/ 1359871 h 1674441"/>
              <a:gd name="connsiteX58" fmla="*/ 1111377 w 1345882"/>
              <a:gd name="connsiteY58" fmla="*/ 1357588 h 1674441"/>
              <a:gd name="connsiteX59" fmla="*/ 1098233 w 1345882"/>
              <a:gd name="connsiteY59" fmla="*/ 1349122 h 1674441"/>
              <a:gd name="connsiteX60" fmla="*/ 1091279 w 1345882"/>
              <a:gd name="connsiteY60" fmla="*/ 1352166 h 1674441"/>
              <a:gd name="connsiteX61" fmla="*/ 1088327 w 1345882"/>
              <a:gd name="connsiteY61" fmla="*/ 1359205 h 1674441"/>
              <a:gd name="connsiteX62" fmla="*/ 1092899 w 1345882"/>
              <a:gd name="connsiteY62" fmla="*/ 1365483 h 1674441"/>
              <a:gd name="connsiteX63" fmla="*/ 1107567 w 1345882"/>
              <a:gd name="connsiteY63" fmla="*/ 1366625 h 1674441"/>
              <a:gd name="connsiteX64" fmla="*/ 1106900 w 1345882"/>
              <a:gd name="connsiteY64" fmla="*/ 1376137 h 1674441"/>
              <a:gd name="connsiteX65" fmla="*/ 1083088 w 1345882"/>
              <a:gd name="connsiteY65" fmla="*/ 1379847 h 1674441"/>
              <a:gd name="connsiteX66" fmla="*/ 1072134 w 1345882"/>
              <a:gd name="connsiteY66" fmla="*/ 1394306 h 1674441"/>
              <a:gd name="connsiteX67" fmla="*/ 1057751 w 1345882"/>
              <a:gd name="connsiteY67" fmla="*/ 1399442 h 1674441"/>
              <a:gd name="connsiteX68" fmla="*/ 1039749 w 1345882"/>
              <a:gd name="connsiteY68" fmla="*/ 1428740 h 1674441"/>
              <a:gd name="connsiteX69" fmla="*/ 1042035 w 1345882"/>
              <a:gd name="connsiteY69" fmla="*/ 1441486 h 1674441"/>
              <a:gd name="connsiteX70" fmla="*/ 1039654 w 1345882"/>
              <a:gd name="connsiteY70" fmla="*/ 1448811 h 1674441"/>
              <a:gd name="connsiteX71" fmla="*/ 1035463 w 1345882"/>
              <a:gd name="connsiteY71" fmla="*/ 1451094 h 1674441"/>
              <a:gd name="connsiteX72" fmla="*/ 1019175 w 1345882"/>
              <a:gd name="connsiteY72" fmla="*/ 1449191 h 1674441"/>
              <a:gd name="connsiteX73" fmla="*/ 1002601 w 1345882"/>
              <a:gd name="connsiteY73" fmla="*/ 1457847 h 1674441"/>
              <a:gd name="connsiteX74" fmla="*/ 993267 w 1345882"/>
              <a:gd name="connsiteY74" fmla="*/ 1455850 h 1674441"/>
              <a:gd name="connsiteX75" fmla="*/ 976884 w 1345882"/>
              <a:gd name="connsiteY75" fmla="*/ 1444530 h 1674441"/>
              <a:gd name="connsiteX76" fmla="*/ 958310 w 1345882"/>
              <a:gd name="connsiteY76" fmla="*/ 1426552 h 1674441"/>
              <a:gd name="connsiteX77" fmla="*/ 934117 w 1345882"/>
              <a:gd name="connsiteY77" fmla="*/ 1428835 h 1674441"/>
              <a:gd name="connsiteX78" fmla="*/ 922496 w 1345882"/>
              <a:gd name="connsiteY78" fmla="*/ 1425696 h 1674441"/>
              <a:gd name="connsiteX79" fmla="*/ 915448 w 1345882"/>
              <a:gd name="connsiteY79" fmla="*/ 1419228 h 1674441"/>
              <a:gd name="connsiteX80" fmla="*/ 910304 w 1345882"/>
              <a:gd name="connsiteY80" fmla="*/ 1418847 h 1674441"/>
              <a:gd name="connsiteX81" fmla="*/ 910209 w 1345882"/>
              <a:gd name="connsiteY81" fmla="*/ 1429120 h 1674441"/>
              <a:gd name="connsiteX82" fmla="*/ 894969 w 1345882"/>
              <a:gd name="connsiteY82" fmla="*/ 1435779 h 1674441"/>
              <a:gd name="connsiteX83" fmla="*/ 890016 w 1345882"/>
              <a:gd name="connsiteY83" fmla="*/ 1441296 h 1674441"/>
              <a:gd name="connsiteX84" fmla="*/ 884587 w 1345882"/>
              <a:gd name="connsiteY84" fmla="*/ 1442152 h 1674441"/>
              <a:gd name="connsiteX85" fmla="*/ 880682 w 1345882"/>
              <a:gd name="connsiteY85" fmla="*/ 1437016 h 1674441"/>
              <a:gd name="connsiteX86" fmla="*/ 864680 w 1345882"/>
              <a:gd name="connsiteY86" fmla="*/ 1446147 h 1674441"/>
              <a:gd name="connsiteX87" fmla="*/ 862489 w 1345882"/>
              <a:gd name="connsiteY87" fmla="*/ 1440440 h 1674441"/>
              <a:gd name="connsiteX88" fmla="*/ 847630 w 1345882"/>
              <a:gd name="connsiteY88" fmla="*/ 1435969 h 1674441"/>
              <a:gd name="connsiteX89" fmla="*/ 835533 w 1345882"/>
              <a:gd name="connsiteY89" fmla="*/ 1438347 h 1674441"/>
              <a:gd name="connsiteX90" fmla="*/ 825056 w 1345882"/>
              <a:gd name="connsiteY90" fmla="*/ 1420369 h 1674441"/>
              <a:gd name="connsiteX91" fmla="*/ 809434 w 1345882"/>
              <a:gd name="connsiteY91" fmla="*/ 1423128 h 1674441"/>
              <a:gd name="connsiteX92" fmla="*/ 802195 w 1345882"/>
              <a:gd name="connsiteY92" fmla="*/ 1412759 h 1674441"/>
              <a:gd name="connsiteX93" fmla="*/ 792861 w 1345882"/>
              <a:gd name="connsiteY93" fmla="*/ 1412759 h 1674441"/>
              <a:gd name="connsiteX94" fmla="*/ 777811 w 1345882"/>
              <a:gd name="connsiteY94" fmla="*/ 1399823 h 1674441"/>
              <a:gd name="connsiteX95" fmla="*/ 759333 w 1345882"/>
              <a:gd name="connsiteY95" fmla="*/ 1397635 h 1674441"/>
              <a:gd name="connsiteX96" fmla="*/ 756666 w 1345882"/>
              <a:gd name="connsiteY96" fmla="*/ 1392118 h 1674441"/>
              <a:gd name="connsiteX97" fmla="*/ 744665 w 1345882"/>
              <a:gd name="connsiteY97" fmla="*/ 1385364 h 1674441"/>
              <a:gd name="connsiteX98" fmla="*/ 735520 w 1345882"/>
              <a:gd name="connsiteY98" fmla="*/ 1366910 h 1674441"/>
              <a:gd name="connsiteX99" fmla="*/ 725424 w 1345882"/>
              <a:gd name="connsiteY99" fmla="*/ 1364722 h 1674441"/>
              <a:gd name="connsiteX100" fmla="*/ 707231 w 1345882"/>
              <a:gd name="connsiteY100" fmla="*/ 1353022 h 1674441"/>
              <a:gd name="connsiteX101" fmla="*/ 695134 w 1345882"/>
              <a:gd name="connsiteY101" fmla="*/ 1352452 h 1674441"/>
              <a:gd name="connsiteX102" fmla="*/ 688753 w 1345882"/>
              <a:gd name="connsiteY102" fmla="*/ 1343986 h 1674441"/>
              <a:gd name="connsiteX103" fmla="*/ 681418 w 1345882"/>
              <a:gd name="connsiteY103" fmla="*/ 1349122 h 1674441"/>
              <a:gd name="connsiteX104" fmla="*/ 679418 w 1345882"/>
              <a:gd name="connsiteY104" fmla="*/ 1361393 h 1674441"/>
              <a:gd name="connsiteX105" fmla="*/ 662654 w 1345882"/>
              <a:gd name="connsiteY105" fmla="*/ 1366815 h 1674441"/>
              <a:gd name="connsiteX106" fmla="*/ 663131 w 1345882"/>
              <a:gd name="connsiteY106" fmla="*/ 1384318 h 1674441"/>
              <a:gd name="connsiteX107" fmla="*/ 657130 w 1345882"/>
              <a:gd name="connsiteY107" fmla="*/ 1388788 h 1674441"/>
              <a:gd name="connsiteX108" fmla="*/ 648557 w 1345882"/>
              <a:gd name="connsiteY108" fmla="*/ 1421035 h 1674441"/>
              <a:gd name="connsiteX109" fmla="*/ 648843 w 1345882"/>
              <a:gd name="connsiteY109" fmla="*/ 1436255 h 1674441"/>
              <a:gd name="connsiteX110" fmla="*/ 640270 w 1345882"/>
              <a:gd name="connsiteY110" fmla="*/ 1450808 h 1674441"/>
              <a:gd name="connsiteX111" fmla="*/ 641699 w 1345882"/>
              <a:gd name="connsiteY111" fmla="*/ 1455184 h 1674441"/>
              <a:gd name="connsiteX112" fmla="*/ 652367 w 1345882"/>
              <a:gd name="connsiteY112" fmla="*/ 1459940 h 1674441"/>
              <a:gd name="connsiteX113" fmla="*/ 652082 w 1345882"/>
              <a:gd name="connsiteY113" fmla="*/ 1470118 h 1674441"/>
              <a:gd name="connsiteX114" fmla="*/ 648938 w 1345882"/>
              <a:gd name="connsiteY114" fmla="*/ 1475635 h 1674441"/>
              <a:gd name="connsiteX115" fmla="*/ 630079 w 1345882"/>
              <a:gd name="connsiteY115" fmla="*/ 1483911 h 1674441"/>
              <a:gd name="connsiteX116" fmla="*/ 621887 w 1345882"/>
              <a:gd name="connsiteY116" fmla="*/ 1492187 h 1674441"/>
              <a:gd name="connsiteX117" fmla="*/ 621887 w 1345882"/>
              <a:gd name="connsiteY117" fmla="*/ 1505123 h 1674441"/>
              <a:gd name="connsiteX118" fmla="*/ 612362 w 1345882"/>
              <a:gd name="connsiteY118" fmla="*/ 1503601 h 1674441"/>
              <a:gd name="connsiteX119" fmla="*/ 608457 w 1345882"/>
              <a:gd name="connsiteY119" fmla="*/ 1507026 h 1674441"/>
              <a:gd name="connsiteX120" fmla="*/ 611886 w 1345882"/>
              <a:gd name="connsiteY120" fmla="*/ 1527382 h 1674441"/>
              <a:gd name="connsiteX121" fmla="*/ 603123 w 1345882"/>
              <a:gd name="connsiteY121" fmla="*/ 1529855 h 1674441"/>
              <a:gd name="connsiteX122" fmla="*/ 586740 w 1345882"/>
              <a:gd name="connsiteY122" fmla="*/ 1567809 h 1674441"/>
              <a:gd name="connsiteX123" fmla="*/ 595979 w 1345882"/>
              <a:gd name="connsiteY123" fmla="*/ 1582648 h 1674441"/>
              <a:gd name="connsiteX124" fmla="*/ 601790 w 1345882"/>
              <a:gd name="connsiteY124" fmla="*/ 1600721 h 1674441"/>
              <a:gd name="connsiteX125" fmla="*/ 581597 w 1345882"/>
              <a:gd name="connsiteY125" fmla="*/ 1633253 h 1674441"/>
              <a:gd name="connsiteX126" fmla="*/ 547973 w 1345882"/>
              <a:gd name="connsiteY126" fmla="*/ 1659127 h 1674441"/>
              <a:gd name="connsiteX127" fmla="*/ 536258 w 1345882"/>
              <a:gd name="connsiteY127" fmla="*/ 1674441 h 1674441"/>
              <a:gd name="connsiteX128" fmla="*/ 530161 w 1345882"/>
              <a:gd name="connsiteY128" fmla="*/ 1671778 h 1674441"/>
              <a:gd name="connsiteX129" fmla="*/ 523780 w 1345882"/>
              <a:gd name="connsiteY129" fmla="*/ 1660268 h 1674441"/>
              <a:gd name="connsiteX130" fmla="*/ 504634 w 1345882"/>
              <a:gd name="connsiteY130" fmla="*/ 1657129 h 1674441"/>
              <a:gd name="connsiteX131" fmla="*/ 499682 w 1345882"/>
              <a:gd name="connsiteY131" fmla="*/ 1648949 h 1674441"/>
              <a:gd name="connsiteX132" fmla="*/ 484442 w 1345882"/>
              <a:gd name="connsiteY132" fmla="*/ 1651041 h 1674441"/>
              <a:gd name="connsiteX133" fmla="*/ 474155 w 1345882"/>
              <a:gd name="connsiteY133" fmla="*/ 1644763 h 1674441"/>
              <a:gd name="connsiteX134" fmla="*/ 471202 w 1345882"/>
              <a:gd name="connsiteY134" fmla="*/ 1632207 h 1674441"/>
              <a:gd name="connsiteX135" fmla="*/ 449199 w 1345882"/>
              <a:gd name="connsiteY135" fmla="*/ 1639626 h 1674441"/>
              <a:gd name="connsiteX136" fmla="*/ 446151 w 1345882"/>
              <a:gd name="connsiteY136" fmla="*/ 1645809 h 1674441"/>
              <a:gd name="connsiteX137" fmla="*/ 446151 w 1345882"/>
              <a:gd name="connsiteY137" fmla="*/ 1645809 h 1674441"/>
              <a:gd name="connsiteX138" fmla="*/ 425767 w 1345882"/>
              <a:gd name="connsiteY138" fmla="*/ 1619270 h 1674441"/>
              <a:gd name="connsiteX139" fmla="*/ 420148 w 1345882"/>
              <a:gd name="connsiteY139" fmla="*/ 1588546 h 1674441"/>
              <a:gd name="connsiteX140" fmla="*/ 392620 w 1345882"/>
              <a:gd name="connsiteY140" fmla="*/ 1542031 h 1674441"/>
              <a:gd name="connsiteX141" fmla="*/ 370142 w 1345882"/>
              <a:gd name="connsiteY141" fmla="*/ 1535467 h 1674441"/>
              <a:gd name="connsiteX142" fmla="*/ 339757 w 1345882"/>
              <a:gd name="connsiteY142" fmla="*/ 1532519 h 1674441"/>
              <a:gd name="connsiteX143" fmla="*/ 303467 w 1345882"/>
              <a:gd name="connsiteY143" fmla="*/ 1521770 h 1674441"/>
              <a:gd name="connsiteX144" fmla="*/ 291846 w 1345882"/>
              <a:gd name="connsiteY144" fmla="*/ 1477252 h 1674441"/>
              <a:gd name="connsiteX145" fmla="*/ 262223 w 1345882"/>
              <a:gd name="connsiteY145" fmla="*/ 1429501 h 1674441"/>
              <a:gd name="connsiteX146" fmla="*/ 261557 w 1345882"/>
              <a:gd name="connsiteY146" fmla="*/ 1411618 h 1674441"/>
              <a:gd name="connsiteX147" fmla="*/ 248031 w 1345882"/>
              <a:gd name="connsiteY147" fmla="*/ 1402867 h 1674441"/>
              <a:gd name="connsiteX148" fmla="*/ 244983 w 1345882"/>
              <a:gd name="connsiteY148" fmla="*/ 1392498 h 1674441"/>
              <a:gd name="connsiteX149" fmla="*/ 249650 w 1345882"/>
              <a:gd name="connsiteY149" fmla="*/ 1373474 h 1674441"/>
              <a:gd name="connsiteX150" fmla="*/ 244983 w 1345882"/>
              <a:gd name="connsiteY150" fmla="*/ 1365674 h 1674441"/>
              <a:gd name="connsiteX151" fmla="*/ 248793 w 1345882"/>
              <a:gd name="connsiteY151" fmla="*/ 1344081 h 1674441"/>
              <a:gd name="connsiteX152" fmla="*/ 238697 w 1345882"/>
              <a:gd name="connsiteY152" fmla="*/ 1321917 h 1674441"/>
              <a:gd name="connsiteX153" fmla="*/ 227076 w 1345882"/>
              <a:gd name="connsiteY153" fmla="*/ 1324295 h 1674441"/>
              <a:gd name="connsiteX154" fmla="*/ 221266 w 1345882"/>
              <a:gd name="connsiteY154" fmla="*/ 1322012 h 1674441"/>
              <a:gd name="connsiteX155" fmla="*/ 220123 w 1345882"/>
              <a:gd name="connsiteY155" fmla="*/ 1294427 h 1674441"/>
              <a:gd name="connsiteX156" fmla="*/ 213646 w 1345882"/>
              <a:gd name="connsiteY156" fmla="*/ 1290812 h 1674441"/>
              <a:gd name="connsiteX157" fmla="*/ 167068 w 1345882"/>
              <a:gd name="connsiteY157" fmla="*/ 1292905 h 1674441"/>
              <a:gd name="connsiteX158" fmla="*/ 167068 w 1345882"/>
              <a:gd name="connsiteY158" fmla="*/ 1292905 h 1674441"/>
              <a:gd name="connsiteX159" fmla="*/ 150304 w 1345882"/>
              <a:gd name="connsiteY159" fmla="*/ 1289195 h 1674441"/>
              <a:gd name="connsiteX160" fmla="*/ 131064 w 1345882"/>
              <a:gd name="connsiteY160" fmla="*/ 1295093 h 1674441"/>
              <a:gd name="connsiteX161" fmla="*/ 97346 w 1345882"/>
              <a:gd name="connsiteY161" fmla="*/ 1277590 h 1674441"/>
              <a:gd name="connsiteX162" fmla="*/ 97536 w 1345882"/>
              <a:gd name="connsiteY162" fmla="*/ 1273215 h 1674441"/>
              <a:gd name="connsiteX163" fmla="*/ 104489 w 1345882"/>
              <a:gd name="connsiteY163" fmla="*/ 1269219 h 1674441"/>
              <a:gd name="connsiteX164" fmla="*/ 99917 w 1345882"/>
              <a:gd name="connsiteY164" fmla="*/ 1236497 h 1674441"/>
              <a:gd name="connsiteX165" fmla="*/ 111824 w 1345882"/>
              <a:gd name="connsiteY165" fmla="*/ 1206629 h 1674441"/>
              <a:gd name="connsiteX166" fmla="*/ 111442 w 1345882"/>
              <a:gd name="connsiteY166" fmla="*/ 1190268 h 1674441"/>
              <a:gd name="connsiteX167" fmla="*/ 95917 w 1345882"/>
              <a:gd name="connsiteY167" fmla="*/ 1151553 h 1674441"/>
              <a:gd name="connsiteX168" fmla="*/ 86678 w 1345882"/>
              <a:gd name="connsiteY168" fmla="*/ 1137950 h 1674441"/>
              <a:gd name="connsiteX169" fmla="*/ 80677 w 1345882"/>
              <a:gd name="connsiteY169" fmla="*/ 1118070 h 1674441"/>
              <a:gd name="connsiteX170" fmla="*/ 53912 w 1345882"/>
              <a:gd name="connsiteY170" fmla="*/ 1101899 h 1674441"/>
              <a:gd name="connsiteX171" fmla="*/ 48958 w 1345882"/>
              <a:gd name="connsiteY171" fmla="*/ 1095716 h 1674441"/>
              <a:gd name="connsiteX172" fmla="*/ 55626 w 1345882"/>
              <a:gd name="connsiteY172" fmla="*/ 1072411 h 1674441"/>
              <a:gd name="connsiteX173" fmla="*/ 52007 w 1345882"/>
              <a:gd name="connsiteY173" fmla="*/ 1056621 h 1674441"/>
              <a:gd name="connsiteX174" fmla="*/ 32099 w 1345882"/>
              <a:gd name="connsiteY174" fmla="*/ 1028274 h 1674441"/>
              <a:gd name="connsiteX175" fmla="*/ 14764 w 1345882"/>
              <a:gd name="connsiteY175" fmla="*/ 1021235 h 1674441"/>
              <a:gd name="connsiteX176" fmla="*/ 11049 w 1345882"/>
              <a:gd name="connsiteY176" fmla="*/ 1014672 h 1674441"/>
              <a:gd name="connsiteX177" fmla="*/ 16669 w 1345882"/>
              <a:gd name="connsiteY177" fmla="*/ 988418 h 1674441"/>
              <a:gd name="connsiteX178" fmla="*/ 1810 w 1345882"/>
              <a:gd name="connsiteY178" fmla="*/ 978240 h 1674441"/>
              <a:gd name="connsiteX179" fmla="*/ 0 w 1345882"/>
              <a:gd name="connsiteY179" fmla="*/ 972437 h 1674441"/>
              <a:gd name="connsiteX180" fmla="*/ 9906 w 1345882"/>
              <a:gd name="connsiteY180" fmla="*/ 959215 h 1674441"/>
              <a:gd name="connsiteX181" fmla="*/ 34004 w 1345882"/>
              <a:gd name="connsiteY181" fmla="*/ 954554 h 1674441"/>
              <a:gd name="connsiteX182" fmla="*/ 47816 w 1345882"/>
              <a:gd name="connsiteY182" fmla="*/ 946469 h 1674441"/>
              <a:gd name="connsiteX183" fmla="*/ 55150 w 1345882"/>
              <a:gd name="connsiteY183" fmla="*/ 947801 h 1674441"/>
              <a:gd name="connsiteX184" fmla="*/ 72009 w 1345882"/>
              <a:gd name="connsiteY184" fmla="*/ 960262 h 1674441"/>
              <a:gd name="connsiteX185" fmla="*/ 76771 w 1345882"/>
              <a:gd name="connsiteY185" fmla="*/ 959976 h 1674441"/>
              <a:gd name="connsiteX186" fmla="*/ 90202 w 1345882"/>
              <a:gd name="connsiteY186" fmla="*/ 949988 h 1674441"/>
              <a:gd name="connsiteX187" fmla="*/ 101060 w 1345882"/>
              <a:gd name="connsiteY187" fmla="*/ 948847 h 1674441"/>
              <a:gd name="connsiteX188" fmla="*/ 110300 w 1345882"/>
              <a:gd name="connsiteY188" fmla="*/ 937242 h 1674441"/>
              <a:gd name="connsiteX189" fmla="*/ 119158 w 1345882"/>
              <a:gd name="connsiteY189" fmla="*/ 936386 h 1674441"/>
              <a:gd name="connsiteX190" fmla="*/ 124873 w 1345882"/>
              <a:gd name="connsiteY190" fmla="*/ 925066 h 1674441"/>
              <a:gd name="connsiteX191" fmla="*/ 103442 w 1345882"/>
              <a:gd name="connsiteY191" fmla="*/ 916886 h 1674441"/>
              <a:gd name="connsiteX192" fmla="*/ 88678 w 1345882"/>
              <a:gd name="connsiteY192" fmla="*/ 899669 h 1674441"/>
              <a:gd name="connsiteX193" fmla="*/ 92678 w 1345882"/>
              <a:gd name="connsiteY193" fmla="*/ 872083 h 1674441"/>
              <a:gd name="connsiteX194" fmla="*/ 84772 w 1345882"/>
              <a:gd name="connsiteY194" fmla="*/ 853534 h 1674441"/>
              <a:gd name="connsiteX195" fmla="*/ 86582 w 1345882"/>
              <a:gd name="connsiteY195" fmla="*/ 843641 h 1674441"/>
              <a:gd name="connsiteX196" fmla="*/ 100679 w 1345882"/>
              <a:gd name="connsiteY196" fmla="*/ 818719 h 1674441"/>
              <a:gd name="connsiteX197" fmla="*/ 93059 w 1345882"/>
              <a:gd name="connsiteY197" fmla="*/ 793512 h 1674441"/>
              <a:gd name="connsiteX198" fmla="*/ 101060 w 1345882"/>
              <a:gd name="connsiteY198" fmla="*/ 781336 h 1674441"/>
              <a:gd name="connsiteX199" fmla="*/ 96679 w 1345882"/>
              <a:gd name="connsiteY199" fmla="*/ 757080 h 1674441"/>
              <a:gd name="connsiteX200" fmla="*/ 110871 w 1345882"/>
              <a:gd name="connsiteY200" fmla="*/ 745095 h 1674441"/>
              <a:gd name="connsiteX201" fmla="*/ 111824 w 1345882"/>
              <a:gd name="connsiteY201" fmla="*/ 719507 h 1674441"/>
              <a:gd name="connsiteX202" fmla="*/ 124968 w 1345882"/>
              <a:gd name="connsiteY202" fmla="*/ 713133 h 1674441"/>
              <a:gd name="connsiteX203" fmla="*/ 127730 w 1345882"/>
              <a:gd name="connsiteY203" fmla="*/ 708282 h 1674441"/>
              <a:gd name="connsiteX204" fmla="*/ 125254 w 1345882"/>
              <a:gd name="connsiteY204" fmla="*/ 654348 h 1674441"/>
              <a:gd name="connsiteX205" fmla="*/ 126778 w 1345882"/>
              <a:gd name="connsiteY205" fmla="*/ 645787 h 1674441"/>
              <a:gd name="connsiteX206" fmla="*/ 134398 w 1345882"/>
              <a:gd name="connsiteY206" fmla="*/ 636750 h 1674441"/>
              <a:gd name="connsiteX207" fmla="*/ 134493 w 1345882"/>
              <a:gd name="connsiteY207" fmla="*/ 612018 h 1674441"/>
              <a:gd name="connsiteX208" fmla="*/ 128207 w 1345882"/>
              <a:gd name="connsiteY208" fmla="*/ 552852 h 1674441"/>
              <a:gd name="connsiteX209" fmla="*/ 121063 w 1345882"/>
              <a:gd name="connsiteY209" fmla="*/ 543720 h 1674441"/>
              <a:gd name="connsiteX210" fmla="*/ 115633 w 1345882"/>
              <a:gd name="connsiteY210" fmla="*/ 543530 h 1674441"/>
              <a:gd name="connsiteX211" fmla="*/ 112395 w 1345882"/>
              <a:gd name="connsiteY211" fmla="*/ 534018 h 1674441"/>
              <a:gd name="connsiteX212" fmla="*/ 118015 w 1345882"/>
              <a:gd name="connsiteY212" fmla="*/ 487122 h 1674441"/>
              <a:gd name="connsiteX213" fmla="*/ 130112 w 1345882"/>
              <a:gd name="connsiteY213" fmla="*/ 462676 h 1674441"/>
              <a:gd name="connsiteX214" fmla="*/ 130112 w 1345882"/>
              <a:gd name="connsiteY214" fmla="*/ 452117 h 1674441"/>
              <a:gd name="connsiteX215" fmla="*/ 116300 w 1345882"/>
              <a:gd name="connsiteY215" fmla="*/ 439466 h 1674441"/>
              <a:gd name="connsiteX216" fmla="*/ 114776 w 1345882"/>
              <a:gd name="connsiteY216" fmla="*/ 430049 h 1674441"/>
              <a:gd name="connsiteX217" fmla="*/ 122872 w 1345882"/>
              <a:gd name="connsiteY217" fmla="*/ 425102 h 1674441"/>
              <a:gd name="connsiteX218" fmla="*/ 125539 w 1345882"/>
              <a:gd name="connsiteY218" fmla="*/ 407790 h 1674441"/>
              <a:gd name="connsiteX219" fmla="*/ 107061 w 1345882"/>
              <a:gd name="connsiteY219" fmla="*/ 349290 h 1674441"/>
              <a:gd name="connsiteX220" fmla="*/ 107633 w 1345882"/>
              <a:gd name="connsiteY220" fmla="*/ 337970 h 1674441"/>
              <a:gd name="connsiteX221" fmla="*/ 97155 w 1345882"/>
              <a:gd name="connsiteY221" fmla="*/ 324082 h 1674441"/>
              <a:gd name="connsiteX222" fmla="*/ 96107 w 1345882"/>
              <a:gd name="connsiteY222" fmla="*/ 316377 h 1674441"/>
              <a:gd name="connsiteX223" fmla="*/ 102489 w 1345882"/>
              <a:gd name="connsiteY223" fmla="*/ 301063 h 1674441"/>
              <a:gd name="connsiteX224" fmla="*/ 92583 w 1345882"/>
              <a:gd name="connsiteY224" fmla="*/ 292216 h 1674441"/>
              <a:gd name="connsiteX225" fmla="*/ 91726 w 1345882"/>
              <a:gd name="connsiteY225" fmla="*/ 269197 h 1674441"/>
              <a:gd name="connsiteX226" fmla="*/ 65722 w 1345882"/>
              <a:gd name="connsiteY226" fmla="*/ 243989 h 1674441"/>
              <a:gd name="connsiteX227" fmla="*/ 66104 w 1345882"/>
              <a:gd name="connsiteY227" fmla="*/ 238187 h 1674441"/>
              <a:gd name="connsiteX228" fmla="*/ 81058 w 1345882"/>
              <a:gd name="connsiteY228" fmla="*/ 237426 h 1674441"/>
              <a:gd name="connsiteX229" fmla="*/ 80867 w 1345882"/>
              <a:gd name="connsiteY229" fmla="*/ 220209 h 1674441"/>
              <a:gd name="connsiteX230" fmla="*/ 85534 w 1345882"/>
              <a:gd name="connsiteY230" fmla="*/ 208128 h 1674441"/>
              <a:gd name="connsiteX231" fmla="*/ 83249 w 1345882"/>
              <a:gd name="connsiteY231" fmla="*/ 192908 h 1674441"/>
              <a:gd name="connsiteX232" fmla="*/ 67628 w 1345882"/>
              <a:gd name="connsiteY232" fmla="*/ 165894 h 1674441"/>
              <a:gd name="connsiteX233" fmla="*/ 62675 w 1345882"/>
              <a:gd name="connsiteY233" fmla="*/ 147630 h 1674441"/>
              <a:gd name="connsiteX234" fmla="*/ 71628 w 1345882"/>
              <a:gd name="connsiteY234" fmla="*/ 135454 h 1674441"/>
              <a:gd name="connsiteX235" fmla="*/ 61627 w 1345882"/>
              <a:gd name="connsiteY235" fmla="*/ 125562 h 1674441"/>
              <a:gd name="connsiteX236" fmla="*/ 61627 w 1345882"/>
              <a:gd name="connsiteY236" fmla="*/ 125562 h 1674441"/>
              <a:gd name="connsiteX237" fmla="*/ 195929 w 1345882"/>
              <a:gd name="connsiteY237" fmla="*/ 125181 h 1674441"/>
              <a:gd name="connsiteX238" fmla="*/ 195929 w 1345882"/>
              <a:gd name="connsiteY238" fmla="*/ 0 h 1674441"/>
              <a:gd name="connsiteX239" fmla="*/ 596456 w 1345882"/>
              <a:gd name="connsiteY239" fmla="*/ 0 h 1674441"/>
              <a:gd name="connsiteX240" fmla="*/ 605981 w 1345882"/>
              <a:gd name="connsiteY240" fmla="*/ 10178 h 1674441"/>
              <a:gd name="connsiteX241" fmla="*/ 621125 w 1345882"/>
              <a:gd name="connsiteY241" fmla="*/ 8942 h 1674441"/>
              <a:gd name="connsiteX242" fmla="*/ 630745 w 1345882"/>
              <a:gd name="connsiteY242" fmla="*/ 14268 h 1674441"/>
              <a:gd name="connsiteX243" fmla="*/ 639032 w 1345882"/>
              <a:gd name="connsiteY243" fmla="*/ 24066 h 1674441"/>
              <a:gd name="connsiteX244" fmla="*/ 655701 w 1345882"/>
              <a:gd name="connsiteY244" fmla="*/ 62400 h 1674441"/>
              <a:gd name="connsiteX245" fmla="*/ 662940 w 1345882"/>
              <a:gd name="connsiteY245" fmla="*/ 66300 h 1674441"/>
              <a:gd name="connsiteX246" fmla="*/ 673703 w 1345882"/>
              <a:gd name="connsiteY246" fmla="*/ 88844 h 1674441"/>
              <a:gd name="connsiteX247" fmla="*/ 704183 w 1345882"/>
              <a:gd name="connsiteY247" fmla="*/ 107488 h 1674441"/>
              <a:gd name="connsiteX248" fmla="*/ 721424 w 1345882"/>
              <a:gd name="connsiteY248" fmla="*/ 109201 h 1674441"/>
              <a:gd name="connsiteX249" fmla="*/ 733330 w 1345882"/>
              <a:gd name="connsiteY249" fmla="*/ 116810 h 1674441"/>
              <a:gd name="connsiteX250" fmla="*/ 738950 w 1345882"/>
              <a:gd name="connsiteY250" fmla="*/ 130889 h 1674441"/>
              <a:gd name="connsiteX251" fmla="*/ 744379 w 1345882"/>
              <a:gd name="connsiteY251" fmla="*/ 130793 h 1674441"/>
              <a:gd name="connsiteX252" fmla="*/ 747903 w 1345882"/>
              <a:gd name="connsiteY252" fmla="*/ 137071 h 1674441"/>
              <a:gd name="connsiteX253" fmla="*/ 752856 w 1345882"/>
              <a:gd name="connsiteY253" fmla="*/ 137071 h 1674441"/>
              <a:gd name="connsiteX254" fmla="*/ 773620 w 1345882"/>
              <a:gd name="connsiteY254" fmla="*/ 162374 h 1674441"/>
              <a:gd name="connsiteX255" fmla="*/ 776002 w 1345882"/>
              <a:gd name="connsiteY255" fmla="*/ 170364 h 1674441"/>
              <a:gd name="connsiteX256" fmla="*/ 788194 w 1345882"/>
              <a:gd name="connsiteY256" fmla="*/ 174645 h 1674441"/>
              <a:gd name="connsiteX257" fmla="*/ 792099 w 1345882"/>
              <a:gd name="connsiteY257" fmla="*/ 180067 h 1674441"/>
              <a:gd name="connsiteX258" fmla="*/ 806386 w 1345882"/>
              <a:gd name="connsiteY258" fmla="*/ 185679 h 1674441"/>
              <a:gd name="connsiteX259" fmla="*/ 817435 w 1345882"/>
              <a:gd name="connsiteY259" fmla="*/ 195191 h 1674441"/>
              <a:gd name="connsiteX260" fmla="*/ 828961 w 1345882"/>
              <a:gd name="connsiteY260" fmla="*/ 220970 h 1674441"/>
              <a:gd name="connsiteX261" fmla="*/ 840391 w 1345882"/>
              <a:gd name="connsiteY261" fmla="*/ 226487 h 1674441"/>
              <a:gd name="connsiteX262" fmla="*/ 843820 w 1345882"/>
              <a:gd name="connsiteY262" fmla="*/ 233716 h 1674441"/>
              <a:gd name="connsiteX263" fmla="*/ 861632 w 1345882"/>
              <a:gd name="connsiteY263" fmla="*/ 244940 h 1674441"/>
              <a:gd name="connsiteX264" fmla="*/ 866870 w 1345882"/>
              <a:gd name="connsiteY264" fmla="*/ 253501 h 1674441"/>
              <a:gd name="connsiteX265" fmla="*/ 865251 w 1345882"/>
              <a:gd name="connsiteY265" fmla="*/ 257972 h 1674441"/>
              <a:gd name="connsiteX266" fmla="*/ 874585 w 1345882"/>
              <a:gd name="connsiteY266" fmla="*/ 259494 h 1674441"/>
              <a:gd name="connsiteX267" fmla="*/ 888492 w 1345882"/>
              <a:gd name="connsiteY267" fmla="*/ 269102 h 1674441"/>
              <a:gd name="connsiteX268" fmla="*/ 891159 w 1345882"/>
              <a:gd name="connsiteY268" fmla="*/ 265582 h 1674441"/>
              <a:gd name="connsiteX269" fmla="*/ 899827 w 1345882"/>
              <a:gd name="connsiteY269" fmla="*/ 273858 h 1674441"/>
              <a:gd name="connsiteX270" fmla="*/ 908304 w 1345882"/>
              <a:gd name="connsiteY270" fmla="*/ 271480 h 1674441"/>
              <a:gd name="connsiteX271" fmla="*/ 910304 w 1345882"/>
              <a:gd name="connsiteY271" fmla="*/ 277377 h 1674441"/>
              <a:gd name="connsiteX272" fmla="*/ 914114 w 1345882"/>
              <a:gd name="connsiteY272" fmla="*/ 275189 h 1674441"/>
              <a:gd name="connsiteX273" fmla="*/ 919448 w 1345882"/>
              <a:gd name="connsiteY273" fmla="*/ 281467 h 1674441"/>
              <a:gd name="connsiteX274" fmla="*/ 923449 w 1345882"/>
              <a:gd name="connsiteY274" fmla="*/ 281563 h 1674441"/>
              <a:gd name="connsiteX275" fmla="*/ 922401 w 1345882"/>
              <a:gd name="connsiteY275" fmla="*/ 285748 h 1674441"/>
              <a:gd name="connsiteX276" fmla="*/ 933831 w 1345882"/>
              <a:gd name="connsiteY276" fmla="*/ 287555 h 1674441"/>
              <a:gd name="connsiteX277" fmla="*/ 941451 w 1345882"/>
              <a:gd name="connsiteY277" fmla="*/ 300397 h 1674441"/>
              <a:gd name="connsiteX278" fmla="*/ 949547 w 1345882"/>
              <a:gd name="connsiteY278" fmla="*/ 305438 h 1674441"/>
              <a:gd name="connsiteX279" fmla="*/ 958215 w 1345882"/>
              <a:gd name="connsiteY279" fmla="*/ 304107 h 1674441"/>
              <a:gd name="connsiteX280" fmla="*/ 963644 w 1345882"/>
              <a:gd name="connsiteY280" fmla="*/ 311051 h 1674441"/>
              <a:gd name="connsiteX281" fmla="*/ 966026 w 1345882"/>
              <a:gd name="connsiteY281" fmla="*/ 323416 h 1674441"/>
              <a:gd name="connsiteX282" fmla="*/ 976979 w 1345882"/>
              <a:gd name="connsiteY282" fmla="*/ 327507 h 1674441"/>
              <a:gd name="connsiteX283" fmla="*/ 985076 w 1345882"/>
              <a:gd name="connsiteY283" fmla="*/ 337209 h 1674441"/>
              <a:gd name="connsiteX284" fmla="*/ 992315 w 1345882"/>
              <a:gd name="connsiteY284" fmla="*/ 357375 h 1674441"/>
              <a:gd name="connsiteX285" fmla="*/ 992505 w 1345882"/>
              <a:gd name="connsiteY285" fmla="*/ 371263 h 1674441"/>
              <a:gd name="connsiteX286" fmla="*/ 996886 w 1345882"/>
              <a:gd name="connsiteY286" fmla="*/ 378397 h 1674441"/>
              <a:gd name="connsiteX287" fmla="*/ 995077 w 1345882"/>
              <a:gd name="connsiteY287" fmla="*/ 386483 h 1674441"/>
              <a:gd name="connsiteX288" fmla="*/ 1005650 w 1345882"/>
              <a:gd name="connsiteY288" fmla="*/ 393427 h 1674441"/>
              <a:gd name="connsiteX289" fmla="*/ 1003554 w 1345882"/>
              <a:gd name="connsiteY289" fmla="*/ 396566 h 1674441"/>
              <a:gd name="connsiteX290" fmla="*/ 1018032 w 1345882"/>
              <a:gd name="connsiteY290" fmla="*/ 411690 h 1674441"/>
              <a:gd name="connsiteX291" fmla="*/ 1017270 w 1345882"/>
              <a:gd name="connsiteY291" fmla="*/ 416732 h 1674441"/>
              <a:gd name="connsiteX292" fmla="*/ 1030224 w 1345882"/>
              <a:gd name="connsiteY292" fmla="*/ 427195 h 1674441"/>
              <a:gd name="connsiteX293" fmla="*/ 1034606 w 1345882"/>
              <a:gd name="connsiteY293" fmla="*/ 442320 h 1674441"/>
              <a:gd name="connsiteX294" fmla="*/ 1033082 w 1345882"/>
              <a:gd name="connsiteY294" fmla="*/ 456588 h 1674441"/>
              <a:gd name="connsiteX295" fmla="*/ 1035749 w 1345882"/>
              <a:gd name="connsiteY295" fmla="*/ 466100 h 1674441"/>
              <a:gd name="connsiteX296" fmla="*/ 1031081 w 1345882"/>
              <a:gd name="connsiteY296" fmla="*/ 485791 h 1674441"/>
              <a:gd name="connsiteX297" fmla="*/ 1034510 w 1345882"/>
              <a:gd name="connsiteY297" fmla="*/ 487788 h 1674441"/>
              <a:gd name="connsiteX298" fmla="*/ 1034129 w 1345882"/>
              <a:gd name="connsiteY298" fmla="*/ 498061 h 1674441"/>
              <a:gd name="connsiteX299" fmla="*/ 1038225 w 1345882"/>
              <a:gd name="connsiteY299" fmla="*/ 505005 h 1674441"/>
              <a:gd name="connsiteX300" fmla="*/ 1035272 w 1345882"/>
              <a:gd name="connsiteY300" fmla="*/ 508905 h 1674441"/>
              <a:gd name="connsiteX301" fmla="*/ 1037844 w 1345882"/>
              <a:gd name="connsiteY301" fmla="*/ 519083 h 1674441"/>
              <a:gd name="connsiteX302" fmla="*/ 1048131 w 1345882"/>
              <a:gd name="connsiteY302" fmla="*/ 527930 h 1674441"/>
              <a:gd name="connsiteX303" fmla="*/ 1058990 w 1345882"/>
              <a:gd name="connsiteY303" fmla="*/ 546098 h 1674441"/>
              <a:gd name="connsiteX304" fmla="*/ 1071467 w 1345882"/>
              <a:gd name="connsiteY304" fmla="*/ 583291 h 1674441"/>
              <a:gd name="connsiteX305" fmla="*/ 1104328 w 1345882"/>
              <a:gd name="connsiteY305" fmla="*/ 609355 h 1674441"/>
              <a:gd name="connsiteX306" fmla="*/ 1108139 w 1345882"/>
              <a:gd name="connsiteY306" fmla="*/ 617250 h 1674441"/>
              <a:gd name="connsiteX307" fmla="*/ 1118902 w 1345882"/>
              <a:gd name="connsiteY307" fmla="*/ 623147 h 1674441"/>
              <a:gd name="connsiteX308" fmla="*/ 1123950 w 1345882"/>
              <a:gd name="connsiteY308" fmla="*/ 620008 h 1674441"/>
              <a:gd name="connsiteX309" fmla="*/ 1142714 w 1345882"/>
              <a:gd name="connsiteY309" fmla="*/ 629521 h 1674441"/>
              <a:gd name="connsiteX310" fmla="*/ 1143857 w 1345882"/>
              <a:gd name="connsiteY310" fmla="*/ 633706 h 1674441"/>
              <a:gd name="connsiteX311" fmla="*/ 1149286 w 1345882"/>
              <a:gd name="connsiteY311" fmla="*/ 635418 h 1674441"/>
              <a:gd name="connsiteX312" fmla="*/ 1148143 w 1345882"/>
              <a:gd name="connsiteY312" fmla="*/ 641411 h 1674441"/>
              <a:gd name="connsiteX313" fmla="*/ 1159764 w 1345882"/>
              <a:gd name="connsiteY313" fmla="*/ 657772 h 1674441"/>
              <a:gd name="connsiteX314" fmla="*/ 1173480 w 1345882"/>
              <a:gd name="connsiteY314" fmla="*/ 663099 h 1674441"/>
              <a:gd name="connsiteX315" fmla="*/ 1186720 w 1345882"/>
              <a:gd name="connsiteY315" fmla="*/ 675560 h 1674441"/>
              <a:gd name="connsiteX316" fmla="*/ 1205484 w 1345882"/>
              <a:gd name="connsiteY316" fmla="*/ 684121 h 1674441"/>
              <a:gd name="connsiteX317" fmla="*/ 1234154 w 1345882"/>
              <a:gd name="connsiteY317" fmla="*/ 688116 h 1674441"/>
              <a:gd name="connsiteX318" fmla="*/ 1247299 w 1345882"/>
              <a:gd name="connsiteY318" fmla="*/ 694204 h 1674441"/>
              <a:gd name="connsiteX319" fmla="*/ 1251109 w 1345882"/>
              <a:gd name="connsiteY319" fmla="*/ 692682 h 1674441"/>
              <a:gd name="connsiteX320" fmla="*/ 1253204 w 1345882"/>
              <a:gd name="connsiteY320" fmla="*/ 704858 h 1674441"/>
              <a:gd name="connsiteX321" fmla="*/ 1257014 w 1345882"/>
              <a:gd name="connsiteY321" fmla="*/ 702099 h 1674441"/>
              <a:gd name="connsiteX322" fmla="*/ 1266539 w 1345882"/>
              <a:gd name="connsiteY322" fmla="*/ 715321 h 1674441"/>
              <a:gd name="connsiteX323" fmla="*/ 1280541 w 1345882"/>
              <a:gd name="connsiteY323" fmla="*/ 718270 h 1674441"/>
              <a:gd name="connsiteX324" fmla="*/ 1283018 w 1345882"/>
              <a:gd name="connsiteY324" fmla="*/ 721980 h 1674441"/>
              <a:gd name="connsiteX325" fmla="*/ 1305306 w 1345882"/>
              <a:gd name="connsiteY325" fmla="*/ 721789 h 1674441"/>
              <a:gd name="connsiteX326" fmla="*/ 1325404 w 1345882"/>
              <a:gd name="connsiteY326" fmla="*/ 741670 h 1674441"/>
              <a:gd name="connsiteX327" fmla="*/ 1324356 w 1345882"/>
              <a:gd name="connsiteY327" fmla="*/ 746236 h 1674441"/>
              <a:gd name="connsiteX328" fmla="*/ 1330071 w 1345882"/>
              <a:gd name="connsiteY328" fmla="*/ 745570 h 1674441"/>
              <a:gd name="connsiteX329" fmla="*/ 1334738 w 1345882"/>
              <a:gd name="connsiteY329" fmla="*/ 752704 h 167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</a:cxnLst>
            <a:rect l="l" t="t" r="r" b="b"/>
            <a:pathLst>
              <a:path w="1345882" h="1674441">
                <a:moveTo>
                  <a:pt x="1345883" y="758126"/>
                </a:moveTo>
                <a:lnTo>
                  <a:pt x="1324356" y="797697"/>
                </a:lnTo>
                <a:lnTo>
                  <a:pt x="1324547" y="801027"/>
                </a:lnTo>
                <a:lnTo>
                  <a:pt x="1340834" y="806829"/>
                </a:lnTo>
                <a:lnTo>
                  <a:pt x="1340930" y="816722"/>
                </a:lnTo>
                <a:lnTo>
                  <a:pt x="1334643" y="826044"/>
                </a:lnTo>
                <a:lnTo>
                  <a:pt x="1326642" y="823000"/>
                </a:lnTo>
                <a:lnTo>
                  <a:pt x="1319975" y="826234"/>
                </a:lnTo>
                <a:lnTo>
                  <a:pt x="1303496" y="864378"/>
                </a:lnTo>
                <a:lnTo>
                  <a:pt x="1290066" y="874937"/>
                </a:lnTo>
                <a:lnTo>
                  <a:pt x="1274445" y="880739"/>
                </a:lnTo>
                <a:lnTo>
                  <a:pt x="1252823" y="916696"/>
                </a:lnTo>
                <a:lnTo>
                  <a:pt x="1247489" y="927159"/>
                </a:lnTo>
                <a:lnTo>
                  <a:pt x="1255776" y="940666"/>
                </a:lnTo>
                <a:lnTo>
                  <a:pt x="1246823" y="953793"/>
                </a:lnTo>
                <a:lnTo>
                  <a:pt x="1221486" y="1018572"/>
                </a:lnTo>
                <a:lnTo>
                  <a:pt x="1215771" y="1022186"/>
                </a:lnTo>
                <a:lnTo>
                  <a:pt x="1198912" y="1015433"/>
                </a:lnTo>
                <a:lnTo>
                  <a:pt x="1198817" y="1030177"/>
                </a:lnTo>
                <a:lnTo>
                  <a:pt x="1209485" y="1031889"/>
                </a:lnTo>
                <a:lnTo>
                  <a:pt x="1214152" y="1045777"/>
                </a:lnTo>
                <a:lnTo>
                  <a:pt x="1210913" y="1050343"/>
                </a:lnTo>
                <a:lnTo>
                  <a:pt x="1192816" y="1053957"/>
                </a:lnTo>
                <a:lnTo>
                  <a:pt x="1200055" y="1067655"/>
                </a:lnTo>
                <a:lnTo>
                  <a:pt x="1199483" y="1075550"/>
                </a:lnTo>
                <a:lnTo>
                  <a:pt x="1194054" y="1083350"/>
                </a:lnTo>
                <a:lnTo>
                  <a:pt x="1200912" y="1090770"/>
                </a:lnTo>
                <a:lnTo>
                  <a:pt x="1202245" y="1097618"/>
                </a:lnTo>
                <a:lnTo>
                  <a:pt x="1191863" y="1108653"/>
                </a:lnTo>
                <a:lnTo>
                  <a:pt x="1199578" y="1151648"/>
                </a:lnTo>
                <a:lnTo>
                  <a:pt x="1210342" y="1156404"/>
                </a:lnTo>
                <a:lnTo>
                  <a:pt x="1212628" y="1164299"/>
                </a:lnTo>
                <a:lnTo>
                  <a:pt x="1213485" y="1174382"/>
                </a:lnTo>
                <a:lnTo>
                  <a:pt x="1208913" y="1185226"/>
                </a:lnTo>
                <a:lnTo>
                  <a:pt x="1215390" y="1220231"/>
                </a:lnTo>
                <a:lnTo>
                  <a:pt x="1217485" y="1266080"/>
                </a:lnTo>
                <a:lnTo>
                  <a:pt x="1222629" y="1272549"/>
                </a:lnTo>
                <a:lnTo>
                  <a:pt x="1240060" y="1280063"/>
                </a:lnTo>
                <a:lnTo>
                  <a:pt x="1236155" y="1294712"/>
                </a:lnTo>
                <a:lnTo>
                  <a:pt x="1225201" y="1295093"/>
                </a:lnTo>
                <a:lnTo>
                  <a:pt x="1215009" y="1304605"/>
                </a:lnTo>
                <a:lnTo>
                  <a:pt x="1196721" y="1313261"/>
                </a:lnTo>
                <a:lnTo>
                  <a:pt x="1200912" y="1320871"/>
                </a:lnTo>
                <a:lnTo>
                  <a:pt x="1199960" y="1333332"/>
                </a:lnTo>
                <a:lnTo>
                  <a:pt x="1220438" y="1351405"/>
                </a:lnTo>
                <a:lnTo>
                  <a:pt x="1230725" y="1368813"/>
                </a:lnTo>
                <a:lnTo>
                  <a:pt x="1230725" y="1368813"/>
                </a:lnTo>
                <a:lnTo>
                  <a:pt x="1220248" y="1371096"/>
                </a:lnTo>
                <a:lnTo>
                  <a:pt x="1209294" y="1362915"/>
                </a:lnTo>
                <a:lnTo>
                  <a:pt x="1204436" y="1369384"/>
                </a:lnTo>
                <a:lnTo>
                  <a:pt x="1201769" y="1367766"/>
                </a:lnTo>
                <a:lnTo>
                  <a:pt x="1205960" y="1360918"/>
                </a:lnTo>
                <a:lnTo>
                  <a:pt x="1198435" y="1359776"/>
                </a:lnTo>
                <a:lnTo>
                  <a:pt x="1167860" y="1369764"/>
                </a:lnTo>
                <a:lnTo>
                  <a:pt x="1153477" y="1364342"/>
                </a:lnTo>
                <a:lnTo>
                  <a:pt x="1145095" y="1372047"/>
                </a:lnTo>
                <a:lnTo>
                  <a:pt x="1131475" y="1369384"/>
                </a:lnTo>
                <a:lnTo>
                  <a:pt x="1124998" y="1359871"/>
                </a:lnTo>
                <a:lnTo>
                  <a:pt x="1111377" y="1357588"/>
                </a:lnTo>
                <a:lnTo>
                  <a:pt x="1098233" y="1349122"/>
                </a:lnTo>
                <a:lnTo>
                  <a:pt x="1091279" y="1352166"/>
                </a:lnTo>
                <a:lnTo>
                  <a:pt x="1088327" y="1359205"/>
                </a:lnTo>
                <a:lnTo>
                  <a:pt x="1092899" y="1365483"/>
                </a:lnTo>
                <a:lnTo>
                  <a:pt x="1107567" y="1366625"/>
                </a:lnTo>
                <a:lnTo>
                  <a:pt x="1106900" y="1376137"/>
                </a:lnTo>
                <a:lnTo>
                  <a:pt x="1083088" y="1379847"/>
                </a:lnTo>
                <a:lnTo>
                  <a:pt x="1072134" y="1394306"/>
                </a:lnTo>
                <a:lnTo>
                  <a:pt x="1057751" y="1399442"/>
                </a:lnTo>
                <a:lnTo>
                  <a:pt x="1039749" y="1428740"/>
                </a:lnTo>
                <a:lnTo>
                  <a:pt x="1042035" y="1441486"/>
                </a:lnTo>
                <a:lnTo>
                  <a:pt x="1039654" y="1448811"/>
                </a:lnTo>
                <a:lnTo>
                  <a:pt x="1035463" y="1451094"/>
                </a:lnTo>
                <a:lnTo>
                  <a:pt x="1019175" y="1449191"/>
                </a:lnTo>
                <a:lnTo>
                  <a:pt x="1002601" y="1457847"/>
                </a:lnTo>
                <a:lnTo>
                  <a:pt x="993267" y="1455850"/>
                </a:lnTo>
                <a:lnTo>
                  <a:pt x="976884" y="1444530"/>
                </a:lnTo>
                <a:lnTo>
                  <a:pt x="958310" y="1426552"/>
                </a:lnTo>
                <a:lnTo>
                  <a:pt x="934117" y="1428835"/>
                </a:lnTo>
                <a:lnTo>
                  <a:pt x="922496" y="1425696"/>
                </a:lnTo>
                <a:lnTo>
                  <a:pt x="915448" y="1419228"/>
                </a:lnTo>
                <a:lnTo>
                  <a:pt x="910304" y="1418847"/>
                </a:lnTo>
                <a:lnTo>
                  <a:pt x="910209" y="1429120"/>
                </a:lnTo>
                <a:lnTo>
                  <a:pt x="894969" y="1435779"/>
                </a:lnTo>
                <a:lnTo>
                  <a:pt x="890016" y="1441296"/>
                </a:lnTo>
                <a:lnTo>
                  <a:pt x="884587" y="1442152"/>
                </a:lnTo>
                <a:lnTo>
                  <a:pt x="880682" y="1437016"/>
                </a:lnTo>
                <a:lnTo>
                  <a:pt x="864680" y="1446147"/>
                </a:lnTo>
                <a:lnTo>
                  <a:pt x="862489" y="1440440"/>
                </a:lnTo>
                <a:lnTo>
                  <a:pt x="847630" y="1435969"/>
                </a:lnTo>
                <a:lnTo>
                  <a:pt x="835533" y="1438347"/>
                </a:lnTo>
                <a:lnTo>
                  <a:pt x="825056" y="1420369"/>
                </a:lnTo>
                <a:lnTo>
                  <a:pt x="809434" y="1423128"/>
                </a:lnTo>
                <a:lnTo>
                  <a:pt x="802195" y="1412759"/>
                </a:lnTo>
                <a:lnTo>
                  <a:pt x="792861" y="1412759"/>
                </a:lnTo>
                <a:lnTo>
                  <a:pt x="777811" y="1399823"/>
                </a:lnTo>
                <a:lnTo>
                  <a:pt x="759333" y="1397635"/>
                </a:lnTo>
                <a:lnTo>
                  <a:pt x="756666" y="1392118"/>
                </a:lnTo>
                <a:lnTo>
                  <a:pt x="744665" y="1385364"/>
                </a:lnTo>
                <a:lnTo>
                  <a:pt x="735520" y="1366910"/>
                </a:lnTo>
                <a:lnTo>
                  <a:pt x="725424" y="1364722"/>
                </a:lnTo>
                <a:lnTo>
                  <a:pt x="707231" y="1353022"/>
                </a:lnTo>
                <a:lnTo>
                  <a:pt x="695134" y="1352452"/>
                </a:lnTo>
                <a:lnTo>
                  <a:pt x="688753" y="1343986"/>
                </a:lnTo>
                <a:lnTo>
                  <a:pt x="681418" y="1349122"/>
                </a:lnTo>
                <a:lnTo>
                  <a:pt x="679418" y="1361393"/>
                </a:lnTo>
                <a:lnTo>
                  <a:pt x="662654" y="1366815"/>
                </a:lnTo>
                <a:lnTo>
                  <a:pt x="663131" y="1384318"/>
                </a:lnTo>
                <a:lnTo>
                  <a:pt x="657130" y="1388788"/>
                </a:lnTo>
                <a:lnTo>
                  <a:pt x="648557" y="1421035"/>
                </a:lnTo>
                <a:lnTo>
                  <a:pt x="648843" y="1436255"/>
                </a:lnTo>
                <a:lnTo>
                  <a:pt x="640270" y="1450808"/>
                </a:lnTo>
                <a:lnTo>
                  <a:pt x="641699" y="1455184"/>
                </a:lnTo>
                <a:lnTo>
                  <a:pt x="652367" y="1459940"/>
                </a:lnTo>
                <a:lnTo>
                  <a:pt x="652082" y="1470118"/>
                </a:lnTo>
                <a:lnTo>
                  <a:pt x="648938" y="1475635"/>
                </a:lnTo>
                <a:lnTo>
                  <a:pt x="630079" y="1483911"/>
                </a:lnTo>
                <a:lnTo>
                  <a:pt x="621887" y="1492187"/>
                </a:lnTo>
                <a:lnTo>
                  <a:pt x="621887" y="1505123"/>
                </a:lnTo>
                <a:lnTo>
                  <a:pt x="612362" y="1503601"/>
                </a:lnTo>
                <a:lnTo>
                  <a:pt x="608457" y="1507026"/>
                </a:lnTo>
                <a:lnTo>
                  <a:pt x="611886" y="1527382"/>
                </a:lnTo>
                <a:lnTo>
                  <a:pt x="603123" y="1529855"/>
                </a:lnTo>
                <a:lnTo>
                  <a:pt x="586740" y="1567809"/>
                </a:lnTo>
                <a:lnTo>
                  <a:pt x="595979" y="1582648"/>
                </a:lnTo>
                <a:lnTo>
                  <a:pt x="601790" y="1600721"/>
                </a:lnTo>
                <a:lnTo>
                  <a:pt x="581597" y="1633253"/>
                </a:lnTo>
                <a:lnTo>
                  <a:pt x="547973" y="1659127"/>
                </a:lnTo>
                <a:lnTo>
                  <a:pt x="536258" y="1674441"/>
                </a:lnTo>
                <a:lnTo>
                  <a:pt x="530161" y="1671778"/>
                </a:lnTo>
                <a:lnTo>
                  <a:pt x="523780" y="1660268"/>
                </a:lnTo>
                <a:lnTo>
                  <a:pt x="504634" y="1657129"/>
                </a:lnTo>
                <a:lnTo>
                  <a:pt x="499682" y="1648949"/>
                </a:lnTo>
                <a:lnTo>
                  <a:pt x="484442" y="1651041"/>
                </a:lnTo>
                <a:lnTo>
                  <a:pt x="474155" y="1644763"/>
                </a:lnTo>
                <a:lnTo>
                  <a:pt x="471202" y="1632207"/>
                </a:lnTo>
                <a:lnTo>
                  <a:pt x="449199" y="1639626"/>
                </a:lnTo>
                <a:lnTo>
                  <a:pt x="446151" y="1645809"/>
                </a:lnTo>
                <a:lnTo>
                  <a:pt x="446151" y="1645809"/>
                </a:lnTo>
                <a:lnTo>
                  <a:pt x="425767" y="1619270"/>
                </a:lnTo>
                <a:lnTo>
                  <a:pt x="420148" y="1588546"/>
                </a:lnTo>
                <a:lnTo>
                  <a:pt x="392620" y="1542031"/>
                </a:lnTo>
                <a:lnTo>
                  <a:pt x="370142" y="1535467"/>
                </a:lnTo>
                <a:lnTo>
                  <a:pt x="339757" y="1532519"/>
                </a:lnTo>
                <a:lnTo>
                  <a:pt x="303467" y="1521770"/>
                </a:lnTo>
                <a:lnTo>
                  <a:pt x="291846" y="1477252"/>
                </a:lnTo>
                <a:lnTo>
                  <a:pt x="262223" y="1429501"/>
                </a:lnTo>
                <a:lnTo>
                  <a:pt x="261557" y="1411618"/>
                </a:lnTo>
                <a:lnTo>
                  <a:pt x="248031" y="1402867"/>
                </a:lnTo>
                <a:lnTo>
                  <a:pt x="244983" y="1392498"/>
                </a:lnTo>
                <a:lnTo>
                  <a:pt x="249650" y="1373474"/>
                </a:lnTo>
                <a:lnTo>
                  <a:pt x="244983" y="1365674"/>
                </a:lnTo>
                <a:lnTo>
                  <a:pt x="248793" y="1344081"/>
                </a:lnTo>
                <a:lnTo>
                  <a:pt x="238697" y="1321917"/>
                </a:lnTo>
                <a:lnTo>
                  <a:pt x="227076" y="1324295"/>
                </a:lnTo>
                <a:lnTo>
                  <a:pt x="221266" y="1322012"/>
                </a:lnTo>
                <a:lnTo>
                  <a:pt x="220123" y="1294427"/>
                </a:lnTo>
                <a:lnTo>
                  <a:pt x="213646" y="1290812"/>
                </a:lnTo>
                <a:lnTo>
                  <a:pt x="167068" y="1292905"/>
                </a:lnTo>
                <a:lnTo>
                  <a:pt x="167068" y="1292905"/>
                </a:lnTo>
                <a:lnTo>
                  <a:pt x="150304" y="1289195"/>
                </a:lnTo>
                <a:lnTo>
                  <a:pt x="131064" y="1295093"/>
                </a:lnTo>
                <a:lnTo>
                  <a:pt x="97346" y="1277590"/>
                </a:lnTo>
                <a:lnTo>
                  <a:pt x="97536" y="1273215"/>
                </a:lnTo>
                <a:lnTo>
                  <a:pt x="104489" y="1269219"/>
                </a:lnTo>
                <a:lnTo>
                  <a:pt x="99917" y="1236497"/>
                </a:lnTo>
                <a:lnTo>
                  <a:pt x="111824" y="1206629"/>
                </a:lnTo>
                <a:lnTo>
                  <a:pt x="111442" y="1190268"/>
                </a:lnTo>
                <a:lnTo>
                  <a:pt x="95917" y="1151553"/>
                </a:lnTo>
                <a:lnTo>
                  <a:pt x="86678" y="1137950"/>
                </a:lnTo>
                <a:lnTo>
                  <a:pt x="80677" y="1118070"/>
                </a:lnTo>
                <a:lnTo>
                  <a:pt x="53912" y="1101899"/>
                </a:lnTo>
                <a:lnTo>
                  <a:pt x="48958" y="1095716"/>
                </a:lnTo>
                <a:lnTo>
                  <a:pt x="55626" y="1072411"/>
                </a:lnTo>
                <a:lnTo>
                  <a:pt x="52007" y="1056621"/>
                </a:lnTo>
                <a:lnTo>
                  <a:pt x="32099" y="1028274"/>
                </a:lnTo>
                <a:lnTo>
                  <a:pt x="14764" y="1021235"/>
                </a:lnTo>
                <a:lnTo>
                  <a:pt x="11049" y="1014672"/>
                </a:lnTo>
                <a:lnTo>
                  <a:pt x="16669" y="988418"/>
                </a:lnTo>
                <a:lnTo>
                  <a:pt x="1810" y="978240"/>
                </a:lnTo>
                <a:lnTo>
                  <a:pt x="0" y="972437"/>
                </a:lnTo>
                <a:lnTo>
                  <a:pt x="9906" y="959215"/>
                </a:lnTo>
                <a:lnTo>
                  <a:pt x="34004" y="954554"/>
                </a:lnTo>
                <a:lnTo>
                  <a:pt x="47816" y="946469"/>
                </a:lnTo>
                <a:lnTo>
                  <a:pt x="55150" y="947801"/>
                </a:lnTo>
                <a:lnTo>
                  <a:pt x="72009" y="960262"/>
                </a:lnTo>
                <a:lnTo>
                  <a:pt x="76771" y="959976"/>
                </a:lnTo>
                <a:lnTo>
                  <a:pt x="90202" y="949988"/>
                </a:lnTo>
                <a:lnTo>
                  <a:pt x="101060" y="948847"/>
                </a:lnTo>
                <a:lnTo>
                  <a:pt x="110300" y="937242"/>
                </a:lnTo>
                <a:lnTo>
                  <a:pt x="119158" y="936386"/>
                </a:lnTo>
                <a:lnTo>
                  <a:pt x="124873" y="925066"/>
                </a:lnTo>
                <a:lnTo>
                  <a:pt x="103442" y="916886"/>
                </a:lnTo>
                <a:lnTo>
                  <a:pt x="88678" y="899669"/>
                </a:lnTo>
                <a:lnTo>
                  <a:pt x="92678" y="872083"/>
                </a:lnTo>
                <a:lnTo>
                  <a:pt x="84772" y="853534"/>
                </a:lnTo>
                <a:lnTo>
                  <a:pt x="86582" y="843641"/>
                </a:lnTo>
                <a:lnTo>
                  <a:pt x="100679" y="818719"/>
                </a:lnTo>
                <a:lnTo>
                  <a:pt x="93059" y="793512"/>
                </a:lnTo>
                <a:lnTo>
                  <a:pt x="101060" y="781336"/>
                </a:lnTo>
                <a:lnTo>
                  <a:pt x="96679" y="757080"/>
                </a:lnTo>
                <a:lnTo>
                  <a:pt x="110871" y="745095"/>
                </a:lnTo>
                <a:lnTo>
                  <a:pt x="111824" y="719507"/>
                </a:lnTo>
                <a:lnTo>
                  <a:pt x="124968" y="713133"/>
                </a:lnTo>
                <a:lnTo>
                  <a:pt x="127730" y="708282"/>
                </a:lnTo>
                <a:lnTo>
                  <a:pt x="125254" y="654348"/>
                </a:lnTo>
                <a:lnTo>
                  <a:pt x="126778" y="645787"/>
                </a:lnTo>
                <a:lnTo>
                  <a:pt x="134398" y="636750"/>
                </a:lnTo>
                <a:lnTo>
                  <a:pt x="134493" y="612018"/>
                </a:lnTo>
                <a:lnTo>
                  <a:pt x="128207" y="552852"/>
                </a:lnTo>
                <a:lnTo>
                  <a:pt x="121063" y="543720"/>
                </a:lnTo>
                <a:lnTo>
                  <a:pt x="115633" y="543530"/>
                </a:lnTo>
                <a:lnTo>
                  <a:pt x="112395" y="534018"/>
                </a:lnTo>
                <a:lnTo>
                  <a:pt x="118015" y="487122"/>
                </a:lnTo>
                <a:lnTo>
                  <a:pt x="130112" y="462676"/>
                </a:lnTo>
                <a:lnTo>
                  <a:pt x="130112" y="452117"/>
                </a:lnTo>
                <a:lnTo>
                  <a:pt x="116300" y="439466"/>
                </a:lnTo>
                <a:lnTo>
                  <a:pt x="114776" y="430049"/>
                </a:lnTo>
                <a:lnTo>
                  <a:pt x="122872" y="425102"/>
                </a:lnTo>
                <a:lnTo>
                  <a:pt x="125539" y="407790"/>
                </a:lnTo>
                <a:lnTo>
                  <a:pt x="107061" y="349290"/>
                </a:lnTo>
                <a:lnTo>
                  <a:pt x="107633" y="337970"/>
                </a:lnTo>
                <a:lnTo>
                  <a:pt x="97155" y="324082"/>
                </a:lnTo>
                <a:lnTo>
                  <a:pt x="96107" y="316377"/>
                </a:lnTo>
                <a:lnTo>
                  <a:pt x="102489" y="301063"/>
                </a:lnTo>
                <a:lnTo>
                  <a:pt x="92583" y="292216"/>
                </a:lnTo>
                <a:lnTo>
                  <a:pt x="91726" y="269197"/>
                </a:lnTo>
                <a:lnTo>
                  <a:pt x="65722" y="243989"/>
                </a:lnTo>
                <a:lnTo>
                  <a:pt x="66104" y="238187"/>
                </a:lnTo>
                <a:lnTo>
                  <a:pt x="81058" y="237426"/>
                </a:lnTo>
                <a:lnTo>
                  <a:pt x="80867" y="220209"/>
                </a:lnTo>
                <a:lnTo>
                  <a:pt x="85534" y="208128"/>
                </a:lnTo>
                <a:lnTo>
                  <a:pt x="83249" y="192908"/>
                </a:lnTo>
                <a:lnTo>
                  <a:pt x="67628" y="165894"/>
                </a:lnTo>
                <a:lnTo>
                  <a:pt x="62675" y="147630"/>
                </a:lnTo>
                <a:lnTo>
                  <a:pt x="71628" y="135454"/>
                </a:lnTo>
                <a:lnTo>
                  <a:pt x="61627" y="125562"/>
                </a:lnTo>
                <a:lnTo>
                  <a:pt x="61627" y="125562"/>
                </a:lnTo>
                <a:lnTo>
                  <a:pt x="195929" y="125181"/>
                </a:lnTo>
                <a:lnTo>
                  <a:pt x="195929" y="0"/>
                </a:lnTo>
                <a:lnTo>
                  <a:pt x="596456" y="0"/>
                </a:lnTo>
                <a:lnTo>
                  <a:pt x="605981" y="10178"/>
                </a:lnTo>
                <a:lnTo>
                  <a:pt x="621125" y="8942"/>
                </a:lnTo>
                <a:lnTo>
                  <a:pt x="630745" y="14268"/>
                </a:lnTo>
                <a:lnTo>
                  <a:pt x="639032" y="24066"/>
                </a:lnTo>
                <a:lnTo>
                  <a:pt x="655701" y="62400"/>
                </a:lnTo>
                <a:lnTo>
                  <a:pt x="662940" y="66300"/>
                </a:lnTo>
                <a:lnTo>
                  <a:pt x="673703" y="88844"/>
                </a:lnTo>
                <a:lnTo>
                  <a:pt x="704183" y="107488"/>
                </a:lnTo>
                <a:lnTo>
                  <a:pt x="721424" y="109201"/>
                </a:lnTo>
                <a:lnTo>
                  <a:pt x="733330" y="116810"/>
                </a:lnTo>
                <a:lnTo>
                  <a:pt x="738950" y="130889"/>
                </a:lnTo>
                <a:lnTo>
                  <a:pt x="744379" y="130793"/>
                </a:lnTo>
                <a:lnTo>
                  <a:pt x="747903" y="137071"/>
                </a:lnTo>
                <a:lnTo>
                  <a:pt x="752856" y="137071"/>
                </a:lnTo>
                <a:lnTo>
                  <a:pt x="773620" y="162374"/>
                </a:lnTo>
                <a:lnTo>
                  <a:pt x="776002" y="170364"/>
                </a:lnTo>
                <a:lnTo>
                  <a:pt x="788194" y="174645"/>
                </a:lnTo>
                <a:lnTo>
                  <a:pt x="792099" y="180067"/>
                </a:lnTo>
                <a:lnTo>
                  <a:pt x="806386" y="185679"/>
                </a:lnTo>
                <a:lnTo>
                  <a:pt x="817435" y="195191"/>
                </a:lnTo>
                <a:lnTo>
                  <a:pt x="828961" y="220970"/>
                </a:lnTo>
                <a:lnTo>
                  <a:pt x="840391" y="226487"/>
                </a:lnTo>
                <a:lnTo>
                  <a:pt x="843820" y="233716"/>
                </a:lnTo>
                <a:lnTo>
                  <a:pt x="861632" y="244940"/>
                </a:lnTo>
                <a:lnTo>
                  <a:pt x="866870" y="253501"/>
                </a:lnTo>
                <a:lnTo>
                  <a:pt x="865251" y="257972"/>
                </a:lnTo>
                <a:lnTo>
                  <a:pt x="874585" y="259494"/>
                </a:lnTo>
                <a:lnTo>
                  <a:pt x="888492" y="269102"/>
                </a:lnTo>
                <a:lnTo>
                  <a:pt x="891159" y="265582"/>
                </a:lnTo>
                <a:lnTo>
                  <a:pt x="899827" y="273858"/>
                </a:lnTo>
                <a:lnTo>
                  <a:pt x="908304" y="271480"/>
                </a:lnTo>
                <a:lnTo>
                  <a:pt x="910304" y="277377"/>
                </a:lnTo>
                <a:lnTo>
                  <a:pt x="914114" y="275189"/>
                </a:lnTo>
                <a:lnTo>
                  <a:pt x="919448" y="281467"/>
                </a:lnTo>
                <a:lnTo>
                  <a:pt x="923449" y="281563"/>
                </a:lnTo>
                <a:lnTo>
                  <a:pt x="922401" y="285748"/>
                </a:lnTo>
                <a:lnTo>
                  <a:pt x="933831" y="287555"/>
                </a:lnTo>
                <a:lnTo>
                  <a:pt x="941451" y="300397"/>
                </a:lnTo>
                <a:lnTo>
                  <a:pt x="949547" y="305438"/>
                </a:lnTo>
                <a:lnTo>
                  <a:pt x="958215" y="304107"/>
                </a:lnTo>
                <a:lnTo>
                  <a:pt x="963644" y="311051"/>
                </a:lnTo>
                <a:lnTo>
                  <a:pt x="966026" y="323416"/>
                </a:lnTo>
                <a:lnTo>
                  <a:pt x="976979" y="327507"/>
                </a:lnTo>
                <a:lnTo>
                  <a:pt x="985076" y="337209"/>
                </a:lnTo>
                <a:lnTo>
                  <a:pt x="992315" y="357375"/>
                </a:lnTo>
                <a:lnTo>
                  <a:pt x="992505" y="371263"/>
                </a:lnTo>
                <a:lnTo>
                  <a:pt x="996886" y="378397"/>
                </a:lnTo>
                <a:lnTo>
                  <a:pt x="995077" y="386483"/>
                </a:lnTo>
                <a:lnTo>
                  <a:pt x="1005650" y="393427"/>
                </a:lnTo>
                <a:lnTo>
                  <a:pt x="1003554" y="396566"/>
                </a:lnTo>
                <a:lnTo>
                  <a:pt x="1018032" y="411690"/>
                </a:lnTo>
                <a:lnTo>
                  <a:pt x="1017270" y="416732"/>
                </a:lnTo>
                <a:lnTo>
                  <a:pt x="1030224" y="427195"/>
                </a:lnTo>
                <a:lnTo>
                  <a:pt x="1034606" y="442320"/>
                </a:lnTo>
                <a:lnTo>
                  <a:pt x="1033082" y="456588"/>
                </a:lnTo>
                <a:lnTo>
                  <a:pt x="1035749" y="466100"/>
                </a:lnTo>
                <a:lnTo>
                  <a:pt x="1031081" y="485791"/>
                </a:lnTo>
                <a:lnTo>
                  <a:pt x="1034510" y="487788"/>
                </a:lnTo>
                <a:lnTo>
                  <a:pt x="1034129" y="498061"/>
                </a:lnTo>
                <a:lnTo>
                  <a:pt x="1038225" y="505005"/>
                </a:lnTo>
                <a:lnTo>
                  <a:pt x="1035272" y="508905"/>
                </a:lnTo>
                <a:lnTo>
                  <a:pt x="1037844" y="519083"/>
                </a:lnTo>
                <a:lnTo>
                  <a:pt x="1048131" y="527930"/>
                </a:lnTo>
                <a:lnTo>
                  <a:pt x="1058990" y="546098"/>
                </a:lnTo>
                <a:lnTo>
                  <a:pt x="1071467" y="583291"/>
                </a:lnTo>
                <a:lnTo>
                  <a:pt x="1104328" y="609355"/>
                </a:lnTo>
                <a:lnTo>
                  <a:pt x="1108139" y="617250"/>
                </a:lnTo>
                <a:lnTo>
                  <a:pt x="1118902" y="623147"/>
                </a:lnTo>
                <a:lnTo>
                  <a:pt x="1123950" y="620008"/>
                </a:lnTo>
                <a:lnTo>
                  <a:pt x="1142714" y="629521"/>
                </a:lnTo>
                <a:lnTo>
                  <a:pt x="1143857" y="633706"/>
                </a:lnTo>
                <a:lnTo>
                  <a:pt x="1149286" y="635418"/>
                </a:lnTo>
                <a:lnTo>
                  <a:pt x="1148143" y="641411"/>
                </a:lnTo>
                <a:lnTo>
                  <a:pt x="1159764" y="657772"/>
                </a:lnTo>
                <a:lnTo>
                  <a:pt x="1173480" y="663099"/>
                </a:lnTo>
                <a:lnTo>
                  <a:pt x="1186720" y="675560"/>
                </a:lnTo>
                <a:lnTo>
                  <a:pt x="1205484" y="684121"/>
                </a:lnTo>
                <a:lnTo>
                  <a:pt x="1234154" y="688116"/>
                </a:lnTo>
                <a:lnTo>
                  <a:pt x="1247299" y="694204"/>
                </a:lnTo>
                <a:lnTo>
                  <a:pt x="1251109" y="692682"/>
                </a:lnTo>
                <a:lnTo>
                  <a:pt x="1253204" y="704858"/>
                </a:lnTo>
                <a:lnTo>
                  <a:pt x="1257014" y="702099"/>
                </a:lnTo>
                <a:lnTo>
                  <a:pt x="1266539" y="715321"/>
                </a:lnTo>
                <a:lnTo>
                  <a:pt x="1280541" y="718270"/>
                </a:lnTo>
                <a:lnTo>
                  <a:pt x="1283018" y="721980"/>
                </a:lnTo>
                <a:lnTo>
                  <a:pt x="1305306" y="721789"/>
                </a:lnTo>
                <a:lnTo>
                  <a:pt x="1325404" y="741670"/>
                </a:lnTo>
                <a:lnTo>
                  <a:pt x="1324356" y="746236"/>
                </a:lnTo>
                <a:lnTo>
                  <a:pt x="1330071" y="745570"/>
                </a:lnTo>
                <a:lnTo>
                  <a:pt x="1334738" y="752704"/>
                </a:lnTo>
                <a:close/>
              </a:path>
            </a:pathLst>
          </a:custGeom>
          <a:solidFill>
            <a:srgbClr val="D9D9D9"/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9" name="Forma libre 8">
            <a:extLst>
              <a:ext uri="{FF2B5EF4-FFF2-40B4-BE49-F238E27FC236}">
                <a16:creationId xmlns:a16="http://schemas.microsoft.com/office/drawing/2014/main" id="{EB8AB64D-5314-4E45-87A2-A95916C8A25A}"/>
              </a:ext>
            </a:extLst>
          </p:cNvPr>
          <p:cNvSpPr/>
          <p:nvPr/>
        </p:nvSpPr>
        <p:spPr>
          <a:xfrm>
            <a:off x="6095660" y="2797195"/>
            <a:ext cx="882516" cy="1262100"/>
          </a:xfrm>
          <a:custGeom>
            <a:avLst/>
            <a:gdLst>
              <a:gd name="connsiteX0" fmla="*/ 998506 w 998505"/>
              <a:gd name="connsiteY0" fmla="*/ 571306 h 1427978"/>
              <a:gd name="connsiteX1" fmla="*/ 996029 w 998505"/>
              <a:gd name="connsiteY1" fmla="*/ 577108 h 1427978"/>
              <a:gd name="connsiteX2" fmla="*/ 985647 w 998505"/>
              <a:gd name="connsiteY2" fmla="*/ 584623 h 1427978"/>
              <a:gd name="connsiteX3" fmla="*/ 976598 w 998505"/>
              <a:gd name="connsiteY3" fmla="*/ 585194 h 1427978"/>
              <a:gd name="connsiteX4" fmla="*/ 958310 w 998505"/>
              <a:gd name="connsiteY4" fmla="*/ 597560 h 1427978"/>
              <a:gd name="connsiteX5" fmla="*/ 905732 w 998505"/>
              <a:gd name="connsiteY5" fmla="*/ 588808 h 1427978"/>
              <a:gd name="connsiteX6" fmla="*/ 870776 w 998505"/>
              <a:gd name="connsiteY6" fmla="*/ 591281 h 1427978"/>
              <a:gd name="connsiteX7" fmla="*/ 860012 w 998505"/>
              <a:gd name="connsiteY7" fmla="*/ 597274 h 1427978"/>
              <a:gd name="connsiteX8" fmla="*/ 854774 w 998505"/>
              <a:gd name="connsiteY8" fmla="*/ 619533 h 1427978"/>
              <a:gd name="connsiteX9" fmla="*/ 838676 w 998505"/>
              <a:gd name="connsiteY9" fmla="*/ 644265 h 1427978"/>
              <a:gd name="connsiteX10" fmla="*/ 835914 w 998505"/>
              <a:gd name="connsiteY10" fmla="*/ 651779 h 1427978"/>
              <a:gd name="connsiteX11" fmla="*/ 837438 w 998505"/>
              <a:gd name="connsiteY11" fmla="*/ 673562 h 1427978"/>
              <a:gd name="connsiteX12" fmla="*/ 831437 w 998505"/>
              <a:gd name="connsiteY12" fmla="*/ 678223 h 1427978"/>
              <a:gd name="connsiteX13" fmla="*/ 810197 w 998505"/>
              <a:gd name="connsiteY13" fmla="*/ 677082 h 1427978"/>
              <a:gd name="connsiteX14" fmla="*/ 790194 w 998505"/>
              <a:gd name="connsiteY14" fmla="*/ 685833 h 1427978"/>
              <a:gd name="connsiteX15" fmla="*/ 778859 w 998505"/>
              <a:gd name="connsiteY15" fmla="*/ 682218 h 1427978"/>
              <a:gd name="connsiteX16" fmla="*/ 767525 w 998505"/>
              <a:gd name="connsiteY16" fmla="*/ 692111 h 1427978"/>
              <a:gd name="connsiteX17" fmla="*/ 750094 w 998505"/>
              <a:gd name="connsiteY17" fmla="*/ 720458 h 1427978"/>
              <a:gd name="connsiteX18" fmla="*/ 752475 w 998505"/>
              <a:gd name="connsiteY18" fmla="*/ 752229 h 1427978"/>
              <a:gd name="connsiteX19" fmla="*/ 779336 w 998505"/>
              <a:gd name="connsiteY19" fmla="*/ 771919 h 1427978"/>
              <a:gd name="connsiteX20" fmla="*/ 784955 w 998505"/>
              <a:gd name="connsiteY20" fmla="*/ 771443 h 1427978"/>
              <a:gd name="connsiteX21" fmla="*/ 791623 w 998505"/>
              <a:gd name="connsiteY21" fmla="*/ 741765 h 1427978"/>
              <a:gd name="connsiteX22" fmla="*/ 797624 w 998505"/>
              <a:gd name="connsiteY22" fmla="*/ 742431 h 1427978"/>
              <a:gd name="connsiteX23" fmla="*/ 817150 w 998505"/>
              <a:gd name="connsiteY23" fmla="*/ 756509 h 1427978"/>
              <a:gd name="connsiteX24" fmla="*/ 821150 w 998505"/>
              <a:gd name="connsiteY24" fmla="*/ 805307 h 1427978"/>
              <a:gd name="connsiteX25" fmla="*/ 813149 w 998505"/>
              <a:gd name="connsiteY25" fmla="*/ 826614 h 1427978"/>
              <a:gd name="connsiteX26" fmla="*/ 803148 w 998505"/>
              <a:gd name="connsiteY26" fmla="*/ 833939 h 1427978"/>
              <a:gd name="connsiteX27" fmla="*/ 792290 w 998505"/>
              <a:gd name="connsiteY27" fmla="*/ 854771 h 1427978"/>
              <a:gd name="connsiteX28" fmla="*/ 761810 w 998505"/>
              <a:gd name="connsiteY28" fmla="*/ 854390 h 1427978"/>
              <a:gd name="connsiteX29" fmla="*/ 736949 w 998505"/>
              <a:gd name="connsiteY29" fmla="*/ 870561 h 1427978"/>
              <a:gd name="connsiteX30" fmla="*/ 703517 w 998505"/>
              <a:gd name="connsiteY30" fmla="*/ 873224 h 1427978"/>
              <a:gd name="connsiteX31" fmla="*/ 695230 w 998505"/>
              <a:gd name="connsiteY31" fmla="*/ 881786 h 1427978"/>
              <a:gd name="connsiteX32" fmla="*/ 685324 w 998505"/>
              <a:gd name="connsiteY32" fmla="*/ 907754 h 1427978"/>
              <a:gd name="connsiteX33" fmla="*/ 662273 w 998505"/>
              <a:gd name="connsiteY33" fmla="*/ 930774 h 1427978"/>
              <a:gd name="connsiteX34" fmla="*/ 662464 w 998505"/>
              <a:gd name="connsiteY34" fmla="*/ 943140 h 1427978"/>
              <a:gd name="connsiteX35" fmla="*/ 705707 w 998505"/>
              <a:gd name="connsiteY35" fmla="*/ 988608 h 1427978"/>
              <a:gd name="connsiteX36" fmla="*/ 731425 w 998505"/>
              <a:gd name="connsiteY36" fmla="*/ 1007823 h 1427978"/>
              <a:gd name="connsiteX37" fmla="*/ 741426 w 998505"/>
              <a:gd name="connsiteY37" fmla="*/ 1037406 h 1427978"/>
              <a:gd name="connsiteX38" fmla="*/ 754952 w 998505"/>
              <a:gd name="connsiteY38" fmla="*/ 1048345 h 1427978"/>
              <a:gd name="connsiteX39" fmla="*/ 763143 w 998505"/>
              <a:gd name="connsiteY39" fmla="*/ 1049106 h 1427978"/>
              <a:gd name="connsiteX40" fmla="*/ 766763 w 998505"/>
              <a:gd name="connsiteY40" fmla="*/ 1055194 h 1427978"/>
              <a:gd name="connsiteX41" fmla="*/ 757333 w 998505"/>
              <a:gd name="connsiteY41" fmla="*/ 1082779 h 1427978"/>
              <a:gd name="connsiteX42" fmla="*/ 759619 w 998505"/>
              <a:gd name="connsiteY42" fmla="*/ 1106275 h 1427978"/>
              <a:gd name="connsiteX43" fmla="*/ 767620 w 998505"/>
              <a:gd name="connsiteY43" fmla="*/ 1123206 h 1427978"/>
              <a:gd name="connsiteX44" fmla="*/ 778193 w 998505"/>
              <a:gd name="connsiteY44" fmla="*/ 1124538 h 1427978"/>
              <a:gd name="connsiteX45" fmla="*/ 786194 w 998505"/>
              <a:gd name="connsiteY45" fmla="*/ 1130816 h 1427978"/>
              <a:gd name="connsiteX46" fmla="*/ 806482 w 998505"/>
              <a:gd name="connsiteY46" fmla="*/ 1131577 h 1427978"/>
              <a:gd name="connsiteX47" fmla="*/ 809816 w 998505"/>
              <a:gd name="connsiteY47" fmla="*/ 1135002 h 1427978"/>
              <a:gd name="connsiteX48" fmla="*/ 815150 w 998505"/>
              <a:gd name="connsiteY48" fmla="*/ 1167438 h 1427978"/>
              <a:gd name="connsiteX49" fmla="*/ 822960 w 998505"/>
              <a:gd name="connsiteY49" fmla="*/ 1175524 h 1427978"/>
              <a:gd name="connsiteX50" fmla="*/ 854202 w 998505"/>
              <a:gd name="connsiteY50" fmla="*/ 1193407 h 1427978"/>
              <a:gd name="connsiteX51" fmla="*/ 849344 w 998505"/>
              <a:gd name="connsiteY51" fmla="*/ 1203395 h 1427978"/>
              <a:gd name="connsiteX52" fmla="*/ 883634 w 998505"/>
              <a:gd name="connsiteY52" fmla="*/ 1209387 h 1427978"/>
              <a:gd name="connsiteX53" fmla="*/ 888397 w 998505"/>
              <a:gd name="connsiteY53" fmla="*/ 1216997 h 1427978"/>
              <a:gd name="connsiteX54" fmla="*/ 896779 w 998505"/>
              <a:gd name="connsiteY54" fmla="*/ 1220041 h 1427978"/>
              <a:gd name="connsiteX55" fmla="*/ 900494 w 998505"/>
              <a:gd name="connsiteY55" fmla="*/ 1229078 h 1427978"/>
              <a:gd name="connsiteX56" fmla="*/ 893350 w 998505"/>
              <a:gd name="connsiteY56" fmla="*/ 1237544 h 1427978"/>
              <a:gd name="connsiteX57" fmla="*/ 891921 w 998505"/>
              <a:gd name="connsiteY57" fmla="*/ 1248483 h 1427978"/>
              <a:gd name="connsiteX58" fmla="*/ 888683 w 998505"/>
              <a:gd name="connsiteY58" fmla="*/ 1250385 h 1427978"/>
              <a:gd name="connsiteX59" fmla="*/ 870204 w 998505"/>
              <a:gd name="connsiteY59" fmla="*/ 1250100 h 1427978"/>
              <a:gd name="connsiteX60" fmla="*/ 837724 w 998505"/>
              <a:gd name="connsiteY60" fmla="*/ 1241729 h 1427978"/>
              <a:gd name="connsiteX61" fmla="*/ 825246 w 998505"/>
              <a:gd name="connsiteY61" fmla="*/ 1227175 h 1427978"/>
              <a:gd name="connsiteX62" fmla="*/ 808673 w 998505"/>
              <a:gd name="connsiteY62" fmla="*/ 1225558 h 1427978"/>
              <a:gd name="connsiteX63" fmla="*/ 799719 w 998505"/>
              <a:gd name="connsiteY63" fmla="*/ 1228507 h 1427978"/>
              <a:gd name="connsiteX64" fmla="*/ 802481 w 998505"/>
              <a:gd name="connsiteY64" fmla="*/ 1236212 h 1427978"/>
              <a:gd name="connsiteX65" fmla="*/ 785432 w 998505"/>
              <a:gd name="connsiteY65" fmla="*/ 1241634 h 1427978"/>
              <a:gd name="connsiteX66" fmla="*/ 769239 w 998505"/>
              <a:gd name="connsiteY66" fmla="*/ 1272263 h 1427978"/>
              <a:gd name="connsiteX67" fmla="*/ 777717 w 998505"/>
              <a:gd name="connsiteY67" fmla="*/ 1300134 h 1427978"/>
              <a:gd name="connsiteX68" fmla="*/ 778574 w 998505"/>
              <a:gd name="connsiteY68" fmla="*/ 1320681 h 1427978"/>
              <a:gd name="connsiteX69" fmla="*/ 776669 w 998505"/>
              <a:gd name="connsiteY69" fmla="*/ 1324391 h 1427978"/>
              <a:gd name="connsiteX70" fmla="*/ 753713 w 998505"/>
              <a:gd name="connsiteY70" fmla="*/ 1324961 h 1427978"/>
              <a:gd name="connsiteX71" fmla="*/ 752189 w 998505"/>
              <a:gd name="connsiteY71" fmla="*/ 1328481 h 1427978"/>
              <a:gd name="connsiteX72" fmla="*/ 754952 w 998505"/>
              <a:gd name="connsiteY72" fmla="*/ 1336376 h 1427978"/>
              <a:gd name="connsiteX73" fmla="*/ 751904 w 998505"/>
              <a:gd name="connsiteY73" fmla="*/ 1347791 h 1427978"/>
              <a:gd name="connsiteX74" fmla="*/ 765048 w 998505"/>
              <a:gd name="connsiteY74" fmla="*/ 1362535 h 1427978"/>
              <a:gd name="connsiteX75" fmla="*/ 766096 w 998505"/>
              <a:gd name="connsiteY75" fmla="*/ 1375757 h 1427978"/>
              <a:gd name="connsiteX76" fmla="*/ 772287 w 998505"/>
              <a:gd name="connsiteY76" fmla="*/ 1387457 h 1427978"/>
              <a:gd name="connsiteX77" fmla="*/ 762762 w 998505"/>
              <a:gd name="connsiteY77" fmla="*/ 1418467 h 1427978"/>
              <a:gd name="connsiteX78" fmla="*/ 762762 w 998505"/>
              <a:gd name="connsiteY78" fmla="*/ 1418467 h 1427978"/>
              <a:gd name="connsiteX79" fmla="*/ 742569 w 998505"/>
              <a:gd name="connsiteY79" fmla="*/ 1413996 h 1427978"/>
              <a:gd name="connsiteX80" fmla="*/ 735425 w 998505"/>
              <a:gd name="connsiteY80" fmla="*/ 1417040 h 1427978"/>
              <a:gd name="connsiteX81" fmla="*/ 733711 w 998505"/>
              <a:gd name="connsiteY81" fmla="*/ 1424459 h 1427978"/>
              <a:gd name="connsiteX82" fmla="*/ 719995 w 998505"/>
              <a:gd name="connsiteY82" fmla="*/ 1427979 h 1427978"/>
              <a:gd name="connsiteX83" fmla="*/ 700088 w 998505"/>
              <a:gd name="connsiteY83" fmla="*/ 1420274 h 1427978"/>
              <a:gd name="connsiteX84" fmla="*/ 687038 w 998505"/>
              <a:gd name="connsiteY84" fmla="*/ 1407908 h 1427978"/>
              <a:gd name="connsiteX85" fmla="*/ 668750 w 998505"/>
              <a:gd name="connsiteY85" fmla="*/ 1372142 h 1427978"/>
              <a:gd name="connsiteX86" fmla="*/ 656844 w 998505"/>
              <a:gd name="connsiteY86" fmla="*/ 1364342 h 1427978"/>
              <a:gd name="connsiteX87" fmla="*/ 628650 w 998505"/>
              <a:gd name="connsiteY87" fmla="*/ 1360822 h 1427978"/>
              <a:gd name="connsiteX88" fmla="*/ 607028 w 998505"/>
              <a:gd name="connsiteY88" fmla="*/ 1365674 h 1427978"/>
              <a:gd name="connsiteX89" fmla="*/ 598265 w 998505"/>
              <a:gd name="connsiteY89" fmla="*/ 1374044 h 1427978"/>
              <a:gd name="connsiteX90" fmla="*/ 571310 w 998505"/>
              <a:gd name="connsiteY90" fmla="*/ 1373854 h 1427978"/>
              <a:gd name="connsiteX91" fmla="*/ 565404 w 998505"/>
              <a:gd name="connsiteY91" fmla="*/ 1339991 h 1427978"/>
              <a:gd name="connsiteX92" fmla="*/ 554355 w 998505"/>
              <a:gd name="connsiteY92" fmla="*/ 1336947 h 1427978"/>
              <a:gd name="connsiteX93" fmla="*/ 540353 w 998505"/>
              <a:gd name="connsiteY93" fmla="*/ 1340847 h 1427978"/>
              <a:gd name="connsiteX94" fmla="*/ 519779 w 998505"/>
              <a:gd name="connsiteY94" fmla="*/ 1311644 h 1427978"/>
              <a:gd name="connsiteX95" fmla="*/ 501110 w 998505"/>
              <a:gd name="connsiteY95" fmla="*/ 1295854 h 1427978"/>
              <a:gd name="connsiteX96" fmla="*/ 477298 w 998505"/>
              <a:gd name="connsiteY96" fmla="*/ 1286627 h 1427978"/>
              <a:gd name="connsiteX97" fmla="*/ 453104 w 998505"/>
              <a:gd name="connsiteY97" fmla="*/ 1270361 h 1427978"/>
              <a:gd name="connsiteX98" fmla="*/ 363569 w 998505"/>
              <a:gd name="connsiteY98" fmla="*/ 1264558 h 1427978"/>
              <a:gd name="connsiteX99" fmla="*/ 312134 w 998505"/>
              <a:gd name="connsiteY99" fmla="*/ 1274737 h 1427978"/>
              <a:gd name="connsiteX100" fmla="*/ 306134 w 998505"/>
              <a:gd name="connsiteY100" fmla="*/ 1279778 h 1427978"/>
              <a:gd name="connsiteX101" fmla="*/ 305943 w 998505"/>
              <a:gd name="connsiteY101" fmla="*/ 1295283 h 1427978"/>
              <a:gd name="connsiteX102" fmla="*/ 305943 w 998505"/>
              <a:gd name="connsiteY102" fmla="*/ 1295283 h 1427978"/>
              <a:gd name="connsiteX103" fmla="*/ 276892 w 998505"/>
              <a:gd name="connsiteY103" fmla="*/ 1314593 h 1427978"/>
              <a:gd name="connsiteX104" fmla="*/ 271367 w 998505"/>
              <a:gd name="connsiteY104" fmla="*/ 1324200 h 1427978"/>
              <a:gd name="connsiteX105" fmla="*/ 266510 w 998505"/>
              <a:gd name="connsiteY105" fmla="*/ 1344556 h 1427978"/>
              <a:gd name="connsiteX106" fmla="*/ 271272 w 998505"/>
              <a:gd name="connsiteY106" fmla="*/ 1360918 h 1427978"/>
              <a:gd name="connsiteX107" fmla="*/ 268605 w 998505"/>
              <a:gd name="connsiteY107" fmla="*/ 1365864 h 1427978"/>
              <a:gd name="connsiteX108" fmla="*/ 262033 w 998505"/>
              <a:gd name="connsiteY108" fmla="*/ 1367861 h 1427978"/>
              <a:gd name="connsiteX109" fmla="*/ 242030 w 998505"/>
              <a:gd name="connsiteY109" fmla="*/ 1355020 h 1427978"/>
              <a:gd name="connsiteX110" fmla="*/ 215551 w 998505"/>
              <a:gd name="connsiteY110" fmla="*/ 1353498 h 1427978"/>
              <a:gd name="connsiteX111" fmla="*/ 182975 w 998505"/>
              <a:gd name="connsiteY111" fmla="*/ 1338374 h 1427978"/>
              <a:gd name="connsiteX112" fmla="*/ 170593 w 998505"/>
              <a:gd name="connsiteY112" fmla="*/ 1326959 h 1427978"/>
              <a:gd name="connsiteX113" fmla="*/ 164687 w 998505"/>
              <a:gd name="connsiteY113" fmla="*/ 1318778 h 1427978"/>
              <a:gd name="connsiteX114" fmla="*/ 159544 w 998505"/>
              <a:gd name="connsiteY114" fmla="*/ 1289100 h 1427978"/>
              <a:gd name="connsiteX115" fmla="*/ 136398 w 998505"/>
              <a:gd name="connsiteY115" fmla="*/ 1270741 h 1427978"/>
              <a:gd name="connsiteX116" fmla="*/ 130683 w 998505"/>
              <a:gd name="connsiteY116" fmla="*/ 1254190 h 1427978"/>
              <a:gd name="connsiteX117" fmla="*/ 113824 w 998505"/>
              <a:gd name="connsiteY117" fmla="*/ 1234024 h 1427978"/>
              <a:gd name="connsiteX118" fmla="*/ 107823 w 998505"/>
              <a:gd name="connsiteY118" fmla="*/ 1204060 h 1427978"/>
              <a:gd name="connsiteX119" fmla="*/ 120777 w 998505"/>
              <a:gd name="connsiteY119" fmla="*/ 1191124 h 1427978"/>
              <a:gd name="connsiteX120" fmla="*/ 142304 w 998505"/>
              <a:gd name="connsiteY120" fmla="*/ 1186843 h 1427978"/>
              <a:gd name="connsiteX121" fmla="*/ 134684 w 998505"/>
              <a:gd name="connsiteY121" fmla="*/ 1175143 h 1427978"/>
              <a:gd name="connsiteX122" fmla="*/ 121920 w 998505"/>
              <a:gd name="connsiteY122" fmla="*/ 1172670 h 1427978"/>
              <a:gd name="connsiteX123" fmla="*/ 115538 w 998505"/>
              <a:gd name="connsiteY123" fmla="*/ 1164870 h 1427978"/>
              <a:gd name="connsiteX124" fmla="*/ 116396 w 998505"/>
              <a:gd name="connsiteY124" fmla="*/ 1156690 h 1427978"/>
              <a:gd name="connsiteX125" fmla="*/ 129730 w 998505"/>
              <a:gd name="connsiteY125" fmla="*/ 1136238 h 1427978"/>
              <a:gd name="connsiteX126" fmla="*/ 139827 w 998505"/>
              <a:gd name="connsiteY126" fmla="*/ 1128533 h 1427978"/>
              <a:gd name="connsiteX127" fmla="*/ 151257 w 998505"/>
              <a:gd name="connsiteY127" fmla="*/ 1098950 h 1427978"/>
              <a:gd name="connsiteX128" fmla="*/ 139827 w 998505"/>
              <a:gd name="connsiteY128" fmla="*/ 1056430 h 1427978"/>
              <a:gd name="connsiteX129" fmla="*/ 138113 w 998505"/>
              <a:gd name="connsiteY129" fmla="*/ 1037501 h 1427978"/>
              <a:gd name="connsiteX130" fmla="*/ 142018 w 998505"/>
              <a:gd name="connsiteY130" fmla="*/ 1015813 h 1427978"/>
              <a:gd name="connsiteX131" fmla="*/ 126016 w 998505"/>
              <a:gd name="connsiteY131" fmla="*/ 978240 h 1427978"/>
              <a:gd name="connsiteX132" fmla="*/ 124396 w 998505"/>
              <a:gd name="connsiteY132" fmla="*/ 965018 h 1427978"/>
              <a:gd name="connsiteX133" fmla="*/ 128588 w 998505"/>
              <a:gd name="connsiteY133" fmla="*/ 937147 h 1427978"/>
              <a:gd name="connsiteX134" fmla="*/ 115443 w 998505"/>
              <a:gd name="connsiteY134" fmla="*/ 899383 h 1427978"/>
              <a:gd name="connsiteX135" fmla="*/ 93536 w 998505"/>
              <a:gd name="connsiteY135" fmla="*/ 879122 h 1427978"/>
              <a:gd name="connsiteX136" fmla="*/ 85725 w 998505"/>
              <a:gd name="connsiteY136" fmla="*/ 867612 h 1427978"/>
              <a:gd name="connsiteX137" fmla="*/ 74104 w 998505"/>
              <a:gd name="connsiteY137" fmla="*/ 856388 h 1427978"/>
              <a:gd name="connsiteX138" fmla="*/ 45720 w 998505"/>
              <a:gd name="connsiteY138" fmla="*/ 848873 h 1427978"/>
              <a:gd name="connsiteX139" fmla="*/ 38862 w 998505"/>
              <a:gd name="connsiteY139" fmla="*/ 842880 h 1427978"/>
              <a:gd name="connsiteX140" fmla="*/ 38862 w 998505"/>
              <a:gd name="connsiteY140" fmla="*/ 842880 h 1427978"/>
              <a:gd name="connsiteX141" fmla="*/ 28575 w 998505"/>
              <a:gd name="connsiteY141" fmla="*/ 825473 h 1427978"/>
              <a:gd name="connsiteX142" fmla="*/ 8096 w 998505"/>
              <a:gd name="connsiteY142" fmla="*/ 807400 h 1427978"/>
              <a:gd name="connsiteX143" fmla="*/ 9049 w 998505"/>
              <a:gd name="connsiteY143" fmla="*/ 794939 h 1427978"/>
              <a:gd name="connsiteX144" fmla="*/ 4858 w 998505"/>
              <a:gd name="connsiteY144" fmla="*/ 787329 h 1427978"/>
              <a:gd name="connsiteX145" fmla="*/ 23146 w 998505"/>
              <a:gd name="connsiteY145" fmla="*/ 778673 h 1427978"/>
              <a:gd name="connsiteX146" fmla="*/ 33338 w 998505"/>
              <a:gd name="connsiteY146" fmla="*/ 769160 h 1427978"/>
              <a:gd name="connsiteX147" fmla="*/ 44291 w 998505"/>
              <a:gd name="connsiteY147" fmla="*/ 768780 h 1427978"/>
              <a:gd name="connsiteX148" fmla="*/ 48196 w 998505"/>
              <a:gd name="connsiteY148" fmla="*/ 754131 h 1427978"/>
              <a:gd name="connsiteX149" fmla="*/ 30766 w 998505"/>
              <a:gd name="connsiteY149" fmla="*/ 746616 h 1427978"/>
              <a:gd name="connsiteX150" fmla="*/ 25622 w 998505"/>
              <a:gd name="connsiteY150" fmla="*/ 740148 h 1427978"/>
              <a:gd name="connsiteX151" fmla="*/ 23527 w 998505"/>
              <a:gd name="connsiteY151" fmla="*/ 694299 h 1427978"/>
              <a:gd name="connsiteX152" fmla="*/ 17050 w 998505"/>
              <a:gd name="connsiteY152" fmla="*/ 659294 h 1427978"/>
              <a:gd name="connsiteX153" fmla="*/ 21622 w 998505"/>
              <a:gd name="connsiteY153" fmla="*/ 648450 h 1427978"/>
              <a:gd name="connsiteX154" fmla="*/ 20765 w 998505"/>
              <a:gd name="connsiteY154" fmla="*/ 638367 h 1427978"/>
              <a:gd name="connsiteX155" fmla="*/ 18479 w 998505"/>
              <a:gd name="connsiteY155" fmla="*/ 630472 h 1427978"/>
              <a:gd name="connsiteX156" fmla="*/ 7715 w 998505"/>
              <a:gd name="connsiteY156" fmla="*/ 625716 h 1427978"/>
              <a:gd name="connsiteX157" fmla="*/ 0 w 998505"/>
              <a:gd name="connsiteY157" fmla="*/ 582720 h 1427978"/>
              <a:gd name="connsiteX158" fmla="*/ 10382 w 998505"/>
              <a:gd name="connsiteY158" fmla="*/ 571686 h 1427978"/>
              <a:gd name="connsiteX159" fmla="*/ 9049 w 998505"/>
              <a:gd name="connsiteY159" fmla="*/ 564837 h 1427978"/>
              <a:gd name="connsiteX160" fmla="*/ 2191 w 998505"/>
              <a:gd name="connsiteY160" fmla="*/ 557418 h 1427978"/>
              <a:gd name="connsiteX161" fmla="*/ 7620 w 998505"/>
              <a:gd name="connsiteY161" fmla="*/ 549618 h 1427978"/>
              <a:gd name="connsiteX162" fmla="*/ 8192 w 998505"/>
              <a:gd name="connsiteY162" fmla="*/ 541723 h 1427978"/>
              <a:gd name="connsiteX163" fmla="*/ 953 w 998505"/>
              <a:gd name="connsiteY163" fmla="*/ 528025 h 1427978"/>
              <a:gd name="connsiteX164" fmla="*/ 19050 w 998505"/>
              <a:gd name="connsiteY164" fmla="*/ 524410 h 1427978"/>
              <a:gd name="connsiteX165" fmla="*/ 22288 w 998505"/>
              <a:gd name="connsiteY165" fmla="*/ 519844 h 1427978"/>
              <a:gd name="connsiteX166" fmla="*/ 17621 w 998505"/>
              <a:gd name="connsiteY166" fmla="*/ 505956 h 1427978"/>
              <a:gd name="connsiteX167" fmla="*/ 6953 w 998505"/>
              <a:gd name="connsiteY167" fmla="*/ 504244 h 1427978"/>
              <a:gd name="connsiteX168" fmla="*/ 7049 w 998505"/>
              <a:gd name="connsiteY168" fmla="*/ 489500 h 1427978"/>
              <a:gd name="connsiteX169" fmla="*/ 23908 w 998505"/>
              <a:gd name="connsiteY169" fmla="*/ 496254 h 1427978"/>
              <a:gd name="connsiteX170" fmla="*/ 29623 w 998505"/>
              <a:gd name="connsiteY170" fmla="*/ 492639 h 1427978"/>
              <a:gd name="connsiteX171" fmla="*/ 54959 w 998505"/>
              <a:gd name="connsiteY171" fmla="*/ 427861 h 1427978"/>
              <a:gd name="connsiteX172" fmla="*/ 63913 w 998505"/>
              <a:gd name="connsiteY172" fmla="*/ 414734 h 1427978"/>
              <a:gd name="connsiteX173" fmla="*/ 55626 w 998505"/>
              <a:gd name="connsiteY173" fmla="*/ 401227 h 1427978"/>
              <a:gd name="connsiteX174" fmla="*/ 60960 w 998505"/>
              <a:gd name="connsiteY174" fmla="*/ 390763 h 1427978"/>
              <a:gd name="connsiteX175" fmla="*/ 82582 w 998505"/>
              <a:gd name="connsiteY175" fmla="*/ 354807 h 1427978"/>
              <a:gd name="connsiteX176" fmla="*/ 98203 w 998505"/>
              <a:gd name="connsiteY176" fmla="*/ 349004 h 1427978"/>
              <a:gd name="connsiteX177" fmla="*/ 111633 w 998505"/>
              <a:gd name="connsiteY177" fmla="*/ 338446 h 1427978"/>
              <a:gd name="connsiteX178" fmla="*/ 128111 w 998505"/>
              <a:gd name="connsiteY178" fmla="*/ 300302 h 1427978"/>
              <a:gd name="connsiteX179" fmla="*/ 134779 w 998505"/>
              <a:gd name="connsiteY179" fmla="*/ 297068 h 1427978"/>
              <a:gd name="connsiteX180" fmla="*/ 142780 w 998505"/>
              <a:gd name="connsiteY180" fmla="*/ 300111 h 1427978"/>
              <a:gd name="connsiteX181" fmla="*/ 149066 w 998505"/>
              <a:gd name="connsiteY181" fmla="*/ 290789 h 1427978"/>
              <a:gd name="connsiteX182" fmla="*/ 148971 w 998505"/>
              <a:gd name="connsiteY182" fmla="*/ 280897 h 1427978"/>
              <a:gd name="connsiteX183" fmla="*/ 132683 w 998505"/>
              <a:gd name="connsiteY183" fmla="*/ 275094 h 1427978"/>
              <a:gd name="connsiteX184" fmla="*/ 132493 w 998505"/>
              <a:gd name="connsiteY184" fmla="*/ 271765 h 1427978"/>
              <a:gd name="connsiteX185" fmla="*/ 154019 w 998505"/>
              <a:gd name="connsiteY185" fmla="*/ 232194 h 1427978"/>
              <a:gd name="connsiteX186" fmla="*/ 154019 w 998505"/>
              <a:gd name="connsiteY186" fmla="*/ 232194 h 1427978"/>
              <a:gd name="connsiteX187" fmla="*/ 160592 w 998505"/>
              <a:gd name="connsiteY187" fmla="*/ 232860 h 1427978"/>
              <a:gd name="connsiteX188" fmla="*/ 163163 w 998505"/>
              <a:gd name="connsiteY188" fmla="*/ 226867 h 1427978"/>
              <a:gd name="connsiteX189" fmla="*/ 167164 w 998505"/>
              <a:gd name="connsiteY189" fmla="*/ 227628 h 1427978"/>
              <a:gd name="connsiteX190" fmla="*/ 164687 w 998505"/>
              <a:gd name="connsiteY190" fmla="*/ 233050 h 1427978"/>
              <a:gd name="connsiteX191" fmla="*/ 177641 w 998505"/>
              <a:gd name="connsiteY191" fmla="*/ 239804 h 1427978"/>
              <a:gd name="connsiteX192" fmla="*/ 178594 w 998505"/>
              <a:gd name="connsiteY192" fmla="*/ 244655 h 1427978"/>
              <a:gd name="connsiteX193" fmla="*/ 182785 w 998505"/>
              <a:gd name="connsiteY193" fmla="*/ 240375 h 1427978"/>
              <a:gd name="connsiteX194" fmla="*/ 186023 w 998505"/>
              <a:gd name="connsiteY194" fmla="*/ 244179 h 1427978"/>
              <a:gd name="connsiteX195" fmla="*/ 201359 w 998505"/>
              <a:gd name="connsiteY195" fmla="*/ 243133 h 1427978"/>
              <a:gd name="connsiteX196" fmla="*/ 209455 w 998505"/>
              <a:gd name="connsiteY196" fmla="*/ 246748 h 1427978"/>
              <a:gd name="connsiteX197" fmla="*/ 217932 w 998505"/>
              <a:gd name="connsiteY197" fmla="*/ 243323 h 1427978"/>
              <a:gd name="connsiteX198" fmla="*/ 222790 w 998505"/>
              <a:gd name="connsiteY198" fmla="*/ 221921 h 1427978"/>
              <a:gd name="connsiteX199" fmla="*/ 225362 w 998505"/>
              <a:gd name="connsiteY199" fmla="*/ 223823 h 1427978"/>
              <a:gd name="connsiteX200" fmla="*/ 228124 w 998505"/>
              <a:gd name="connsiteY200" fmla="*/ 213740 h 1427978"/>
              <a:gd name="connsiteX201" fmla="*/ 235934 w 998505"/>
              <a:gd name="connsiteY201" fmla="*/ 212694 h 1427978"/>
              <a:gd name="connsiteX202" fmla="*/ 246317 w 998505"/>
              <a:gd name="connsiteY202" fmla="*/ 196333 h 1427978"/>
              <a:gd name="connsiteX203" fmla="*/ 246507 w 998505"/>
              <a:gd name="connsiteY203" fmla="*/ 190721 h 1427978"/>
              <a:gd name="connsiteX204" fmla="*/ 252413 w 998505"/>
              <a:gd name="connsiteY204" fmla="*/ 188342 h 1427978"/>
              <a:gd name="connsiteX205" fmla="*/ 255937 w 998505"/>
              <a:gd name="connsiteY205" fmla="*/ 191101 h 1427978"/>
              <a:gd name="connsiteX206" fmla="*/ 265367 w 998505"/>
              <a:gd name="connsiteY206" fmla="*/ 186630 h 1427978"/>
              <a:gd name="connsiteX207" fmla="*/ 266986 w 998505"/>
              <a:gd name="connsiteY207" fmla="*/ 179877 h 1427978"/>
              <a:gd name="connsiteX208" fmla="*/ 272987 w 998505"/>
              <a:gd name="connsiteY208" fmla="*/ 181969 h 1427978"/>
              <a:gd name="connsiteX209" fmla="*/ 277368 w 998505"/>
              <a:gd name="connsiteY209" fmla="*/ 178640 h 1427978"/>
              <a:gd name="connsiteX210" fmla="*/ 275463 w 998505"/>
              <a:gd name="connsiteY210" fmla="*/ 172457 h 1427978"/>
              <a:gd name="connsiteX211" fmla="*/ 267843 w 998505"/>
              <a:gd name="connsiteY211" fmla="*/ 168177 h 1427978"/>
              <a:gd name="connsiteX212" fmla="*/ 271939 w 998505"/>
              <a:gd name="connsiteY212" fmla="*/ 160472 h 1427978"/>
              <a:gd name="connsiteX213" fmla="*/ 273558 w 998505"/>
              <a:gd name="connsiteY213" fmla="*/ 143730 h 1427978"/>
              <a:gd name="connsiteX214" fmla="*/ 283369 w 998505"/>
              <a:gd name="connsiteY214" fmla="*/ 141637 h 1427978"/>
              <a:gd name="connsiteX215" fmla="*/ 282607 w 998505"/>
              <a:gd name="connsiteY215" fmla="*/ 138498 h 1427978"/>
              <a:gd name="connsiteX216" fmla="*/ 289370 w 998505"/>
              <a:gd name="connsiteY216" fmla="*/ 129842 h 1427978"/>
              <a:gd name="connsiteX217" fmla="*/ 285750 w 998505"/>
              <a:gd name="connsiteY217" fmla="*/ 127464 h 1427978"/>
              <a:gd name="connsiteX218" fmla="*/ 286226 w 998505"/>
              <a:gd name="connsiteY218" fmla="*/ 118903 h 1427978"/>
              <a:gd name="connsiteX219" fmla="*/ 292894 w 998505"/>
              <a:gd name="connsiteY219" fmla="*/ 107013 h 1427978"/>
              <a:gd name="connsiteX220" fmla="*/ 291655 w 998505"/>
              <a:gd name="connsiteY220" fmla="*/ 97025 h 1427978"/>
              <a:gd name="connsiteX221" fmla="*/ 298704 w 998505"/>
              <a:gd name="connsiteY221" fmla="*/ 91318 h 1427978"/>
              <a:gd name="connsiteX222" fmla="*/ 301752 w 998505"/>
              <a:gd name="connsiteY222" fmla="*/ 76574 h 1427978"/>
              <a:gd name="connsiteX223" fmla="*/ 306896 w 998505"/>
              <a:gd name="connsiteY223" fmla="*/ 77810 h 1427978"/>
              <a:gd name="connsiteX224" fmla="*/ 307562 w 998505"/>
              <a:gd name="connsiteY224" fmla="*/ 66015 h 1427978"/>
              <a:gd name="connsiteX225" fmla="*/ 318802 w 998505"/>
              <a:gd name="connsiteY225" fmla="*/ 55552 h 1427978"/>
              <a:gd name="connsiteX226" fmla="*/ 317659 w 998505"/>
              <a:gd name="connsiteY226" fmla="*/ 51556 h 1427978"/>
              <a:gd name="connsiteX227" fmla="*/ 324231 w 998505"/>
              <a:gd name="connsiteY227" fmla="*/ 36717 h 1427978"/>
              <a:gd name="connsiteX228" fmla="*/ 334804 w 998505"/>
              <a:gd name="connsiteY228" fmla="*/ 38905 h 1427978"/>
              <a:gd name="connsiteX229" fmla="*/ 347948 w 998505"/>
              <a:gd name="connsiteY229" fmla="*/ 33293 h 1427978"/>
              <a:gd name="connsiteX230" fmla="*/ 353949 w 998505"/>
              <a:gd name="connsiteY230" fmla="*/ 36337 h 1427978"/>
              <a:gd name="connsiteX231" fmla="*/ 362141 w 998505"/>
              <a:gd name="connsiteY231" fmla="*/ 30725 h 1427978"/>
              <a:gd name="connsiteX232" fmla="*/ 361379 w 998505"/>
              <a:gd name="connsiteY232" fmla="*/ 25968 h 1427978"/>
              <a:gd name="connsiteX233" fmla="*/ 386905 w 998505"/>
              <a:gd name="connsiteY233" fmla="*/ 30915 h 1427978"/>
              <a:gd name="connsiteX234" fmla="*/ 393573 w 998505"/>
              <a:gd name="connsiteY234" fmla="*/ 24827 h 1427978"/>
              <a:gd name="connsiteX235" fmla="*/ 397478 w 998505"/>
              <a:gd name="connsiteY235" fmla="*/ 9417 h 1427978"/>
              <a:gd name="connsiteX236" fmla="*/ 407765 w 998505"/>
              <a:gd name="connsiteY236" fmla="*/ 0 h 1427978"/>
              <a:gd name="connsiteX237" fmla="*/ 421100 w 998505"/>
              <a:gd name="connsiteY237" fmla="*/ 3044 h 1427978"/>
              <a:gd name="connsiteX238" fmla="*/ 421196 w 998505"/>
              <a:gd name="connsiteY238" fmla="*/ 6754 h 1427978"/>
              <a:gd name="connsiteX239" fmla="*/ 441484 w 998505"/>
              <a:gd name="connsiteY239" fmla="*/ 10083 h 1427978"/>
              <a:gd name="connsiteX240" fmla="*/ 456819 w 998505"/>
              <a:gd name="connsiteY240" fmla="*/ 23590 h 1427978"/>
              <a:gd name="connsiteX241" fmla="*/ 470154 w 998505"/>
              <a:gd name="connsiteY241" fmla="*/ 25207 h 1427978"/>
              <a:gd name="connsiteX242" fmla="*/ 474917 w 998505"/>
              <a:gd name="connsiteY242" fmla="*/ 23876 h 1427978"/>
              <a:gd name="connsiteX243" fmla="*/ 475107 w 998505"/>
              <a:gd name="connsiteY243" fmla="*/ 20737 h 1427978"/>
              <a:gd name="connsiteX244" fmla="*/ 484918 w 998505"/>
              <a:gd name="connsiteY244" fmla="*/ 19500 h 1427978"/>
              <a:gd name="connsiteX245" fmla="*/ 499967 w 998505"/>
              <a:gd name="connsiteY245" fmla="*/ 21688 h 1427978"/>
              <a:gd name="connsiteX246" fmla="*/ 502539 w 998505"/>
              <a:gd name="connsiteY246" fmla="*/ 25493 h 1427978"/>
              <a:gd name="connsiteX247" fmla="*/ 506825 w 998505"/>
              <a:gd name="connsiteY247" fmla="*/ 21783 h 1427978"/>
              <a:gd name="connsiteX248" fmla="*/ 526352 w 998505"/>
              <a:gd name="connsiteY248" fmla="*/ 18739 h 1427978"/>
              <a:gd name="connsiteX249" fmla="*/ 530828 w 998505"/>
              <a:gd name="connsiteY249" fmla="*/ 21498 h 1427978"/>
              <a:gd name="connsiteX250" fmla="*/ 530257 w 998505"/>
              <a:gd name="connsiteY250" fmla="*/ 26634 h 1427978"/>
              <a:gd name="connsiteX251" fmla="*/ 537686 w 998505"/>
              <a:gd name="connsiteY251" fmla="*/ 24256 h 1427978"/>
              <a:gd name="connsiteX252" fmla="*/ 553688 w 998505"/>
              <a:gd name="connsiteY252" fmla="*/ 31390 h 1427978"/>
              <a:gd name="connsiteX253" fmla="*/ 557784 w 998505"/>
              <a:gd name="connsiteY253" fmla="*/ 29583 h 1427978"/>
              <a:gd name="connsiteX254" fmla="*/ 561309 w 998505"/>
              <a:gd name="connsiteY254" fmla="*/ 32627 h 1427978"/>
              <a:gd name="connsiteX255" fmla="*/ 565213 w 998505"/>
              <a:gd name="connsiteY255" fmla="*/ 29868 h 1427978"/>
              <a:gd name="connsiteX256" fmla="*/ 567880 w 998505"/>
              <a:gd name="connsiteY256" fmla="*/ 33673 h 1427978"/>
              <a:gd name="connsiteX257" fmla="*/ 586073 w 998505"/>
              <a:gd name="connsiteY257" fmla="*/ 28346 h 1427978"/>
              <a:gd name="connsiteX258" fmla="*/ 586835 w 998505"/>
              <a:gd name="connsiteY258" fmla="*/ 23020 h 1427978"/>
              <a:gd name="connsiteX259" fmla="*/ 592646 w 998505"/>
              <a:gd name="connsiteY259" fmla="*/ 18264 h 1427978"/>
              <a:gd name="connsiteX260" fmla="*/ 594455 w 998505"/>
              <a:gd name="connsiteY260" fmla="*/ 32437 h 1427978"/>
              <a:gd name="connsiteX261" fmla="*/ 613315 w 998505"/>
              <a:gd name="connsiteY261" fmla="*/ 24446 h 1427978"/>
              <a:gd name="connsiteX262" fmla="*/ 615220 w 998505"/>
              <a:gd name="connsiteY262" fmla="*/ 34434 h 1427978"/>
              <a:gd name="connsiteX263" fmla="*/ 625317 w 998505"/>
              <a:gd name="connsiteY263" fmla="*/ 29393 h 1427978"/>
              <a:gd name="connsiteX264" fmla="*/ 627507 w 998505"/>
              <a:gd name="connsiteY264" fmla="*/ 31390 h 1427978"/>
              <a:gd name="connsiteX265" fmla="*/ 623602 w 998505"/>
              <a:gd name="connsiteY265" fmla="*/ 34339 h 1427978"/>
              <a:gd name="connsiteX266" fmla="*/ 627221 w 998505"/>
              <a:gd name="connsiteY266" fmla="*/ 44042 h 1427978"/>
              <a:gd name="connsiteX267" fmla="*/ 632460 w 998505"/>
              <a:gd name="connsiteY267" fmla="*/ 47847 h 1427978"/>
              <a:gd name="connsiteX268" fmla="*/ 635603 w 998505"/>
              <a:gd name="connsiteY268" fmla="*/ 61354 h 1427978"/>
              <a:gd name="connsiteX269" fmla="*/ 647034 w 998505"/>
              <a:gd name="connsiteY269" fmla="*/ 59356 h 1427978"/>
              <a:gd name="connsiteX270" fmla="*/ 650653 w 998505"/>
              <a:gd name="connsiteY270" fmla="*/ 64969 h 1427978"/>
              <a:gd name="connsiteX271" fmla="*/ 647986 w 998505"/>
              <a:gd name="connsiteY271" fmla="*/ 79522 h 1427978"/>
              <a:gd name="connsiteX272" fmla="*/ 653796 w 998505"/>
              <a:gd name="connsiteY272" fmla="*/ 83708 h 1427978"/>
              <a:gd name="connsiteX273" fmla="*/ 655987 w 998505"/>
              <a:gd name="connsiteY273" fmla="*/ 71056 h 1427978"/>
              <a:gd name="connsiteX274" fmla="*/ 658940 w 998505"/>
              <a:gd name="connsiteY274" fmla="*/ 67727 h 1427978"/>
              <a:gd name="connsiteX275" fmla="*/ 663321 w 998505"/>
              <a:gd name="connsiteY275" fmla="*/ 69059 h 1427978"/>
              <a:gd name="connsiteX276" fmla="*/ 664750 w 998505"/>
              <a:gd name="connsiteY276" fmla="*/ 84469 h 1427978"/>
              <a:gd name="connsiteX277" fmla="*/ 660083 w 998505"/>
              <a:gd name="connsiteY277" fmla="*/ 94647 h 1427978"/>
              <a:gd name="connsiteX278" fmla="*/ 662940 w 998505"/>
              <a:gd name="connsiteY278" fmla="*/ 97881 h 1427978"/>
              <a:gd name="connsiteX279" fmla="*/ 681133 w 998505"/>
              <a:gd name="connsiteY279" fmla="*/ 99593 h 1427978"/>
              <a:gd name="connsiteX280" fmla="*/ 686467 w 998505"/>
              <a:gd name="connsiteY280" fmla="*/ 109581 h 1427978"/>
              <a:gd name="connsiteX281" fmla="*/ 707517 w 998505"/>
              <a:gd name="connsiteY281" fmla="*/ 114242 h 1427978"/>
              <a:gd name="connsiteX282" fmla="*/ 719900 w 998505"/>
              <a:gd name="connsiteY282" fmla="*/ 138213 h 1427978"/>
              <a:gd name="connsiteX283" fmla="*/ 735521 w 998505"/>
              <a:gd name="connsiteY283" fmla="*/ 145347 h 1427978"/>
              <a:gd name="connsiteX284" fmla="*/ 749142 w 998505"/>
              <a:gd name="connsiteY284" fmla="*/ 155145 h 1427978"/>
              <a:gd name="connsiteX285" fmla="*/ 751999 w 998505"/>
              <a:gd name="connsiteY285" fmla="*/ 162755 h 1427978"/>
              <a:gd name="connsiteX286" fmla="*/ 770763 w 998505"/>
              <a:gd name="connsiteY286" fmla="*/ 172362 h 1427978"/>
              <a:gd name="connsiteX287" fmla="*/ 778002 w 998505"/>
              <a:gd name="connsiteY287" fmla="*/ 188342 h 1427978"/>
              <a:gd name="connsiteX288" fmla="*/ 775716 w 998505"/>
              <a:gd name="connsiteY288" fmla="*/ 192338 h 1427978"/>
              <a:gd name="connsiteX289" fmla="*/ 798386 w 998505"/>
              <a:gd name="connsiteY289" fmla="*/ 209365 h 1427978"/>
              <a:gd name="connsiteX290" fmla="*/ 802196 w 998505"/>
              <a:gd name="connsiteY290" fmla="*/ 217735 h 1427978"/>
              <a:gd name="connsiteX291" fmla="*/ 805529 w 998505"/>
              <a:gd name="connsiteY291" fmla="*/ 253311 h 1427978"/>
              <a:gd name="connsiteX292" fmla="*/ 809911 w 998505"/>
              <a:gd name="connsiteY292" fmla="*/ 264916 h 1427978"/>
              <a:gd name="connsiteX293" fmla="*/ 816959 w 998505"/>
              <a:gd name="connsiteY293" fmla="*/ 265582 h 1427978"/>
              <a:gd name="connsiteX294" fmla="*/ 823246 w 998505"/>
              <a:gd name="connsiteY294" fmla="*/ 284702 h 1427978"/>
              <a:gd name="connsiteX295" fmla="*/ 829723 w 998505"/>
              <a:gd name="connsiteY295" fmla="*/ 285748 h 1427978"/>
              <a:gd name="connsiteX296" fmla="*/ 832961 w 998505"/>
              <a:gd name="connsiteY296" fmla="*/ 291550 h 1427978"/>
              <a:gd name="connsiteX297" fmla="*/ 833914 w 998505"/>
              <a:gd name="connsiteY297" fmla="*/ 304107 h 1427978"/>
              <a:gd name="connsiteX298" fmla="*/ 839724 w 998505"/>
              <a:gd name="connsiteY298" fmla="*/ 309814 h 1427978"/>
              <a:gd name="connsiteX299" fmla="*/ 841534 w 998505"/>
              <a:gd name="connsiteY299" fmla="*/ 330075 h 1427978"/>
              <a:gd name="connsiteX300" fmla="*/ 854012 w 998505"/>
              <a:gd name="connsiteY300" fmla="*/ 336163 h 1427978"/>
              <a:gd name="connsiteX301" fmla="*/ 854202 w 998505"/>
              <a:gd name="connsiteY301" fmla="*/ 343868 h 1427978"/>
              <a:gd name="connsiteX302" fmla="*/ 866109 w 998505"/>
              <a:gd name="connsiteY302" fmla="*/ 351192 h 1427978"/>
              <a:gd name="connsiteX303" fmla="*/ 862584 w 998505"/>
              <a:gd name="connsiteY303" fmla="*/ 361846 h 1427978"/>
              <a:gd name="connsiteX304" fmla="*/ 868680 w 998505"/>
              <a:gd name="connsiteY304" fmla="*/ 369931 h 1427978"/>
              <a:gd name="connsiteX305" fmla="*/ 880491 w 998505"/>
              <a:gd name="connsiteY305" fmla="*/ 373451 h 1427978"/>
              <a:gd name="connsiteX306" fmla="*/ 879348 w 998505"/>
              <a:gd name="connsiteY306" fmla="*/ 377351 h 1427978"/>
              <a:gd name="connsiteX307" fmla="*/ 873157 w 998505"/>
              <a:gd name="connsiteY307" fmla="*/ 378968 h 1427978"/>
              <a:gd name="connsiteX308" fmla="*/ 879729 w 998505"/>
              <a:gd name="connsiteY308" fmla="*/ 387910 h 1427978"/>
              <a:gd name="connsiteX309" fmla="*/ 877538 w 998505"/>
              <a:gd name="connsiteY309" fmla="*/ 400941 h 1427978"/>
              <a:gd name="connsiteX310" fmla="*/ 891826 w 998505"/>
              <a:gd name="connsiteY310" fmla="*/ 423771 h 1427978"/>
              <a:gd name="connsiteX311" fmla="*/ 891445 w 998505"/>
              <a:gd name="connsiteY311" fmla="*/ 434044 h 1427978"/>
              <a:gd name="connsiteX312" fmla="*/ 900684 w 998505"/>
              <a:gd name="connsiteY312" fmla="*/ 444698 h 1427978"/>
              <a:gd name="connsiteX313" fmla="*/ 907923 w 998505"/>
              <a:gd name="connsiteY313" fmla="*/ 445554 h 1427978"/>
              <a:gd name="connsiteX314" fmla="*/ 910780 w 998505"/>
              <a:gd name="connsiteY314" fmla="*/ 456017 h 1427978"/>
              <a:gd name="connsiteX315" fmla="*/ 940689 w 998505"/>
              <a:gd name="connsiteY315" fmla="*/ 469049 h 1427978"/>
              <a:gd name="connsiteX316" fmla="*/ 949071 w 998505"/>
              <a:gd name="connsiteY316" fmla="*/ 486171 h 1427978"/>
              <a:gd name="connsiteX317" fmla="*/ 956786 w 998505"/>
              <a:gd name="connsiteY317" fmla="*/ 490547 h 1427978"/>
              <a:gd name="connsiteX318" fmla="*/ 958596 w 998505"/>
              <a:gd name="connsiteY318" fmla="*/ 500249 h 1427978"/>
              <a:gd name="connsiteX319" fmla="*/ 966407 w 998505"/>
              <a:gd name="connsiteY319" fmla="*/ 511569 h 1427978"/>
              <a:gd name="connsiteX320" fmla="*/ 975074 w 998505"/>
              <a:gd name="connsiteY320" fmla="*/ 512710 h 1427978"/>
              <a:gd name="connsiteX321" fmla="*/ 974884 w 998505"/>
              <a:gd name="connsiteY321" fmla="*/ 523079 h 1427978"/>
              <a:gd name="connsiteX322" fmla="*/ 984409 w 998505"/>
              <a:gd name="connsiteY322" fmla="*/ 532686 h 1427978"/>
              <a:gd name="connsiteX323" fmla="*/ 982694 w 998505"/>
              <a:gd name="connsiteY323" fmla="*/ 542388 h 1427978"/>
              <a:gd name="connsiteX324" fmla="*/ 989457 w 998505"/>
              <a:gd name="connsiteY324" fmla="*/ 552471 h 1427978"/>
              <a:gd name="connsiteX325" fmla="*/ 989457 w 998505"/>
              <a:gd name="connsiteY325" fmla="*/ 562554 h 1427978"/>
              <a:gd name="connsiteX326" fmla="*/ 995839 w 998505"/>
              <a:gd name="connsiteY326" fmla="*/ 563601 h 142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</a:cxnLst>
            <a:rect l="l" t="t" r="r" b="b"/>
            <a:pathLst>
              <a:path w="998505" h="1427978">
                <a:moveTo>
                  <a:pt x="998506" y="571306"/>
                </a:moveTo>
                <a:lnTo>
                  <a:pt x="996029" y="577108"/>
                </a:lnTo>
                <a:lnTo>
                  <a:pt x="985647" y="584623"/>
                </a:lnTo>
                <a:lnTo>
                  <a:pt x="976598" y="585194"/>
                </a:lnTo>
                <a:lnTo>
                  <a:pt x="958310" y="597560"/>
                </a:lnTo>
                <a:lnTo>
                  <a:pt x="905732" y="588808"/>
                </a:lnTo>
                <a:lnTo>
                  <a:pt x="870776" y="591281"/>
                </a:lnTo>
                <a:lnTo>
                  <a:pt x="860012" y="597274"/>
                </a:lnTo>
                <a:lnTo>
                  <a:pt x="854774" y="619533"/>
                </a:lnTo>
                <a:lnTo>
                  <a:pt x="838676" y="644265"/>
                </a:lnTo>
                <a:lnTo>
                  <a:pt x="835914" y="651779"/>
                </a:lnTo>
                <a:lnTo>
                  <a:pt x="837438" y="673562"/>
                </a:lnTo>
                <a:lnTo>
                  <a:pt x="831437" y="678223"/>
                </a:lnTo>
                <a:lnTo>
                  <a:pt x="810197" y="677082"/>
                </a:lnTo>
                <a:lnTo>
                  <a:pt x="790194" y="685833"/>
                </a:lnTo>
                <a:lnTo>
                  <a:pt x="778859" y="682218"/>
                </a:lnTo>
                <a:lnTo>
                  <a:pt x="767525" y="692111"/>
                </a:lnTo>
                <a:lnTo>
                  <a:pt x="750094" y="720458"/>
                </a:lnTo>
                <a:lnTo>
                  <a:pt x="752475" y="752229"/>
                </a:lnTo>
                <a:lnTo>
                  <a:pt x="779336" y="771919"/>
                </a:lnTo>
                <a:lnTo>
                  <a:pt x="784955" y="771443"/>
                </a:lnTo>
                <a:lnTo>
                  <a:pt x="791623" y="741765"/>
                </a:lnTo>
                <a:lnTo>
                  <a:pt x="797624" y="742431"/>
                </a:lnTo>
                <a:lnTo>
                  <a:pt x="817150" y="756509"/>
                </a:lnTo>
                <a:lnTo>
                  <a:pt x="821150" y="805307"/>
                </a:lnTo>
                <a:lnTo>
                  <a:pt x="813149" y="826614"/>
                </a:lnTo>
                <a:lnTo>
                  <a:pt x="803148" y="833939"/>
                </a:lnTo>
                <a:lnTo>
                  <a:pt x="792290" y="854771"/>
                </a:lnTo>
                <a:lnTo>
                  <a:pt x="761810" y="854390"/>
                </a:lnTo>
                <a:lnTo>
                  <a:pt x="736949" y="870561"/>
                </a:lnTo>
                <a:lnTo>
                  <a:pt x="703517" y="873224"/>
                </a:lnTo>
                <a:lnTo>
                  <a:pt x="695230" y="881786"/>
                </a:lnTo>
                <a:lnTo>
                  <a:pt x="685324" y="907754"/>
                </a:lnTo>
                <a:lnTo>
                  <a:pt x="662273" y="930774"/>
                </a:lnTo>
                <a:lnTo>
                  <a:pt x="662464" y="943140"/>
                </a:lnTo>
                <a:lnTo>
                  <a:pt x="705707" y="988608"/>
                </a:lnTo>
                <a:lnTo>
                  <a:pt x="731425" y="1007823"/>
                </a:lnTo>
                <a:lnTo>
                  <a:pt x="741426" y="1037406"/>
                </a:lnTo>
                <a:lnTo>
                  <a:pt x="754952" y="1048345"/>
                </a:lnTo>
                <a:lnTo>
                  <a:pt x="763143" y="1049106"/>
                </a:lnTo>
                <a:lnTo>
                  <a:pt x="766763" y="1055194"/>
                </a:lnTo>
                <a:lnTo>
                  <a:pt x="757333" y="1082779"/>
                </a:lnTo>
                <a:lnTo>
                  <a:pt x="759619" y="1106275"/>
                </a:lnTo>
                <a:lnTo>
                  <a:pt x="767620" y="1123206"/>
                </a:lnTo>
                <a:lnTo>
                  <a:pt x="778193" y="1124538"/>
                </a:lnTo>
                <a:lnTo>
                  <a:pt x="786194" y="1130816"/>
                </a:lnTo>
                <a:lnTo>
                  <a:pt x="806482" y="1131577"/>
                </a:lnTo>
                <a:lnTo>
                  <a:pt x="809816" y="1135002"/>
                </a:lnTo>
                <a:lnTo>
                  <a:pt x="815150" y="1167438"/>
                </a:lnTo>
                <a:lnTo>
                  <a:pt x="822960" y="1175524"/>
                </a:lnTo>
                <a:lnTo>
                  <a:pt x="854202" y="1193407"/>
                </a:lnTo>
                <a:lnTo>
                  <a:pt x="849344" y="1203395"/>
                </a:lnTo>
                <a:lnTo>
                  <a:pt x="883634" y="1209387"/>
                </a:lnTo>
                <a:lnTo>
                  <a:pt x="888397" y="1216997"/>
                </a:lnTo>
                <a:lnTo>
                  <a:pt x="896779" y="1220041"/>
                </a:lnTo>
                <a:lnTo>
                  <a:pt x="900494" y="1229078"/>
                </a:lnTo>
                <a:lnTo>
                  <a:pt x="893350" y="1237544"/>
                </a:lnTo>
                <a:lnTo>
                  <a:pt x="891921" y="1248483"/>
                </a:lnTo>
                <a:lnTo>
                  <a:pt x="888683" y="1250385"/>
                </a:lnTo>
                <a:lnTo>
                  <a:pt x="870204" y="1250100"/>
                </a:lnTo>
                <a:lnTo>
                  <a:pt x="837724" y="1241729"/>
                </a:lnTo>
                <a:lnTo>
                  <a:pt x="825246" y="1227175"/>
                </a:lnTo>
                <a:lnTo>
                  <a:pt x="808673" y="1225558"/>
                </a:lnTo>
                <a:lnTo>
                  <a:pt x="799719" y="1228507"/>
                </a:lnTo>
                <a:lnTo>
                  <a:pt x="802481" y="1236212"/>
                </a:lnTo>
                <a:lnTo>
                  <a:pt x="785432" y="1241634"/>
                </a:lnTo>
                <a:lnTo>
                  <a:pt x="769239" y="1272263"/>
                </a:lnTo>
                <a:lnTo>
                  <a:pt x="777717" y="1300134"/>
                </a:lnTo>
                <a:lnTo>
                  <a:pt x="778574" y="1320681"/>
                </a:lnTo>
                <a:lnTo>
                  <a:pt x="776669" y="1324391"/>
                </a:lnTo>
                <a:lnTo>
                  <a:pt x="753713" y="1324961"/>
                </a:lnTo>
                <a:lnTo>
                  <a:pt x="752189" y="1328481"/>
                </a:lnTo>
                <a:lnTo>
                  <a:pt x="754952" y="1336376"/>
                </a:lnTo>
                <a:lnTo>
                  <a:pt x="751904" y="1347791"/>
                </a:lnTo>
                <a:lnTo>
                  <a:pt x="765048" y="1362535"/>
                </a:lnTo>
                <a:lnTo>
                  <a:pt x="766096" y="1375757"/>
                </a:lnTo>
                <a:lnTo>
                  <a:pt x="772287" y="1387457"/>
                </a:lnTo>
                <a:lnTo>
                  <a:pt x="762762" y="1418467"/>
                </a:lnTo>
                <a:lnTo>
                  <a:pt x="762762" y="1418467"/>
                </a:lnTo>
                <a:lnTo>
                  <a:pt x="742569" y="1413996"/>
                </a:lnTo>
                <a:lnTo>
                  <a:pt x="735425" y="1417040"/>
                </a:lnTo>
                <a:lnTo>
                  <a:pt x="733711" y="1424459"/>
                </a:lnTo>
                <a:lnTo>
                  <a:pt x="719995" y="1427979"/>
                </a:lnTo>
                <a:lnTo>
                  <a:pt x="700088" y="1420274"/>
                </a:lnTo>
                <a:lnTo>
                  <a:pt x="687038" y="1407908"/>
                </a:lnTo>
                <a:lnTo>
                  <a:pt x="668750" y="1372142"/>
                </a:lnTo>
                <a:lnTo>
                  <a:pt x="656844" y="1364342"/>
                </a:lnTo>
                <a:lnTo>
                  <a:pt x="628650" y="1360822"/>
                </a:lnTo>
                <a:lnTo>
                  <a:pt x="607028" y="1365674"/>
                </a:lnTo>
                <a:lnTo>
                  <a:pt x="598265" y="1374044"/>
                </a:lnTo>
                <a:lnTo>
                  <a:pt x="571310" y="1373854"/>
                </a:lnTo>
                <a:lnTo>
                  <a:pt x="565404" y="1339991"/>
                </a:lnTo>
                <a:lnTo>
                  <a:pt x="554355" y="1336947"/>
                </a:lnTo>
                <a:lnTo>
                  <a:pt x="540353" y="1340847"/>
                </a:lnTo>
                <a:lnTo>
                  <a:pt x="519779" y="1311644"/>
                </a:lnTo>
                <a:lnTo>
                  <a:pt x="501110" y="1295854"/>
                </a:lnTo>
                <a:lnTo>
                  <a:pt x="477298" y="1286627"/>
                </a:lnTo>
                <a:lnTo>
                  <a:pt x="453104" y="1270361"/>
                </a:lnTo>
                <a:lnTo>
                  <a:pt x="363569" y="1264558"/>
                </a:lnTo>
                <a:lnTo>
                  <a:pt x="312134" y="1274737"/>
                </a:lnTo>
                <a:lnTo>
                  <a:pt x="306134" y="1279778"/>
                </a:lnTo>
                <a:lnTo>
                  <a:pt x="305943" y="1295283"/>
                </a:lnTo>
                <a:lnTo>
                  <a:pt x="305943" y="1295283"/>
                </a:lnTo>
                <a:lnTo>
                  <a:pt x="276892" y="1314593"/>
                </a:lnTo>
                <a:lnTo>
                  <a:pt x="271367" y="1324200"/>
                </a:lnTo>
                <a:lnTo>
                  <a:pt x="266510" y="1344556"/>
                </a:lnTo>
                <a:lnTo>
                  <a:pt x="271272" y="1360918"/>
                </a:lnTo>
                <a:lnTo>
                  <a:pt x="268605" y="1365864"/>
                </a:lnTo>
                <a:lnTo>
                  <a:pt x="262033" y="1367861"/>
                </a:lnTo>
                <a:lnTo>
                  <a:pt x="242030" y="1355020"/>
                </a:lnTo>
                <a:lnTo>
                  <a:pt x="215551" y="1353498"/>
                </a:lnTo>
                <a:lnTo>
                  <a:pt x="182975" y="1338374"/>
                </a:lnTo>
                <a:lnTo>
                  <a:pt x="170593" y="1326959"/>
                </a:lnTo>
                <a:lnTo>
                  <a:pt x="164687" y="1318778"/>
                </a:lnTo>
                <a:lnTo>
                  <a:pt x="159544" y="1289100"/>
                </a:lnTo>
                <a:lnTo>
                  <a:pt x="136398" y="1270741"/>
                </a:lnTo>
                <a:lnTo>
                  <a:pt x="130683" y="1254190"/>
                </a:lnTo>
                <a:lnTo>
                  <a:pt x="113824" y="1234024"/>
                </a:lnTo>
                <a:lnTo>
                  <a:pt x="107823" y="1204060"/>
                </a:lnTo>
                <a:lnTo>
                  <a:pt x="120777" y="1191124"/>
                </a:lnTo>
                <a:lnTo>
                  <a:pt x="142304" y="1186843"/>
                </a:lnTo>
                <a:lnTo>
                  <a:pt x="134684" y="1175143"/>
                </a:lnTo>
                <a:lnTo>
                  <a:pt x="121920" y="1172670"/>
                </a:lnTo>
                <a:lnTo>
                  <a:pt x="115538" y="1164870"/>
                </a:lnTo>
                <a:lnTo>
                  <a:pt x="116396" y="1156690"/>
                </a:lnTo>
                <a:lnTo>
                  <a:pt x="129730" y="1136238"/>
                </a:lnTo>
                <a:lnTo>
                  <a:pt x="139827" y="1128533"/>
                </a:lnTo>
                <a:lnTo>
                  <a:pt x="151257" y="1098950"/>
                </a:lnTo>
                <a:lnTo>
                  <a:pt x="139827" y="1056430"/>
                </a:lnTo>
                <a:lnTo>
                  <a:pt x="138113" y="1037501"/>
                </a:lnTo>
                <a:lnTo>
                  <a:pt x="142018" y="1015813"/>
                </a:lnTo>
                <a:lnTo>
                  <a:pt x="126016" y="978240"/>
                </a:lnTo>
                <a:lnTo>
                  <a:pt x="124396" y="965018"/>
                </a:lnTo>
                <a:lnTo>
                  <a:pt x="128588" y="937147"/>
                </a:lnTo>
                <a:lnTo>
                  <a:pt x="115443" y="899383"/>
                </a:lnTo>
                <a:lnTo>
                  <a:pt x="93536" y="879122"/>
                </a:lnTo>
                <a:lnTo>
                  <a:pt x="85725" y="867612"/>
                </a:lnTo>
                <a:lnTo>
                  <a:pt x="74104" y="856388"/>
                </a:lnTo>
                <a:lnTo>
                  <a:pt x="45720" y="848873"/>
                </a:lnTo>
                <a:lnTo>
                  <a:pt x="38862" y="842880"/>
                </a:lnTo>
                <a:lnTo>
                  <a:pt x="38862" y="842880"/>
                </a:lnTo>
                <a:lnTo>
                  <a:pt x="28575" y="825473"/>
                </a:lnTo>
                <a:lnTo>
                  <a:pt x="8096" y="807400"/>
                </a:lnTo>
                <a:lnTo>
                  <a:pt x="9049" y="794939"/>
                </a:lnTo>
                <a:lnTo>
                  <a:pt x="4858" y="787329"/>
                </a:lnTo>
                <a:lnTo>
                  <a:pt x="23146" y="778673"/>
                </a:lnTo>
                <a:lnTo>
                  <a:pt x="33338" y="769160"/>
                </a:lnTo>
                <a:lnTo>
                  <a:pt x="44291" y="768780"/>
                </a:lnTo>
                <a:lnTo>
                  <a:pt x="48196" y="754131"/>
                </a:lnTo>
                <a:lnTo>
                  <a:pt x="30766" y="746616"/>
                </a:lnTo>
                <a:lnTo>
                  <a:pt x="25622" y="740148"/>
                </a:lnTo>
                <a:lnTo>
                  <a:pt x="23527" y="694299"/>
                </a:lnTo>
                <a:lnTo>
                  <a:pt x="17050" y="659294"/>
                </a:lnTo>
                <a:lnTo>
                  <a:pt x="21622" y="648450"/>
                </a:lnTo>
                <a:lnTo>
                  <a:pt x="20765" y="638367"/>
                </a:lnTo>
                <a:lnTo>
                  <a:pt x="18479" y="630472"/>
                </a:lnTo>
                <a:lnTo>
                  <a:pt x="7715" y="625716"/>
                </a:lnTo>
                <a:lnTo>
                  <a:pt x="0" y="582720"/>
                </a:lnTo>
                <a:lnTo>
                  <a:pt x="10382" y="571686"/>
                </a:lnTo>
                <a:lnTo>
                  <a:pt x="9049" y="564837"/>
                </a:lnTo>
                <a:lnTo>
                  <a:pt x="2191" y="557418"/>
                </a:lnTo>
                <a:lnTo>
                  <a:pt x="7620" y="549618"/>
                </a:lnTo>
                <a:lnTo>
                  <a:pt x="8192" y="541723"/>
                </a:lnTo>
                <a:lnTo>
                  <a:pt x="953" y="528025"/>
                </a:lnTo>
                <a:lnTo>
                  <a:pt x="19050" y="524410"/>
                </a:lnTo>
                <a:lnTo>
                  <a:pt x="22288" y="519844"/>
                </a:lnTo>
                <a:lnTo>
                  <a:pt x="17621" y="505956"/>
                </a:lnTo>
                <a:lnTo>
                  <a:pt x="6953" y="504244"/>
                </a:lnTo>
                <a:lnTo>
                  <a:pt x="7049" y="489500"/>
                </a:lnTo>
                <a:lnTo>
                  <a:pt x="23908" y="496254"/>
                </a:lnTo>
                <a:lnTo>
                  <a:pt x="29623" y="492639"/>
                </a:lnTo>
                <a:lnTo>
                  <a:pt x="54959" y="427861"/>
                </a:lnTo>
                <a:lnTo>
                  <a:pt x="63913" y="414734"/>
                </a:lnTo>
                <a:lnTo>
                  <a:pt x="55626" y="401227"/>
                </a:lnTo>
                <a:lnTo>
                  <a:pt x="60960" y="390763"/>
                </a:lnTo>
                <a:lnTo>
                  <a:pt x="82582" y="354807"/>
                </a:lnTo>
                <a:lnTo>
                  <a:pt x="98203" y="349004"/>
                </a:lnTo>
                <a:lnTo>
                  <a:pt x="111633" y="338446"/>
                </a:lnTo>
                <a:lnTo>
                  <a:pt x="128111" y="300302"/>
                </a:lnTo>
                <a:lnTo>
                  <a:pt x="134779" y="297068"/>
                </a:lnTo>
                <a:lnTo>
                  <a:pt x="142780" y="300111"/>
                </a:lnTo>
                <a:lnTo>
                  <a:pt x="149066" y="290789"/>
                </a:lnTo>
                <a:lnTo>
                  <a:pt x="148971" y="280897"/>
                </a:lnTo>
                <a:lnTo>
                  <a:pt x="132683" y="275094"/>
                </a:lnTo>
                <a:lnTo>
                  <a:pt x="132493" y="271765"/>
                </a:lnTo>
                <a:lnTo>
                  <a:pt x="154019" y="232194"/>
                </a:lnTo>
                <a:lnTo>
                  <a:pt x="154019" y="232194"/>
                </a:lnTo>
                <a:lnTo>
                  <a:pt x="160592" y="232860"/>
                </a:lnTo>
                <a:lnTo>
                  <a:pt x="163163" y="226867"/>
                </a:lnTo>
                <a:lnTo>
                  <a:pt x="167164" y="227628"/>
                </a:lnTo>
                <a:lnTo>
                  <a:pt x="164687" y="233050"/>
                </a:lnTo>
                <a:lnTo>
                  <a:pt x="177641" y="239804"/>
                </a:lnTo>
                <a:lnTo>
                  <a:pt x="178594" y="244655"/>
                </a:lnTo>
                <a:lnTo>
                  <a:pt x="182785" y="240375"/>
                </a:lnTo>
                <a:lnTo>
                  <a:pt x="186023" y="244179"/>
                </a:lnTo>
                <a:lnTo>
                  <a:pt x="201359" y="243133"/>
                </a:lnTo>
                <a:lnTo>
                  <a:pt x="209455" y="246748"/>
                </a:lnTo>
                <a:lnTo>
                  <a:pt x="217932" y="243323"/>
                </a:lnTo>
                <a:lnTo>
                  <a:pt x="222790" y="221921"/>
                </a:lnTo>
                <a:lnTo>
                  <a:pt x="225362" y="223823"/>
                </a:lnTo>
                <a:lnTo>
                  <a:pt x="228124" y="213740"/>
                </a:lnTo>
                <a:lnTo>
                  <a:pt x="235934" y="212694"/>
                </a:lnTo>
                <a:lnTo>
                  <a:pt x="246317" y="196333"/>
                </a:lnTo>
                <a:lnTo>
                  <a:pt x="246507" y="190721"/>
                </a:lnTo>
                <a:lnTo>
                  <a:pt x="252413" y="188342"/>
                </a:lnTo>
                <a:lnTo>
                  <a:pt x="255937" y="191101"/>
                </a:lnTo>
                <a:lnTo>
                  <a:pt x="265367" y="186630"/>
                </a:lnTo>
                <a:lnTo>
                  <a:pt x="266986" y="179877"/>
                </a:lnTo>
                <a:lnTo>
                  <a:pt x="272987" y="181969"/>
                </a:lnTo>
                <a:lnTo>
                  <a:pt x="277368" y="178640"/>
                </a:lnTo>
                <a:lnTo>
                  <a:pt x="275463" y="172457"/>
                </a:lnTo>
                <a:lnTo>
                  <a:pt x="267843" y="168177"/>
                </a:lnTo>
                <a:lnTo>
                  <a:pt x="271939" y="160472"/>
                </a:lnTo>
                <a:lnTo>
                  <a:pt x="273558" y="143730"/>
                </a:lnTo>
                <a:lnTo>
                  <a:pt x="283369" y="141637"/>
                </a:lnTo>
                <a:lnTo>
                  <a:pt x="282607" y="138498"/>
                </a:lnTo>
                <a:lnTo>
                  <a:pt x="289370" y="129842"/>
                </a:lnTo>
                <a:lnTo>
                  <a:pt x="285750" y="127464"/>
                </a:lnTo>
                <a:lnTo>
                  <a:pt x="286226" y="118903"/>
                </a:lnTo>
                <a:lnTo>
                  <a:pt x="292894" y="107013"/>
                </a:lnTo>
                <a:lnTo>
                  <a:pt x="291655" y="97025"/>
                </a:lnTo>
                <a:lnTo>
                  <a:pt x="298704" y="91318"/>
                </a:lnTo>
                <a:lnTo>
                  <a:pt x="301752" y="76574"/>
                </a:lnTo>
                <a:lnTo>
                  <a:pt x="306896" y="77810"/>
                </a:lnTo>
                <a:lnTo>
                  <a:pt x="307562" y="66015"/>
                </a:lnTo>
                <a:lnTo>
                  <a:pt x="318802" y="55552"/>
                </a:lnTo>
                <a:lnTo>
                  <a:pt x="317659" y="51556"/>
                </a:lnTo>
                <a:lnTo>
                  <a:pt x="324231" y="36717"/>
                </a:lnTo>
                <a:lnTo>
                  <a:pt x="334804" y="38905"/>
                </a:lnTo>
                <a:lnTo>
                  <a:pt x="347948" y="33293"/>
                </a:lnTo>
                <a:lnTo>
                  <a:pt x="353949" y="36337"/>
                </a:lnTo>
                <a:lnTo>
                  <a:pt x="362141" y="30725"/>
                </a:lnTo>
                <a:lnTo>
                  <a:pt x="361379" y="25968"/>
                </a:lnTo>
                <a:lnTo>
                  <a:pt x="386905" y="30915"/>
                </a:lnTo>
                <a:lnTo>
                  <a:pt x="393573" y="24827"/>
                </a:lnTo>
                <a:lnTo>
                  <a:pt x="397478" y="9417"/>
                </a:lnTo>
                <a:lnTo>
                  <a:pt x="407765" y="0"/>
                </a:lnTo>
                <a:lnTo>
                  <a:pt x="421100" y="3044"/>
                </a:lnTo>
                <a:lnTo>
                  <a:pt x="421196" y="6754"/>
                </a:lnTo>
                <a:lnTo>
                  <a:pt x="441484" y="10083"/>
                </a:lnTo>
                <a:lnTo>
                  <a:pt x="456819" y="23590"/>
                </a:lnTo>
                <a:lnTo>
                  <a:pt x="470154" y="25207"/>
                </a:lnTo>
                <a:lnTo>
                  <a:pt x="474917" y="23876"/>
                </a:lnTo>
                <a:lnTo>
                  <a:pt x="475107" y="20737"/>
                </a:lnTo>
                <a:lnTo>
                  <a:pt x="484918" y="19500"/>
                </a:lnTo>
                <a:lnTo>
                  <a:pt x="499967" y="21688"/>
                </a:lnTo>
                <a:lnTo>
                  <a:pt x="502539" y="25493"/>
                </a:lnTo>
                <a:lnTo>
                  <a:pt x="506825" y="21783"/>
                </a:lnTo>
                <a:lnTo>
                  <a:pt x="526352" y="18739"/>
                </a:lnTo>
                <a:lnTo>
                  <a:pt x="530828" y="21498"/>
                </a:lnTo>
                <a:lnTo>
                  <a:pt x="530257" y="26634"/>
                </a:lnTo>
                <a:lnTo>
                  <a:pt x="537686" y="24256"/>
                </a:lnTo>
                <a:lnTo>
                  <a:pt x="553688" y="31390"/>
                </a:lnTo>
                <a:lnTo>
                  <a:pt x="557784" y="29583"/>
                </a:lnTo>
                <a:lnTo>
                  <a:pt x="561309" y="32627"/>
                </a:lnTo>
                <a:lnTo>
                  <a:pt x="565213" y="29868"/>
                </a:lnTo>
                <a:lnTo>
                  <a:pt x="567880" y="33673"/>
                </a:lnTo>
                <a:lnTo>
                  <a:pt x="586073" y="28346"/>
                </a:lnTo>
                <a:lnTo>
                  <a:pt x="586835" y="23020"/>
                </a:lnTo>
                <a:lnTo>
                  <a:pt x="592646" y="18264"/>
                </a:lnTo>
                <a:lnTo>
                  <a:pt x="594455" y="32437"/>
                </a:lnTo>
                <a:lnTo>
                  <a:pt x="613315" y="24446"/>
                </a:lnTo>
                <a:lnTo>
                  <a:pt x="615220" y="34434"/>
                </a:lnTo>
                <a:lnTo>
                  <a:pt x="625317" y="29393"/>
                </a:lnTo>
                <a:lnTo>
                  <a:pt x="627507" y="31390"/>
                </a:lnTo>
                <a:lnTo>
                  <a:pt x="623602" y="34339"/>
                </a:lnTo>
                <a:lnTo>
                  <a:pt x="627221" y="44042"/>
                </a:lnTo>
                <a:lnTo>
                  <a:pt x="632460" y="47847"/>
                </a:lnTo>
                <a:lnTo>
                  <a:pt x="635603" y="61354"/>
                </a:lnTo>
                <a:lnTo>
                  <a:pt x="647034" y="59356"/>
                </a:lnTo>
                <a:lnTo>
                  <a:pt x="650653" y="64969"/>
                </a:lnTo>
                <a:lnTo>
                  <a:pt x="647986" y="79522"/>
                </a:lnTo>
                <a:lnTo>
                  <a:pt x="653796" y="83708"/>
                </a:lnTo>
                <a:lnTo>
                  <a:pt x="655987" y="71056"/>
                </a:lnTo>
                <a:lnTo>
                  <a:pt x="658940" y="67727"/>
                </a:lnTo>
                <a:lnTo>
                  <a:pt x="663321" y="69059"/>
                </a:lnTo>
                <a:lnTo>
                  <a:pt x="664750" y="84469"/>
                </a:lnTo>
                <a:lnTo>
                  <a:pt x="660083" y="94647"/>
                </a:lnTo>
                <a:lnTo>
                  <a:pt x="662940" y="97881"/>
                </a:lnTo>
                <a:lnTo>
                  <a:pt x="681133" y="99593"/>
                </a:lnTo>
                <a:lnTo>
                  <a:pt x="686467" y="109581"/>
                </a:lnTo>
                <a:lnTo>
                  <a:pt x="707517" y="114242"/>
                </a:lnTo>
                <a:lnTo>
                  <a:pt x="719900" y="138213"/>
                </a:lnTo>
                <a:lnTo>
                  <a:pt x="735521" y="145347"/>
                </a:lnTo>
                <a:lnTo>
                  <a:pt x="749142" y="155145"/>
                </a:lnTo>
                <a:lnTo>
                  <a:pt x="751999" y="162755"/>
                </a:lnTo>
                <a:lnTo>
                  <a:pt x="770763" y="172362"/>
                </a:lnTo>
                <a:lnTo>
                  <a:pt x="778002" y="188342"/>
                </a:lnTo>
                <a:lnTo>
                  <a:pt x="775716" y="192338"/>
                </a:lnTo>
                <a:lnTo>
                  <a:pt x="798386" y="209365"/>
                </a:lnTo>
                <a:lnTo>
                  <a:pt x="802196" y="217735"/>
                </a:lnTo>
                <a:lnTo>
                  <a:pt x="805529" y="253311"/>
                </a:lnTo>
                <a:lnTo>
                  <a:pt x="809911" y="264916"/>
                </a:lnTo>
                <a:lnTo>
                  <a:pt x="816959" y="265582"/>
                </a:lnTo>
                <a:lnTo>
                  <a:pt x="823246" y="284702"/>
                </a:lnTo>
                <a:lnTo>
                  <a:pt x="829723" y="285748"/>
                </a:lnTo>
                <a:lnTo>
                  <a:pt x="832961" y="291550"/>
                </a:lnTo>
                <a:lnTo>
                  <a:pt x="833914" y="304107"/>
                </a:lnTo>
                <a:lnTo>
                  <a:pt x="839724" y="309814"/>
                </a:lnTo>
                <a:lnTo>
                  <a:pt x="841534" y="330075"/>
                </a:lnTo>
                <a:lnTo>
                  <a:pt x="854012" y="336163"/>
                </a:lnTo>
                <a:lnTo>
                  <a:pt x="854202" y="343868"/>
                </a:lnTo>
                <a:lnTo>
                  <a:pt x="866109" y="351192"/>
                </a:lnTo>
                <a:lnTo>
                  <a:pt x="862584" y="361846"/>
                </a:lnTo>
                <a:lnTo>
                  <a:pt x="868680" y="369931"/>
                </a:lnTo>
                <a:lnTo>
                  <a:pt x="880491" y="373451"/>
                </a:lnTo>
                <a:lnTo>
                  <a:pt x="879348" y="377351"/>
                </a:lnTo>
                <a:lnTo>
                  <a:pt x="873157" y="378968"/>
                </a:lnTo>
                <a:lnTo>
                  <a:pt x="879729" y="387910"/>
                </a:lnTo>
                <a:lnTo>
                  <a:pt x="877538" y="400941"/>
                </a:lnTo>
                <a:lnTo>
                  <a:pt x="891826" y="423771"/>
                </a:lnTo>
                <a:lnTo>
                  <a:pt x="891445" y="434044"/>
                </a:lnTo>
                <a:lnTo>
                  <a:pt x="900684" y="444698"/>
                </a:lnTo>
                <a:lnTo>
                  <a:pt x="907923" y="445554"/>
                </a:lnTo>
                <a:lnTo>
                  <a:pt x="910780" y="456017"/>
                </a:lnTo>
                <a:lnTo>
                  <a:pt x="940689" y="469049"/>
                </a:lnTo>
                <a:lnTo>
                  <a:pt x="949071" y="486171"/>
                </a:lnTo>
                <a:lnTo>
                  <a:pt x="956786" y="490547"/>
                </a:lnTo>
                <a:lnTo>
                  <a:pt x="958596" y="500249"/>
                </a:lnTo>
                <a:lnTo>
                  <a:pt x="966407" y="511569"/>
                </a:lnTo>
                <a:lnTo>
                  <a:pt x="975074" y="512710"/>
                </a:lnTo>
                <a:lnTo>
                  <a:pt x="974884" y="523079"/>
                </a:lnTo>
                <a:lnTo>
                  <a:pt x="984409" y="532686"/>
                </a:lnTo>
                <a:lnTo>
                  <a:pt x="982694" y="542388"/>
                </a:lnTo>
                <a:lnTo>
                  <a:pt x="989457" y="552471"/>
                </a:lnTo>
                <a:lnTo>
                  <a:pt x="989457" y="562554"/>
                </a:lnTo>
                <a:lnTo>
                  <a:pt x="995839" y="56360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10" name="Forma libre 9">
            <a:extLst>
              <a:ext uri="{FF2B5EF4-FFF2-40B4-BE49-F238E27FC236}">
                <a16:creationId xmlns:a16="http://schemas.microsoft.com/office/drawing/2014/main" id="{15A1CD91-B645-CD42-8A62-DD0F26707C44}"/>
              </a:ext>
            </a:extLst>
          </p:cNvPr>
          <p:cNvSpPr/>
          <p:nvPr/>
        </p:nvSpPr>
        <p:spPr>
          <a:xfrm>
            <a:off x="5954481" y="5178725"/>
            <a:ext cx="255755" cy="191265"/>
          </a:xfrm>
          <a:custGeom>
            <a:avLst/>
            <a:gdLst>
              <a:gd name="connsiteX0" fmla="*/ 288227 w 289369"/>
              <a:gd name="connsiteY0" fmla="*/ 150959 h 216403"/>
              <a:gd name="connsiteX1" fmla="*/ 264700 w 289369"/>
              <a:gd name="connsiteY1" fmla="*/ 172267 h 216403"/>
              <a:gd name="connsiteX2" fmla="*/ 254984 w 289369"/>
              <a:gd name="connsiteY2" fmla="*/ 169318 h 216403"/>
              <a:gd name="connsiteX3" fmla="*/ 251365 w 289369"/>
              <a:gd name="connsiteY3" fmla="*/ 171982 h 216403"/>
              <a:gd name="connsiteX4" fmla="*/ 251651 w 289369"/>
              <a:gd name="connsiteY4" fmla="*/ 189008 h 216403"/>
              <a:gd name="connsiteX5" fmla="*/ 233934 w 289369"/>
              <a:gd name="connsiteY5" fmla="*/ 200233 h 216403"/>
              <a:gd name="connsiteX6" fmla="*/ 227457 w 289369"/>
              <a:gd name="connsiteY6" fmla="*/ 216404 h 216403"/>
              <a:gd name="connsiteX7" fmla="*/ 227457 w 289369"/>
              <a:gd name="connsiteY7" fmla="*/ 216404 h 216403"/>
              <a:gd name="connsiteX8" fmla="*/ 174974 w 289369"/>
              <a:gd name="connsiteY8" fmla="*/ 174930 h 216403"/>
              <a:gd name="connsiteX9" fmla="*/ 125635 w 289369"/>
              <a:gd name="connsiteY9" fmla="*/ 148581 h 216403"/>
              <a:gd name="connsiteX10" fmla="*/ 87344 w 289369"/>
              <a:gd name="connsiteY10" fmla="*/ 135645 h 216403"/>
              <a:gd name="connsiteX11" fmla="*/ 88678 w 289369"/>
              <a:gd name="connsiteY11" fmla="*/ 127655 h 216403"/>
              <a:gd name="connsiteX12" fmla="*/ 93059 w 289369"/>
              <a:gd name="connsiteY12" fmla="*/ 127179 h 216403"/>
              <a:gd name="connsiteX13" fmla="*/ 94488 w 289369"/>
              <a:gd name="connsiteY13" fmla="*/ 121281 h 216403"/>
              <a:gd name="connsiteX14" fmla="*/ 90202 w 289369"/>
              <a:gd name="connsiteY14" fmla="*/ 116335 h 216403"/>
              <a:gd name="connsiteX15" fmla="*/ 79724 w 289369"/>
              <a:gd name="connsiteY15" fmla="*/ 110628 h 216403"/>
              <a:gd name="connsiteX16" fmla="*/ 62198 w 289369"/>
              <a:gd name="connsiteY16" fmla="*/ 119569 h 216403"/>
              <a:gd name="connsiteX17" fmla="*/ 59817 w 289369"/>
              <a:gd name="connsiteY17" fmla="*/ 113576 h 216403"/>
              <a:gd name="connsiteX18" fmla="*/ 43148 w 289369"/>
              <a:gd name="connsiteY18" fmla="*/ 106537 h 216403"/>
              <a:gd name="connsiteX19" fmla="*/ 0 w 289369"/>
              <a:gd name="connsiteY19" fmla="*/ 95027 h 216403"/>
              <a:gd name="connsiteX20" fmla="*/ 3143 w 289369"/>
              <a:gd name="connsiteY20" fmla="*/ 90842 h 216403"/>
              <a:gd name="connsiteX21" fmla="*/ 9049 w 289369"/>
              <a:gd name="connsiteY21" fmla="*/ 94742 h 216403"/>
              <a:gd name="connsiteX22" fmla="*/ 10763 w 289369"/>
              <a:gd name="connsiteY22" fmla="*/ 92269 h 216403"/>
              <a:gd name="connsiteX23" fmla="*/ 5144 w 289369"/>
              <a:gd name="connsiteY23" fmla="*/ 90176 h 216403"/>
              <a:gd name="connsiteX24" fmla="*/ 5144 w 289369"/>
              <a:gd name="connsiteY24" fmla="*/ 90176 h 216403"/>
              <a:gd name="connsiteX25" fmla="*/ 23431 w 289369"/>
              <a:gd name="connsiteY25" fmla="*/ 90652 h 216403"/>
              <a:gd name="connsiteX26" fmla="*/ 37529 w 289369"/>
              <a:gd name="connsiteY26" fmla="*/ 73625 h 216403"/>
              <a:gd name="connsiteX27" fmla="*/ 48387 w 289369"/>
              <a:gd name="connsiteY27" fmla="*/ 78191 h 216403"/>
              <a:gd name="connsiteX28" fmla="*/ 53721 w 289369"/>
              <a:gd name="connsiteY28" fmla="*/ 77144 h 216403"/>
              <a:gd name="connsiteX29" fmla="*/ 58293 w 289369"/>
              <a:gd name="connsiteY29" fmla="*/ 69154 h 216403"/>
              <a:gd name="connsiteX30" fmla="*/ 66580 w 289369"/>
              <a:gd name="connsiteY30" fmla="*/ 63637 h 216403"/>
              <a:gd name="connsiteX31" fmla="*/ 71819 w 289369"/>
              <a:gd name="connsiteY31" fmla="*/ 67442 h 216403"/>
              <a:gd name="connsiteX32" fmla="*/ 107728 w 289369"/>
              <a:gd name="connsiteY32" fmla="*/ 59071 h 216403"/>
              <a:gd name="connsiteX33" fmla="*/ 119824 w 289369"/>
              <a:gd name="connsiteY33" fmla="*/ 62686 h 216403"/>
              <a:gd name="connsiteX34" fmla="*/ 130588 w 289369"/>
              <a:gd name="connsiteY34" fmla="*/ 59927 h 216403"/>
              <a:gd name="connsiteX35" fmla="*/ 160115 w 289369"/>
              <a:gd name="connsiteY35" fmla="*/ 37859 h 216403"/>
              <a:gd name="connsiteX36" fmla="*/ 191071 w 289369"/>
              <a:gd name="connsiteY36" fmla="*/ 40903 h 216403"/>
              <a:gd name="connsiteX37" fmla="*/ 204502 w 289369"/>
              <a:gd name="connsiteY37" fmla="*/ 38905 h 216403"/>
              <a:gd name="connsiteX38" fmla="*/ 235172 w 289369"/>
              <a:gd name="connsiteY38" fmla="*/ 22925 h 216403"/>
              <a:gd name="connsiteX39" fmla="*/ 259080 w 289369"/>
              <a:gd name="connsiteY39" fmla="*/ 0 h 216403"/>
              <a:gd name="connsiteX40" fmla="*/ 264890 w 289369"/>
              <a:gd name="connsiteY40" fmla="*/ 1237 h 216403"/>
              <a:gd name="connsiteX41" fmla="*/ 269462 w 289369"/>
              <a:gd name="connsiteY41" fmla="*/ 28727 h 216403"/>
              <a:gd name="connsiteX42" fmla="*/ 267938 w 289369"/>
              <a:gd name="connsiteY42" fmla="*/ 38430 h 216403"/>
              <a:gd name="connsiteX43" fmla="*/ 277178 w 289369"/>
              <a:gd name="connsiteY43" fmla="*/ 46325 h 216403"/>
              <a:gd name="connsiteX44" fmla="*/ 279178 w 289369"/>
              <a:gd name="connsiteY44" fmla="*/ 53744 h 216403"/>
              <a:gd name="connsiteX45" fmla="*/ 289370 w 289369"/>
              <a:gd name="connsiteY45" fmla="*/ 58310 h 216403"/>
              <a:gd name="connsiteX46" fmla="*/ 284607 w 289369"/>
              <a:gd name="connsiteY46" fmla="*/ 75432 h 216403"/>
              <a:gd name="connsiteX47" fmla="*/ 285274 w 289369"/>
              <a:gd name="connsiteY47" fmla="*/ 105110 h 216403"/>
              <a:gd name="connsiteX48" fmla="*/ 279940 w 289369"/>
              <a:gd name="connsiteY48" fmla="*/ 117666 h 216403"/>
              <a:gd name="connsiteX49" fmla="*/ 287750 w 289369"/>
              <a:gd name="connsiteY49" fmla="*/ 132315 h 21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89369" h="216403">
                <a:moveTo>
                  <a:pt x="288227" y="150959"/>
                </a:moveTo>
                <a:lnTo>
                  <a:pt x="264700" y="172267"/>
                </a:lnTo>
                <a:lnTo>
                  <a:pt x="254984" y="169318"/>
                </a:lnTo>
                <a:lnTo>
                  <a:pt x="251365" y="171982"/>
                </a:lnTo>
                <a:lnTo>
                  <a:pt x="251651" y="189008"/>
                </a:lnTo>
                <a:lnTo>
                  <a:pt x="233934" y="200233"/>
                </a:lnTo>
                <a:lnTo>
                  <a:pt x="227457" y="216404"/>
                </a:lnTo>
                <a:lnTo>
                  <a:pt x="227457" y="216404"/>
                </a:lnTo>
                <a:lnTo>
                  <a:pt x="174974" y="174930"/>
                </a:lnTo>
                <a:lnTo>
                  <a:pt x="125635" y="148581"/>
                </a:lnTo>
                <a:lnTo>
                  <a:pt x="87344" y="135645"/>
                </a:lnTo>
                <a:lnTo>
                  <a:pt x="88678" y="127655"/>
                </a:lnTo>
                <a:lnTo>
                  <a:pt x="93059" y="127179"/>
                </a:lnTo>
                <a:lnTo>
                  <a:pt x="94488" y="121281"/>
                </a:lnTo>
                <a:lnTo>
                  <a:pt x="90202" y="116335"/>
                </a:lnTo>
                <a:lnTo>
                  <a:pt x="79724" y="110628"/>
                </a:lnTo>
                <a:lnTo>
                  <a:pt x="62198" y="119569"/>
                </a:lnTo>
                <a:lnTo>
                  <a:pt x="59817" y="113576"/>
                </a:lnTo>
                <a:lnTo>
                  <a:pt x="43148" y="106537"/>
                </a:lnTo>
                <a:lnTo>
                  <a:pt x="0" y="95027"/>
                </a:lnTo>
                <a:lnTo>
                  <a:pt x="3143" y="90842"/>
                </a:lnTo>
                <a:lnTo>
                  <a:pt x="9049" y="94742"/>
                </a:lnTo>
                <a:lnTo>
                  <a:pt x="10763" y="92269"/>
                </a:lnTo>
                <a:lnTo>
                  <a:pt x="5144" y="90176"/>
                </a:lnTo>
                <a:lnTo>
                  <a:pt x="5144" y="90176"/>
                </a:lnTo>
                <a:lnTo>
                  <a:pt x="23431" y="90652"/>
                </a:lnTo>
                <a:lnTo>
                  <a:pt x="37529" y="73625"/>
                </a:lnTo>
                <a:lnTo>
                  <a:pt x="48387" y="78191"/>
                </a:lnTo>
                <a:lnTo>
                  <a:pt x="53721" y="77144"/>
                </a:lnTo>
                <a:lnTo>
                  <a:pt x="58293" y="69154"/>
                </a:lnTo>
                <a:lnTo>
                  <a:pt x="66580" y="63637"/>
                </a:lnTo>
                <a:lnTo>
                  <a:pt x="71819" y="67442"/>
                </a:lnTo>
                <a:lnTo>
                  <a:pt x="107728" y="59071"/>
                </a:lnTo>
                <a:lnTo>
                  <a:pt x="119824" y="62686"/>
                </a:lnTo>
                <a:lnTo>
                  <a:pt x="130588" y="59927"/>
                </a:lnTo>
                <a:lnTo>
                  <a:pt x="160115" y="37859"/>
                </a:lnTo>
                <a:lnTo>
                  <a:pt x="191071" y="40903"/>
                </a:lnTo>
                <a:lnTo>
                  <a:pt x="204502" y="38905"/>
                </a:lnTo>
                <a:lnTo>
                  <a:pt x="235172" y="22925"/>
                </a:lnTo>
                <a:lnTo>
                  <a:pt x="259080" y="0"/>
                </a:lnTo>
                <a:lnTo>
                  <a:pt x="264890" y="1237"/>
                </a:lnTo>
                <a:lnTo>
                  <a:pt x="269462" y="28727"/>
                </a:lnTo>
                <a:lnTo>
                  <a:pt x="267938" y="38430"/>
                </a:lnTo>
                <a:lnTo>
                  <a:pt x="277178" y="46325"/>
                </a:lnTo>
                <a:lnTo>
                  <a:pt x="279178" y="53744"/>
                </a:lnTo>
                <a:lnTo>
                  <a:pt x="289370" y="58310"/>
                </a:lnTo>
                <a:lnTo>
                  <a:pt x="284607" y="75432"/>
                </a:lnTo>
                <a:lnTo>
                  <a:pt x="285274" y="105110"/>
                </a:lnTo>
                <a:lnTo>
                  <a:pt x="279940" y="117666"/>
                </a:lnTo>
                <a:lnTo>
                  <a:pt x="287750" y="1323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11" name="Forma libre 10">
            <a:extLst>
              <a:ext uri="{FF2B5EF4-FFF2-40B4-BE49-F238E27FC236}">
                <a16:creationId xmlns:a16="http://schemas.microsoft.com/office/drawing/2014/main" id="{FA98C21B-D557-CA44-92CA-0F6BEDD07907}"/>
              </a:ext>
            </a:extLst>
          </p:cNvPr>
          <p:cNvSpPr/>
          <p:nvPr/>
        </p:nvSpPr>
        <p:spPr>
          <a:xfrm>
            <a:off x="7087281" y="5183433"/>
            <a:ext cx="99338" cy="113330"/>
          </a:xfrm>
          <a:custGeom>
            <a:avLst/>
            <a:gdLst>
              <a:gd name="connsiteX0" fmla="*/ 109728 w 112394"/>
              <a:gd name="connsiteY0" fmla="*/ 117381 h 128225"/>
              <a:gd name="connsiteX1" fmla="*/ 100679 w 112394"/>
              <a:gd name="connsiteY1" fmla="*/ 117191 h 128225"/>
              <a:gd name="connsiteX2" fmla="*/ 78296 w 112394"/>
              <a:gd name="connsiteY2" fmla="*/ 124325 h 128225"/>
              <a:gd name="connsiteX3" fmla="*/ 69628 w 112394"/>
              <a:gd name="connsiteY3" fmla="*/ 116715 h 128225"/>
              <a:gd name="connsiteX4" fmla="*/ 63627 w 112394"/>
              <a:gd name="connsiteY4" fmla="*/ 117857 h 128225"/>
              <a:gd name="connsiteX5" fmla="*/ 51245 w 112394"/>
              <a:gd name="connsiteY5" fmla="*/ 128225 h 128225"/>
              <a:gd name="connsiteX6" fmla="*/ 38576 w 112394"/>
              <a:gd name="connsiteY6" fmla="*/ 117096 h 128225"/>
              <a:gd name="connsiteX7" fmla="*/ 25908 w 112394"/>
              <a:gd name="connsiteY7" fmla="*/ 119379 h 128225"/>
              <a:gd name="connsiteX8" fmla="*/ 25908 w 112394"/>
              <a:gd name="connsiteY8" fmla="*/ 119379 h 128225"/>
              <a:gd name="connsiteX9" fmla="*/ 857 w 112394"/>
              <a:gd name="connsiteY9" fmla="*/ 77715 h 128225"/>
              <a:gd name="connsiteX10" fmla="*/ 0 w 112394"/>
              <a:gd name="connsiteY10" fmla="*/ 68393 h 128225"/>
              <a:gd name="connsiteX11" fmla="*/ 30194 w 112394"/>
              <a:gd name="connsiteY11" fmla="*/ 42234 h 128225"/>
              <a:gd name="connsiteX12" fmla="*/ 35433 w 112394"/>
              <a:gd name="connsiteY12" fmla="*/ 23400 h 128225"/>
              <a:gd name="connsiteX13" fmla="*/ 56769 w 112394"/>
              <a:gd name="connsiteY13" fmla="*/ 0 h 128225"/>
              <a:gd name="connsiteX14" fmla="*/ 59912 w 112394"/>
              <a:gd name="connsiteY14" fmla="*/ 3425 h 128225"/>
              <a:gd name="connsiteX15" fmla="*/ 59436 w 112394"/>
              <a:gd name="connsiteY15" fmla="*/ 13508 h 128225"/>
              <a:gd name="connsiteX16" fmla="*/ 74390 w 112394"/>
              <a:gd name="connsiteY16" fmla="*/ 31771 h 128225"/>
              <a:gd name="connsiteX17" fmla="*/ 78962 w 112394"/>
              <a:gd name="connsiteY17" fmla="*/ 46515 h 128225"/>
              <a:gd name="connsiteX18" fmla="*/ 99346 w 112394"/>
              <a:gd name="connsiteY18" fmla="*/ 63542 h 128225"/>
              <a:gd name="connsiteX19" fmla="*/ 102394 w 112394"/>
              <a:gd name="connsiteY19" fmla="*/ 77620 h 128225"/>
              <a:gd name="connsiteX20" fmla="*/ 106871 w 112394"/>
              <a:gd name="connsiteY20" fmla="*/ 74005 h 128225"/>
              <a:gd name="connsiteX21" fmla="*/ 109061 w 112394"/>
              <a:gd name="connsiteY21" fmla="*/ 78666 h 128225"/>
              <a:gd name="connsiteX22" fmla="*/ 112395 w 112394"/>
              <a:gd name="connsiteY22" fmla="*/ 93696 h 128225"/>
              <a:gd name="connsiteX23" fmla="*/ 107918 w 112394"/>
              <a:gd name="connsiteY23" fmla="*/ 109581 h 12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2394" h="128225">
                <a:moveTo>
                  <a:pt x="109728" y="117381"/>
                </a:moveTo>
                <a:lnTo>
                  <a:pt x="100679" y="117191"/>
                </a:lnTo>
                <a:lnTo>
                  <a:pt x="78296" y="124325"/>
                </a:lnTo>
                <a:lnTo>
                  <a:pt x="69628" y="116715"/>
                </a:lnTo>
                <a:lnTo>
                  <a:pt x="63627" y="117857"/>
                </a:lnTo>
                <a:lnTo>
                  <a:pt x="51245" y="128225"/>
                </a:lnTo>
                <a:lnTo>
                  <a:pt x="38576" y="117096"/>
                </a:lnTo>
                <a:lnTo>
                  <a:pt x="25908" y="119379"/>
                </a:lnTo>
                <a:lnTo>
                  <a:pt x="25908" y="119379"/>
                </a:lnTo>
                <a:lnTo>
                  <a:pt x="857" y="77715"/>
                </a:lnTo>
                <a:lnTo>
                  <a:pt x="0" y="68393"/>
                </a:lnTo>
                <a:lnTo>
                  <a:pt x="30194" y="42234"/>
                </a:lnTo>
                <a:lnTo>
                  <a:pt x="35433" y="23400"/>
                </a:lnTo>
                <a:lnTo>
                  <a:pt x="56769" y="0"/>
                </a:lnTo>
                <a:lnTo>
                  <a:pt x="59912" y="3425"/>
                </a:lnTo>
                <a:lnTo>
                  <a:pt x="59436" y="13508"/>
                </a:lnTo>
                <a:lnTo>
                  <a:pt x="74390" y="31771"/>
                </a:lnTo>
                <a:lnTo>
                  <a:pt x="78962" y="46515"/>
                </a:lnTo>
                <a:lnTo>
                  <a:pt x="99346" y="63542"/>
                </a:lnTo>
                <a:lnTo>
                  <a:pt x="102394" y="77620"/>
                </a:lnTo>
                <a:lnTo>
                  <a:pt x="106871" y="74005"/>
                </a:lnTo>
                <a:lnTo>
                  <a:pt x="109061" y="78666"/>
                </a:lnTo>
                <a:lnTo>
                  <a:pt x="112395" y="93696"/>
                </a:lnTo>
                <a:lnTo>
                  <a:pt x="107918" y="109581"/>
                </a:lnTo>
                <a:close/>
              </a:path>
            </a:pathLst>
          </a:custGeom>
          <a:solidFill>
            <a:srgbClr val="1BA3E2"/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id="{E9EE531C-AA04-284F-A44B-72F2BB9ED5EB}"/>
              </a:ext>
            </a:extLst>
          </p:cNvPr>
          <p:cNvSpPr/>
          <p:nvPr/>
        </p:nvSpPr>
        <p:spPr>
          <a:xfrm>
            <a:off x="5413337" y="3520221"/>
            <a:ext cx="996924" cy="1044352"/>
          </a:xfrm>
          <a:custGeom>
            <a:avLst/>
            <a:gdLst>
              <a:gd name="connsiteX0" fmla="*/ 26289 w 1127950"/>
              <a:gd name="connsiteY0" fmla="*/ 301824 h 1181611"/>
              <a:gd name="connsiteX1" fmla="*/ 29337 w 1127950"/>
              <a:gd name="connsiteY1" fmla="*/ 295641 h 1181611"/>
              <a:gd name="connsiteX2" fmla="*/ 51340 w 1127950"/>
              <a:gd name="connsiteY2" fmla="*/ 288221 h 1181611"/>
              <a:gd name="connsiteX3" fmla="*/ 54293 w 1127950"/>
              <a:gd name="connsiteY3" fmla="*/ 300777 h 1181611"/>
              <a:gd name="connsiteX4" fmla="*/ 64579 w 1127950"/>
              <a:gd name="connsiteY4" fmla="*/ 307056 h 1181611"/>
              <a:gd name="connsiteX5" fmla="*/ 79820 w 1127950"/>
              <a:gd name="connsiteY5" fmla="*/ 304963 h 1181611"/>
              <a:gd name="connsiteX6" fmla="*/ 84772 w 1127950"/>
              <a:gd name="connsiteY6" fmla="*/ 313143 h 1181611"/>
              <a:gd name="connsiteX7" fmla="*/ 103918 w 1127950"/>
              <a:gd name="connsiteY7" fmla="*/ 316282 h 1181611"/>
              <a:gd name="connsiteX8" fmla="*/ 110299 w 1127950"/>
              <a:gd name="connsiteY8" fmla="*/ 327792 h 1181611"/>
              <a:gd name="connsiteX9" fmla="*/ 116396 w 1127950"/>
              <a:gd name="connsiteY9" fmla="*/ 330456 h 1181611"/>
              <a:gd name="connsiteX10" fmla="*/ 128111 w 1127950"/>
              <a:gd name="connsiteY10" fmla="*/ 315141 h 1181611"/>
              <a:gd name="connsiteX11" fmla="*/ 161735 w 1127950"/>
              <a:gd name="connsiteY11" fmla="*/ 289268 h 1181611"/>
              <a:gd name="connsiteX12" fmla="*/ 181928 w 1127950"/>
              <a:gd name="connsiteY12" fmla="*/ 256736 h 1181611"/>
              <a:gd name="connsiteX13" fmla="*/ 176117 w 1127950"/>
              <a:gd name="connsiteY13" fmla="*/ 238662 h 1181611"/>
              <a:gd name="connsiteX14" fmla="*/ 166878 w 1127950"/>
              <a:gd name="connsiteY14" fmla="*/ 223823 h 1181611"/>
              <a:gd name="connsiteX15" fmla="*/ 183261 w 1127950"/>
              <a:gd name="connsiteY15" fmla="*/ 185869 h 1181611"/>
              <a:gd name="connsiteX16" fmla="*/ 192024 w 1127950"/>
              <a:gd name="connsiteY16" fmla="*/ 183396 h 1181611"/>
              <a:gd name="connsiteX17" fmla="*/ 188595 w 1127950"/>
              <a:gd name="connsiteY17" fmla="*/ 163040 h 1181611"/>
              <a:gd name="connsiteX18" fmla="*/ 192500 w 1127950"/>
              <a:gd name="connsiteY18" fmla="*/ 159616 h 1181611"/>
              <a:gd name="connsiteX19" fmla="*/ 202025 w 1127950"/>
              <a:gd name="connsiteY19" fmla="*/ 161138 h 1181611"/>
              <a:gd name="connsiteX20" fmla="*/ 202025 w 1127950"/>
              <a:gd name="connsiteY20" fmla="*/ 148201 h 1181611"/>
              <a:gd name="connsiteX21" fmla="*/ 210217 w 1127950"/>
              <a:gd name="connsiteY21" fmla="*/ 139925 h 1181611"/>
              <a:gd name="connsiteX22" fmla="*/ 229076 w 1127950"/>
              <a:gd name="connsiteY22" fmla="*/ 131650 h 1181611"/>
              <a:gd name="connsiteX23" fmla="*/ 232220 w 1127950"/>
              <a:gd name="connsiteY23" fmla="*/ 126133 h 1181611"/>
              <a:gd name="connsiteX24" fmla="*/ 232505 w 1127950"/>
              <a:gd name="connsiteY24" fmla="*/ 115954 h 1181611"/>
              <a:gd name="connsiteX25" fmla="*/ 221837 w 1127950"/>
              <a:gd name="connsiteY25" fmla="*/ 111198 h 1181611"/>
              <a:gd name="connsiteX26" fmla="*/ 220408 w 1127950"/>
              <a:gd name="connsiteY26" fmla="*/ 106823 h 1181611"/>
              <a:gd name="connsiteX27" fmla="*/ 228981 w 1127950"/>
              <a:gd name="connsiteY27" fmla="*/ 92269 h 1181611"/>
              <a:gd name="connsiteX28" fmla="*/ 228695 w 1127950"/>
              <a:gd name="connsiteY28" fmla="*/ 77049 h 1181611"/>
              <a:gd name="connsiteX29" fmla="*/ 237268 w 1127950"/>
              <a:gd name="connsiteY29" fmla="*/ 44803 h 1181611"/>
              <a:gd name="connsiteX30" fmla="*/ 243269 w 1127950"/>
              <a:gd name="connsiteY30" fmla="*/ 40332 h 1181611"/>
              <a:gd name="connsiteX31" fmla="*/ 242792 w 1127950"/>
              <a:gd name="connsiteY31" fmla="*/ 22829 h 1181611"/>
              <a:gd name="connsiteX32" fmla="*/ 259556 w 1127950"/>
              <a:gd name="connsiteY32" fmla="*/ 17407 h 1181611"/>
              <a:gd name="connsiteX33" fmla="*/ 261556 w 1127950"/>
              <a:gd name="connsiteY33" fmla="*/ 5137 h 1181611"/>
              <a:gd name="connsiteX34" fmla="*/ 268891 w 1127950"/>
              <a:gd name="connsiteY34" fmla="*/ 0 h 1181611"/>
              <a:gd name="connsiteX35" fmla="*/ 275272 w 1127950"/>
              <a:gd name="connsiteY35" fmla="*/ 8466 h 1181611"/>
              <a:gd name="connsiteX36" fmla="*/ 287369 w 1127950"/>
              <a:gd name="connsiteY36" fmla="*/ 9037 h 1181611"/>
              <a:gd name="connsiteX37" fmla="*/ 305562 w 1127950"/>
              <a:gd name="connsiteY37" fmla="*/ 20737 h 1181611"/>
              <a:gd name="connsiteX38" fmla="*/ 315658 w 1127950"/>
              <a:gd name="connsiteY38" fmla="*/ 22925 h 1181611"/>
              <a:gd name="connsiteX39" fmla="*/ 324803 w 1127950"/>
              <a:gd name="connsiteY39" fmla="*/ 41378 h 1181611"/>
              <a:gd name="connsiteX40" fmla="*/ 336804 w 1127950"/>
              <a:gd name="connsiteY40" fmla="*/ 48132 h 1181611"/>
              <a:gd name="connsiteX41" fmla="*/ 339471 w 1127950"/>
              <a:gd name="connsiteY41" fmla="*/ 53649 h 1181611"/>
              <a:gd name="connsiteX42" fmla="*/ 357949 w 1127950"/>
              <a:gd name="connsiteY42" fmla="*/ 55837 h 1181611"/>
              <a:gd name="connsiteX43" fmla="*/ 372999 w 1127950"/>
              <a:gd name="connsiteY43" fmla="*/ 68774 h 1181611"/>
              <a:gd name="connsiteX44" fmla="*/ 382333 w 1127950"/>
              <a:gd name="connsiteY44" fmla="*/ 68774 h 1181611"/>
              <a:gd name="connsiteX45" fmla="*/ 389572 w 1127950"/>
              <a:gd name="connsiteY45" fmla="*/ 79142 h 1181611"/>
              <a:gd name="connsiteX46" fmla="*/ 405194 w 1127950"/>
              <a:gd name="connsiteY46" fmla="*/ 76383 h 1181611"/>
              <a:gd name="connsiteX47" fmla="*/ 415671 w 1127950"/>
              <a:gd name="connsiteY47" fmla="*/ 94362 h 1181611"/>
              <a:gd name="connsiteX48" fmla="*/ 427768 w 1127950"/>
              <a:gd name="connsiteY48" fmla="*/ 91984 h 1181611"/>
              <a:gd name="connsiteX49" fmla="*/ 442627 w 1127950"/>
              <a:gd name="connsiteY49" fmla="*/ 96454 h 1181611"/>
              <a:gd name="connsiteX50" fmla="*/ 444818 w 1127950"/>
              <a:gd name="connsiteY50" fmla="*/ 102162 h 1181611"/>
              <a:gd name="connsiteX51" fmla="*/ 460820 w 1127950"/>
              <a:gd name="connsiteY51" fmla="*/ 93030 h 1181611"/>
              <a:gd name="connsiteX52" fmla="*/ 464725 w 1127950"/>
              <a:gd name="connsiteY52" fmla="*/ 98166 h 1181611"/>
              <a:gd name="connsiteX53" fmla="*/ 470154 w 1127950"/>
              <a:gd name="connsiteY53" fmla="*/ 97310 h 1181611"/>
              <a:gd name="connsiteX54" fmla="*/ 475107 w 1127950"/>
              <a:gd name="connsiteY54" fmla="*/ 91793 h 1181611"/>
              <a:gd name="connsiteX55" fmla="*/ 490347 w 1127950"/>
              <a:gd name="connsiteY55" fmla="*/ 85135 h 1181611"/>
              <a:gd name="connsiteX56" fmla="*/ 490442 w 1127950"/>
              <a:gd name="connsiteY56" fmla="*/ 74862 h 1181611"/>
              <a:gd name="connsiteX57" fmla="*/ 495586 w 1127950"/>
              <a:gd name="connsiteY57" fmla="*/ 75242 h 1181611"/>
              <a:gd name="connsiteX58" fmla="*/ 502634 w 1127950"/>
              <a:gd name="connsiteY58" fmla="*/ 81710 h 1181611"/>
              <a:gd name="connsiteX59" fmla="*/ 514255 w 1127950"/>
              <a:gd name="connsiteY59" fmla="*/ 84849 h 1181611"/>
              <a:gd name="connsiteX60" fmla="*/ 538448 w 1127950"/>
              <a:gd name="connsiteY60" fmla="*/ 82566 h 1181611"/>
              <a:gd name="connsiteX61" fmla="*/ 557022 w 1127950"/>
              <a:gd name="connsiteY61" fmla="*/ 100545 h 1181611"/>
              <a:gd name="connsiteX62" fmla="*/ 573405 w 1127950"/>
              <a:gd name="connsiteY62" fmla="*/ 111864 h 1181611"/>
              <a:gd name="connsiteX63" fmla="*/ 582739 w 1127950"/>
              <a:gd name="connsiteY63" fmla="*/ 113862 h 1181611"/>
              <a:gd name="connsiteX64" fmla="*/ 599313 w 1127950"/>
              <a:gd name="connsiteY64" fmla="*/ 105206 h 1181611"/>
              <a:gd name="connsiteX65" fmla="*/ 615601 w 1127950"/>
              <a:gd name="connsiteY65" fmla="*/ 107108 h 1181611"/>
              <a:gd name="connsiteX66" fmla="*/ 619792 w 1127950"/>
              <a:gd name="connsiteY66" fmla="*/ 104825 h 1181611"/>
              <a:gd name="connsiteX67" fmla="*/ 622173 w 1127950"/>
              <a:gd name="connsiteY67" fmla="*/ 97501 h 1181611"/>
              <a:gd name="connsiteX68" fmla="*/ 619887 w 1127950"/>
              <a:gd name="connsiteY68" fmla="*/ 84754 h 1181611"/>
              <a:gd name="connsiteX69" fmla="*/ 637889 w 1127950"/>
              <a:gd name="connsiteY69" fmla="*/ 55456 h 1181611"/>
              <a:gd name="connsiteX70" fmla="*/ 652272 w 1127950"/>
              <a:gd name="connsiteY70" fmla="*/ 50320 h 1181611"/>
              <a:gd name="connsiteX71" fmla="*/ 663226 w 1127950"/>
              <a:gd name="connsiteY71" fmla="*/ 35861 h 1181611"/>
              <a:gd name="connsiteX72" fmla="*/ 687038 w 1127950"/>
              <a:gd name="connsiteY72" fmla="*/ 32151 h 1181611"/>
              <a:gd name="connsiteX73" fmla="*/ 687705 w 1127950"/>
              <a:gd name="connsiteY73" fmla="*/ 22639 h 1181611"/>
              <a:gd name="connsiteX74" fmla="*/ 673037 w 1127950"/>
              <a:gd name="connsiteY74" fmla="*/ 21498 h 1181611"/>
              <a:gd name="connsiteX75" fmla="*/ 668464 w 1127950"/>
              <a:gd name="connsiteY75" fmla="*/ 15220 h 1181611"/>
              <a:gd name="connsiteX76" fmla="*/ 671417 w 1127950"/>
              <a:gd name="connsiteY76" fmla="*/ 8181 h 1181611"/>
              <a:gd name="connsiteX77" fmla="*/ 678371 w 1127950"/>
              <a:gd name="connsiteY77" fmla="*/ 5137 h 1181611"/>
              <a:gd name="connsiteX78" fmla="*/ 691515 w 1127950"/>
              <a:gd name="connsiteY78" fmla="*/ 13603 h 1181611"/>
              <a:gd name="connsiteX79" fmla="*/ 705136 w 1127950"/>
              <a:gd name="connsiteY79" fmla="*/ 15886 h 1181611"/>
              <a:gd name="connsiteX80" fmla="*/ 711613 w 1127950"/>
              <a:gd name="connsiteY80" fmla="*/ 25398 h 1181611"/>
              <a:gd name="connsiteX81" fmla="*/ 725233 w 1127950"/>
              <a:gd name="connsiteY81" fmla="*/ 28061 h 1181611"/>
              <a:gd name="connsiteX82" fmla="*/ 733615 w 1127950"/>
              <a:gd name="connsiteY82" fmla="*/ 20356 h 1181611"/>
              <a:gd name="connsiteX83" fmla="*/ 747998 w 1127950"/>
              <a:gd name="connsiteY83" fmla="*/ 25778 h 1181611"/>
              <a:gd name="connsiteX84" fmla="*/ 778573 w 1127950"/>
              <a:gd name="connsiteY84" fmla="*/ 15790 h 1181611"/>
              <a:gd name="connsiteX85" fmla="*/ 786098 w 1127950"/>
              <a:gd name="connsiteY85" fmla="*/ 16932 h 1181611"/>
              <a:gd name="connsiteX86" fmla="*/ 781907 w 1127950"/>
              <a:gd name="connsiteY86" fmla="*/ 23781 h 1181611"/>
              <a:gd name="connsiteX87" fmla="*/ 784574 w 1127950"/>
              <a:gd name="connsiteY87" fmla="*/ 25398 h 1181611"/>
              <a:gd name="connsiteX88" fmla="*/ 789432 w 1127950"/>
              <a:gd name="connsiteY88" fmla="*/ 18929 h 1181611"/>
              <a:gd name="connsiteX89" fmla="*/ 800386 w 1127950"/>
              <a:gd name="connsiteY89" fmla="*/ 27110 h 1181611"/>
              <a:gd name="connsiteX90" fmla="*/ 810863 w 1127950"/>
              <a:gd name="connsiteY90" fmla="*/ 24827 h 1181611"/>
              <a:gd name="connsiteX91" fmla="*/ 810863 w 1127950"/>
              <a:gd name="connsiteY91" fmla="*/ 24827 h 1181611"/>
              <a:gd name="connsiteX92" fmla="*/ 817721 w 1127950"/>
              <a:gd name="connsiteY92" fmla="*/ 30820 h 1181611"/>
              <a:gd name="connsiteX93" fmla="*/ 846106 w 1127950"/>
              <a:gd name="connsiteY93" fmla="*/ 38334 h 1181611"/>
              <a:gd name="connsiteX94" fmla="*/ 857726 w 1127950"/>
              <a:gd name="connsiteY94" fmla="*/ 49559 h 1181611"/>
              <a:gd name="connsiteX95" fmla="*/ 865537 w 1127950"/>
              <a:gd name="connsiteY95" fmla="*/ 61069 h 1181611"/>
              <a:gd name="connsiteX96" fmla="*/ 887444 w 1127950"/>
              <a:gd name="connsiteY96" fmla="*/ 81330 h 1181611"/>
              <a:gd name="connsiteX97" fmla="*/ 900589 w 1127950"/>
              <a:gd name="connsiteY97" fmla="*/ 119093 h 1181611"/>
              <a:gd name="connsiteX98" fmla="*/ 896398 w 1127950"/>
              <a:gd name="connsiteY98" fmla="*/ 146964 h 1181611"/>
              <a:gd name="connsiteX99" fmla="*/ 898017 w 1127950"/>
              <a:gd name="connsiteY99" fmla="*/ 160186 h 1181611"/>
              <a:gd name="connsiteX100" fmla="*/ 914019 w 1127950"/>
              <a:gd name="connsiteY100" fmla="*/ 197760 h 1181611"/>
              <a:gd name="connsiteX101" fmla="*/ 910114 w 1127950"/>
              <a:gd name="connsiteY101" fmla="*/ 219448 h 1181611"/>
              <a:gd name="connsiteX102" fmla="*/ 911828 w 1127950"/>
              <a:gd name="connsiteY102" fmla="*/ 238377 h 1181611"/>
              <a:gd name="connsiteX103" fmla="*/ 923258 w 1127950"/>
              <a:gd name="connsiteY103" fmla="*/ 280897 h 1181611"/>
              <a:gd name="connsiteX104" fmla="*/ 911828 w 1127950"/>
              <a:gd name="connsiteY104" fmla="*/ 310480 h 1181611"/>
              <a:gd name="connsiteX105" fmla="*/ 901732 w 1127950"/>
              <a:gd name="connsiteY105" fmla="*/ 318185 h 1181611"/>
              <a:gd name="connsiteX106" fmla="*/ 888397 w 1127950"/>
              <a:gd name="connsiteY106" fmla="*/ 338636 h 1181611"/>
              <a:gd name="connsiteX107" fmla="*/ 887539 w 1127950"/>
              <a:gd name="connsiteY107" fmla="*/ 346817 h 1181611"/>
              <a:gd name="connsiteX108" fmla="*/ 893921 w 1127950"/>
              <a:gd name="connsiteY108" fmla="*/ 354617 h 1181611"/>
              <a:gd name="connsiteX109" fmla="*/ 906685 w 1127950"/>
              <a:gd name="connsiteY109" fmla="*/ 357090 h 1181611"/>
              <a:gd name="connsiteX110" fmla="*/ 914305 w 1127950"/>
              <a:gd name="connsiteY110" fmla="*/ 368790 h 1181611"/>
              <a:gd name="connsiteX111" fmla="*/ 892778 w 1127950"/>
              <a:gd name="connsiteY111" fmla="*/ 373070 h 1181611"/>
              <a:gd name="connsiteX112" fmla="*/ 879824 w 1127950"/>
              <a:gd name="connsiteY112" fmla="*/ 386007 h 1181611"/>
              <a:gd name="connsiteX113" fmla="*/ 885825 w 1127950"/>
              <a:gd name="connsiteY113" fmla="*/ 415971 h 1181611"/>
              <a:gd name="connsiteX114" fmla="*/ 902684 w 1127950"/>
              <a:gd name="connsiteY114" fmla="*/ 436137 h 1181611"/>
              <a:gd name="connsiteX115" fmla="*/ 908399 w 1127950"/>
              <a:gd name="connsiteY115" fmla="*/ 452688 h 1181611"/>
              <a:gd name="connsiteX116" fmla="*/ 931545 w 1127950"/>
              <a:gd name="connsiteY116" fmla="*/ 471047 h 1181611"/>
              <a:gd name="connsiteX117" fmla="*/ 936688 w 1127950"/>
              <a:gd name="connsiteY117" fmla="*/ 500725 h 1181611"/>
              <a:gd name="connsiteX118" fmla="*/ 942594 w 1127950"/>
              <a:gd name="connsiteY118" fmla="*/ 508905 h 1181611"/>
              <a:gd name="connsiteX119" fmla="*/ 954977 w 1127950"/>
              <a:gd name="connsiteY119" fmla="*/ 520320 h 1181611"/>
              <a:gd name="connsiteX120" fmla="*/ 987552 w 1127950"/>
              <a:gd name="connsiteY120" fmla="*/ 535445 h 1181611"/>
              <a:gd name="connsiteX121" fmla="*/ 1014031 w 1127950"/>
              <a:gd name="connsiteY121" fmla="*/ 536967 h 1181611"/>
              <a:gd name="connsiteX122" fmla="*/ 1034034 w 1127950"/>
              <a:gd name="connsiteY122" fmla="*/ 549808 h 1181611"/>
              <a:gd name="connsiteX123" fmla="*/ 1040606 w 1127950"/>
              <a:gd name="connsiteY123" fmla="*/ 547811 h 1181611"/>
              <a:gd name="connsiteX124" fmla="*/ 1043273 w 1127950"/>
              <a:gd name="connsiteY124" fmla="*/ 542864 h 1181611"/>
              <a:gd name="connsiteX125" fmla="*/ 1038511 w 1127950"/>
              <a:gd name="connsiteY125" fmla="*/ 526503 h 1181611"/>
              <a:gd name="connsiteX126" fmla="*/ 1043369 w 1127950"/>
              <a:gd name="connsiteY126" fmla="*/ 506147 h 1181611"/>
              <a:gd name="connsiteX127" fmla="*/ 1048893 w 1127950"/>
              <a:gd name="connsiteY127" fmla="*/ 496540 h 1181611"/>
              <a:gd name="connsiteX128" fmla="*/ 1077944 w 1127950"/>
              <a:gd name="connsiteY128" fmla="*/ 477230 h 1181611"/>
              <a:gd name="connsiteX129" fmla="*/ 1077944 w 1127950"/>
              <a:gd name="connsiteY129" fmla="*/ 477230 h 1181611"/>
              <a:gd name="connsiteX130" fmla="*/ 1081278 w 1127950"/>
              <a:gd name="connsiteY130" fmla="*/ 482176 h 1181611"/>
              <a:gd name="connsiteX131" fmla="*/ 1081659 w 1127950"/>
              <a:gd name="connsiteY131" fmla="*/ 497871 h 1181611"/>
              <a:gd name="connsiteX132" fmla="*/ 1088803 w 1127950"/>
              <a:gd name="connsiteY132" fmla="*/ 501105 h 1181611"/>
              <a:gd name="connsiteX133" fmla="*/ 1092232 w 1127950"/>
              <a:gd name="connsiteY133" fmla="*/ 511569 h 1181611"/>
              <a:gd name="connsiteX134" fmla="*/ 1106805 w 1127950"/>
              <a:gd name="connsiteY134" fmla="*/ 518323 h 1181611"/>
              <a:gd name="connsiteX135" fmla="*/ 1114425 w 1127950"/>
              <a:gd name="connsiteY135" fmla="*/ 527264 h 1181611"/>
              <a:gd name="connsiteX136" fmla="*/ 1106710 w 1127950"/>
              <a:gd name="connsiteY136" fmla="*/ 573874 h 1181611"/>
              <a:gd name="connsiteX137" fmla="*/ 1118235 w 1127950"/>
              <a:gd name="connsiteY137" fmla="*/ 578155 h 1181611"/>
              <a:gd name="connsiteX138" fmla="*/ 1127950 w 1127950"/>
              <a:gd name="connsiteY138" fmla="*/ 616204 h 1181611"/>
              <a:gd name="connsiteX139" fmla="*/ 1118711 w 1127950"/>
              <a:gd name="connsiteY139" fmla="*/ 621150 h 1181611"/>
              <a:gd name="connsiteX140" fmla="*/ 1118521 w 1127950"/>
              <a:gd name="connsiteY140" fmla="*/ 625050 h 1181611"/>
              <a:gd name="connsiteX141" fmla="*/ 1123283 w 1127950"/>
              <a:gd name="connsiteY141" fmla="*/ 628569 h 1181611"/>
              <a:gd name="connsiteX142" fmla="*/ 1122140 w 1127950"/>
              <a:gd name="connsiteY142" fmla="*/ 635038 h 1181611"/>
              <a:gd name="connsiteX143" fmla="*/ 1064323 w 1127950"/>
              <a:gd name="connsiteY143" fmla="*/ 640555 h 1181611"/>
              <a:gd name="connsiteX144" fmla="*/ 1048322 w 1127950"/>
              <a:gd name="connsiteY144" fmla="*/ 638367 h 1181611"/>
              <a:gd name="connsiteX145" fmla="*/ 1041082 w 1127950"/>
              <a:gd name="connsiteY145" fmla="*/ 647023 h 1181611"/>
              <a:gd name="connsiteX146" fmla="*/ 1015746 w 1127950"/>
              <a:gd name="connsiteY146" fmla="*/ 638748 h 1181611"/>
              <a:gd name="connsiteX147" fmla="*/ 1006221 w 1127950"/>
              <a:gd name="connsiteY147" fmla="*/ 632089 h 1181611"/>
              <a:gd name="connsiteX148" fmla="*/ 995553 w 1127950"/>
              <a:gd name="connsiteY148" fmla="*/ 631138 h 1181611"/>
              <a:gd name="connsiteX149" fmla="*/ 974122 w 1127950"/>
              <a:gd name="connsiteY149" fmla="*/ 638748 h 1181611"/>
              <a:gd name="connsiteX150" fmla="*/ 952881 w 1127950"/>
              <a:gd name="connsiteY150" fmla="*/ 632089 h 1181611"/>
              <a:gd name="connsiteX151" fmla="*/ 915733 w 1127950"/>
              <a:gd name="connsiteY151" fmla="*/ 629521 h 1181611"/>
              <a:gd name="connsiteX152" fmla="*/ 899446 w 1127950"/>
              <a:gd name="connsiteY152" fmla="*/ 642552 h 1181611"/>
              <a:gd name="connsiteX153" fmla="*/ 894969 w 1127950"/>
              <a:gd name="connsiteY153" fmla="*/ 655299 h 1181611"/>
              <a:gd name="connsiteX154" fmla="*/ 872109 w 1127950"/>
              <a:gd name="connsiteY154" fmla="*/ 672611 h 1181611"/>
              <a:gd name="connsiteX155" fmla="*/ 852392 w 1127950"/>
              <a:gd name="connsiteY155" fmla="*/ 699531 h 1181611"/>
              <a:gd name="connsiteX156" fmla="*/ 830866 w 1127950"/>
              <a:gd name="connsiteY156" fmla="*/ 719887 h 1181611"/>
              <a:gd name="connsiteX157" fmla="*/ 808006 w 1127950"/>
              <a:gd name="connsiteY157" fmla="*/ 726736 h 1181611"/>
              <a:gd name="connsiteX158" fmla="*/ 805815 w 1127950"/>
              <a:gd name="connsiteY158" fmla="*/ 739292 h 1181611"/>
              <a:gd name="connsiteX159" fmla="*/ 813245 w 1127950"/>
              <a:gd name="connsiteY159" fmla="*/ 744143 h 1181611"/>
              <a:gd name="connsiteX160" fmla="*/ 816769 w 1127950"/>
              <a:gd name="connsiteY160" fmla="*/ 759839 h 1181611"/>
              <a:gd name="connsiteX161" fmla="*/ 813816 w 1127950"/>
              <a:gd name="connsiteY161" fmla="*/ 775819 h 1181611"/>
              <a:gd name="connsiteX162" fmla="*/ 817340 w 1127950"/>
              <a:gd name="connsiteY162" fmla="*/ 793797 h 1181611"/>
              <a:gd name="connsiteX163" fmla="*/ 813054 w 1127950"/>
              <a:gd name="connsiteY163" fmla="*/ 805212 h 1181611"/>
              <a:gd name="connsiteX164" fmla="*/ 821531 w 1127950"/>
              <a:gd name="connsiteY164" fmla="*/ 845829 h 1181611"/>
              <a:gd name="connsiteX165" fmla="*/ 794861 w 1127950"/>
              <a:gd name="connsiteY165" fmla="*/ 868849 h 1181611"/>
              <a:gd name="connsiteX166" fmla="*/ 772763 w 1127950"/>
              <a:gd name="connsiteY166" fmla="*/ 896339 h 1181611"/>
              <a:gd name="connsiteX167" fmla="*/ 771906 w 1127950"/>
              <a:gd name="connsiteY167" fmla="*/ 914222 h 1181611"/>
              <a:gd name="connsiteX168" fmla="*/ 759619 w 1127950"/>
              <a:gd name="connsiteY168" fmla="*/ 969108 h 1181611"/>
              <a:gd name="connsiteX169" fmla="*/ 753808 w 1127950"/>
              <a:gd name="connsiteY169" fmla="*/ 972628 h 1181611"/>
              <a:gd name="connsiteX170" fmla="*/ 740759 w 1127950"/>
              <a:gd name="connsiteY170" fmla="*/ 998596 h 1181611"/>
              <a:gd name="connsiteX171" fmla="*/ 739997 w 1127950"/>
              <a:gd name="connsiteY171" fmla="*/ 1010772 h 1181611"/>
              <a:gd name="connsiteX172" fmla="*/ 748094 w 1127950"/>
              <a:gd name="connsiteY172" fmla="*/ 1040165 h 1181611"/>
              <a:gd name="connsiteX173" fmla="*/ 746570 w 1127950"/>
              <a:gd name="connsiteY173" fmla="*/ 1092958 h 1181611"/>
              <a:gd name="connsiteX174" fmla="*/ 744188 w 1127950"/>
              <a:gd name="connsiteY174" fmla="*/ 1098950 h 1181611"/>
              <a:gd name="connsiteX175" fmla="*/ 713613 w 1127950"/>
              <a:gd name="connsiteY175" fmla="*/ 1112458 h 1181611"/>
              <a:gd name="connsiteX176" fmla="*/ 703993 w 1127950"/>
              <a:gd name="connsiteY176" fmla="*/ 1126821 h 1181611"/>
              <a:gd name="connsiteX177" fmla="*/ 692944 w 1127950"/>
              <a:gd name="connsiteY177" fmla="*/ 1155833 h 1181611"/>
              <a:gd name="connsiteX178" fmla="*/ 692944 w 1127950"/>
              <a:gd name="connsiteY178" fmla="*/ 1155833 h 1181611"/>
              <a:gd name="connsiteX179" fmla="*/ 664940 w 1127950"/>
              <a:gd name="connsiteY179" fmla="*/ 1168199 h 1181611"/>
              <a:gd name="connsiteX180" fmla="*/ 661130 w 1127950"/>
              <a:gd name="connsiteY180" fmla="*/ 1181326 h 1181611"/>
              <a:gd name="connsiteX181" fmla="*/ 656558 w 1127950"/>
              <a:gd name="connsiteY181" fmla="*/ 1181612 h 1181611"/>
              <a:gd name="connsiteX182" fmla="*/ 639223 w 1127950"/>
              <a:gd name="connsiteY182" fmla="*/ 1171053 h 1181611"/>
              <a:gd name="connsiteX183" fmla="*/ 630174 w 1127950"/>
              <a:gd name="connsiteY183" fmla="*/ 1151363 h 1181611"/>
              <a:gd name="connsiteX184" fmla="*/ 606457 w 1127950"/>
              <a:gd name="connsiteY184" fmla="*/ 1128628 h 1181611"/>
              <a:gd name="connsiteX185" fmla="*/ 590169 w 1127950"/>
              <a:gd name="connsiteY185" fmla="*/ 1124538 h 1181611"/>
              <a:gd name="connsiteX186" fmla="*/ 576929 w 1127950"/>
              <a:gd name="connsiteY186" fmla="*/ 1107797 h 1181611"/>
              <a:gd name="connsiteX187" fmla="*/ 564071 w 1127950"/>
              <a:gd name="connsiteY187" fmla="*/ 1132148 h 1181611"/>
              <a:gd name="connsiteX188" fmla="*/ 556355 w 1127950"/>
              <a:gd name="connsiteY188" fmla="*/ 1140233 h 1181611"/>
              <a:gd name="connsiteX189" fmla="*/ 549783 w 1127950"/>
              <a:gd name="connsiteY189" fmla="*/ 1139948 h 1181611"/>
              <a:gd name="connsiteX190" fmla="*/ 528828 w 1127950"/>
              <a:gd name="connsiteY190" fmla="*/ 1096382 h 1181611"/>
              <a:gd name="connsiteX191" fmla="*/ 544925 w 1127950"/>
              <a:gd name="connsiteY191" fmla="*/ 1079640 h 1181611"/>
              <a:gd name="connsiteX192" fmla="*/ 561118 w 1127950"/>
              <a:gd name="connsiteY192" fmla="*/ 1071365 h 1181611"/>
              <a:gd name="connsiteX193" fmla="*/ 566833 w 1127950"/>
              <a:gd name="connsiteY193" fmla="*/ 1062899 h 1181611"/>
              <a:gd name="connsiteX194" fmla="*/ 565690 w 1127950"/>
              <a:gd name="connsiteY194" fmla="*/ 1051104 h 1181611"/>
              <a:gd name="connsiteX195" fmla="*/ 554736 w 1127950"/>
              <a:gd name="connsiteY195" fmla="*/ 1051389 h 1181611"/>
              <a:gd name="connsiteX196" fmla="*/ 549783 w 1127950"/>
              <a:gd name="connsiteY196" fmla="*/ 1047870 h 1181611"/>
              <a:gd name="connsiteX197" fmla="*/ 544258 w 1127950"/>
              <a:gd name="connsiteY197" fmla="*/ 1024469 h 1181611"/>
              <a:gd name="connsiteX198" fmla="*/ 524351 w 1127950"/>
              <a:gd name="connsiteY198" fmla="*/ 1022947 h 1181611"/>
              <a:gd name="connsiteX199" fmla="*/ 511683 w 1127950"/>
              <a:gd name="connsiteY199" fmla="*/ 1017240 h 1181611"/>
              <a:gd name="connsiteX200" fmla="*/ 497110 w 1127950"/>
              <a:gd name="connsiteY200" fmla="*/ 1000594 h 1181611"/>
              <a:gd name="connsiteX201" fmla="*/ 491966 w 1127950"/>
              <a:gd name="connsiteY201" fmla="*/ 1000308 h 1181611"/>
              <a:gd name="connsiteX202" fmla="*/ 483298 w 1127950"/>
              <a:gd name="connsiteY202" fmla="*/ 1012769 h 1181611"/>
              <a:gd name="connsiteX203" fmla="*/ 467296 w 1127950"/>
              <a:gd name="connsiteY203" fmla="*/ 1016098 h 1181611"/>
              <a:gd name="connsiteX204" fmla="*/ 446341 w 1127950"/>
              <a:gd name="connsiteY204" fmla="*/ 990986 h 1181611"/>
              <a:gd name="connsiteX205" fmla="*/ 446341 w 1127950"/>
              <a:gd name="connsiteY205" fmla="*/ 990986 h 1181611"/>
              <a:gd name="connsiteX206" fmla="*/ 426148 w 1127950"/>
              <a:gd name="connsiteY206" fmla="*/ 970250 h 1181611"/>
              <a:gd name="connsiteX207" fmla="*/ 420433 w 1127950"/>
              <a:gd name="connsiteY207" fmla="*/ 969679 h 1181611"/>
              <a:gd name="connsiteX208" fmla="*/ 412337 w 1127950"/>
              <a:gd name="connsiteY208" fmla="*/ 975386 h 1181611"/>
              <a:gd name="connsiteX209" fmla="*/ 392906 w 1127950"/>
              <a:gd name="connsiteY209" fmla="*/ 973959 h 1181611"/>
              <a:gd name="connsiteX210" fmla="*/ 387096 w 1127950"/>
              <a:gd name="connsiteY210" fmla="*/ 961784 h 1181611"/>
              <a:gd name="connsiteX211" fmla="*/ 385858 w 1127950"/>
              <a:gd name="connsiteY211" fmla="*/ 940286 h 1181611"/>
              <a:gd name="connsiteX212" fmla="*/ 374237 w 1127950"/>
              <a:gd name="connsiteY212" fmla="*/ 927539 h 1181611"/>
              <a:gd name="connsiteX213" fmla="*/ 367189 w 1127950"/>
              <a:gd name="connsiteY213" fmla="*/ 910988 h 1181611"/>
              <a:gd name="connsiteX214" fmla="*/ 369761 w 1127950"/>
              <a:gd name="connsiteY214" fmla="*/ 902142 h 1181611"/>
              <a:gd name="connsiteX215" fmla="*/ 359759 w 1127950"/>
              <a:gd name="connsiteY215" fmla="*/ 874366 h 1181611"/>
              <a:gd name="connsiteX216" fmla="*/ 355568 w 1127950"/>
              <a:gd name="connsiteY216" fmla="*/ 847637 h 1181611"/>
              <a:gd name="connsiteX217" fmla="*/ 339185 w 1127950"/>
              <a:gd name="connsiteY217" fmla="*/ 831941 h 1181611"/>
              <a:gd name="connsiteX218" fmla="*/ 330613 w 1127950"/>
              <a:gd name="connsiteY218" fmla="*/ 813107 h 1181611"/>
              <a:gd name="connsiteX219" fmla="*/ 320326 w 1127950"/>
              <a:gd name="connsiteY219" fmla="*/ 801597 h 1181611"/>
              <a:gd name="connsiteX220" fmla="*/ 314325 w 1127950"/>
              <a:gd name="connsiteY220" fmla="*/ 773536 h 1181611"/>
              <a:gd name="connsiteX221" fmla="*/ 307562 w 1127950"/>
              <a:gd name="connsiteY221" fmla="*/ 763453 h 1181611"/>
              <a:gd name="connsiteX222" fmla="*/ 300038 w 1127950"/>
              <a:gd name="connsiteY222" fmla="*/ 738817 h 1181611"/>
              <a:gd name="connsiteX223" fmla="*/ 302514 w 1127950"/>
              <a:gd name="connsiteY223" fmla="*/ 730255 h 1181611"/>
              <a:gd name="connsiteX224" fmla="*/ 292703 w 1127950"/>
              <a:gd name="connsiteY224" fmla="*/ 721409 h 1181611"/>
              <a:gd name="connsiteX225" fmla="*/ 291846 w 1127950"/>
              <a:gd name="connsiteY225" fmla="*/ 700482 h 1181611"/>
              <a:gd name="connsiteX226" fmla="*/ 275272 w 1127950"/>
              <a:gd name="connsiteY226" fmla="*/ 678889 h 1181611"/>
              <a:gd name="connsiteX227" fmla="*/ 273939 w 1127950"/>
              <a:gd name="connsiteY227" fmla="*/ 668711 h 1181611"/>
              <a:gd name="connsiteX228" fmla="*/ 263652 w 1127950"/>
              <a:gd name="connsiteY228" fmla="*/ 666238 h 1181611"/>
              <a:gd name="connsiteX229" fmla="*/ 255175 w 1127950"/>
              <a:gd name="connsiteY229" fmla="*/ 653111 h 1181611"/>
              <a:gd name="connsiteX230" fmla="*/ 241363 w 1127950"/>
              <a:gd name="connsiteY230" fmla="*/ 643979 h 1181611"/>
              <a:gd name="connsiteX231" fmla="*/ 202882 w 1127950"/>
              <a:gd name="connsiteY231" fmla="*/ 632850 h 1181611"/>
              <a:gd name="connsiteX232" fmla="*/ 196501 w 1127950"/>
              <a:gd name="connsiteY232" fmla="*/ 642743 h 1181611"/>
              <a:gd name="connsiteX233" fmla="*/ 169926 w 1127950"/>
              <a:gd name="connsiteY233" fmla="*/ 662909 h 1181611"/>
              <a:gd name="connsiteX234" fmla="*/ 157258 w 1127950"/>
              <a:gd name="connsiteY234" fmla="*/ 664716 h 1181611"/>
              <a:gd name="connsiteX235" fmla="*/ 150686 w 1127950"/>
              <a:gd name="connsiteY235" fmla="*/ 669948 h 1181611"/>
              <a:gd name="connsiteX236" fmla="*/ 144018 w 1127950"/>
              <a:gd name="connsiteY236" fmla="*/ 665287 h 1181611"/>
              <a:gd name="connsiteX237" fmla="*/ 136017 w 1127950"/>
              <a:gd name="connsiteY237" fmla="*/ 666999 h 1181611"/>
              <a:gd name="connsiteX238" fmla="*/ 130397 w 1127950"/>
              <a:gd name="connsiteY238" fmla="*/ 648355 h 1181611"/>
              <a:gd name="connsiteX239" fmla="*/ 121063 w 1127950"/>
              <a:gd name="connsiteY239" fmla="*/ 634943 h 1181611"/>
              <a:gd name="connsiteX240" fmla="*/ 113347 w 1127950"/>
              <a:gd name="connsiteY240" fmla="*/ 595752 h 1181611"/>
              <a:gd name="connsiteX241" fmla="*/ 111443 w 1127950"/>
              <a:gd name="connsiteY241" fmla="*/ 593374 h 1181611"/>
              <a:gd name="connsiteX242" fmla="*/ 106013 w 1127950"/>
              <a:gd name="connsiteY242" fmla="*/ 597369 h 1181611"/>
              <a:gd name="connsiteX243" fmla="*/ 100584 w 1127950"/>
              <a:gd name="connsiteY243" fmla="*/ 595467 h 1181611"/>
              <a:gd name="connsiteX244" fmla="*/ 89059 w 1127950"/>
              <a:gd name="connsiteY244" fmla="*/ 552947 h 1181611"/>
              <a:gd name="connsiteX245" fmla="*/ 76486 w 1127950"/>
              <a:gd name="connsiteY245" fmla="*/ 549998 h 1181611"/>
              <a:gd name="connsiteX246" fmla="*/ 68008 w 1127950"/>
              <a:gd name="connsiteY246" fmla="*/ 525171 h 1181611"/>
              <a:gd name="connsiteX247" fmla="*/ 46101 w 1127950"/>
              <a:gd name="connsiteY247" fmla="*/ 523079 h 1181611"/>
              <a:gd name="connsiteX248" fmla="*/ 41053 w 1127950"/>
              <a:gd name="connsiteY248" fmla="*/ 527264 h 1181611"/>
              <a:gd name="connsiteX249" fmla="*/ 29623 w 1127950"/>
              <a:gd name="connsiteY249" fmla="*/ 518132 h 1181611"/>
              <a:gd name="connsiteX250" fmla="*/ 32766 w 1127950"/>
              <a:gd name="connsiteY250" fmla="*/ 504435 h 1181611"/>
              <a:gd name="connsiteX251" fmla="*/ 21336 w 1127950"/>
              <a:gd name="connsiteY251" fmla="*/ 481796 h 1181611"/>
              <a:gd name="connsiteX252" fmla="*/ 14192 w 1127950"/>
              <a:gd name="connsiteY252" fmla="*/ 475612 h 1181611"/>
              <a:gd name="connsiteX253" fmla="*/ 9620 w 1127950"/>
              <a:gd name="connsiteY253" fmla="*/ 458300 h 1181611"/>
              <a:gd name="connsiteX254" fmla="*/ 0 w 1127950"/>
              <a:gd name="connsiteY254" fmla="*/ 452498 h 1181611"/>
              <a:gd name="connsiteX255" fmla="*/ 4858 w 1127950"/>
              <a:gd name="connsiteY255" fmla="*/ 433854 h 1181611"/>
              <a:gd name="connsiteX256" fmla="*/ 5715 w 1127950"/>
              <a:gd name="connsiteY256" fmla="*/ 385151 h 1181611"/>
              <a:gd name="connsiteX257" fmla="*/ 18383 w 1127950"/>
              <a:gd name="connsiteY257" fmla="*/ 354617 h 1181611"/>
              <a:gd name="connsiteX258" fmla="*/ 17621 w 1127950"/>
              <a:gd name="connsiteY258" fmla="*/ 348148 h 1181611"/>
              <a:gd name="connsiteX259" fmla="*/ 13145 w 1127950"/>
              <a:gd name="connsiteY259" fmla="*/ 348909 h 1181611"/>
              <a:gd name="connsiteX260" fmla="*/ 7429 w 1127950"/>
              <a:gd name="connsiteY260" fmla="*/ 342061 h 1181611"/>
              <a:gd name="connsiteX261" fmla="*/ 23908 w 1127950"/>
              <a:gd name="connsiteY261" fmla="*/ 320943 h 1181611"/>
              <a:gd name="connsiteX262" fmla="*/ 35243 w 1127950"/>
              <a:gd name="connsiteY262" fmla="*/ 313619 h 1181611"/>
              <a:gd name="connsiteX263" fmla="*/ 33814 w 1127950"/>
              <a:gd name="connsiteY263" fmla="*/ 306675 h 1181611"/>
              <a:gd name="connsiteX264" fmla="*/ 26861 w 1127950"/>
              <a:gd name="connsiteY264" fmla="*/ 308197 h 118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1127950" h="1181611">
                <a:moveTo>
                  <a:pt x="26289" y="301824"/>
                </a:moveTo>
                <a:lnTo>
                  <a:pt x="29337" y="295641"/>
                </a:lnTo>
                <a:lnTo>
                  <a:pt x="51340" y="288221"/>
                </a:lnTo>
                <a:lnTo>
                  <a:pt x="54293" y="300777"/>
                </a:lnTo>
                <a:lnTo>
                  <a:pt x="64579" y="307056"/>
                </a:lnTo>
                <a:lnTo>
                  <a:pt x="79820" y="304963"/>
                </a:lnTo>
                <a:lnTo>
                  <a:pt x="84772" y="313143"/>
                </a:lnTo>
                <a:lnTo>
                  <a:pt x="103918" y="316282"/>
                </a:lnTo>
                <a:lnTo>
                  <a:pt x="110299" y="327792"/>
                </a:lnTo>
                <a:lnTo>
                  <a:pt x="116396" y="330456"/>
                </a:lnTo>
                <a:lnTo>
                  <a:pt x="128111" y="315141"/>
                </a:lnTo>
                <a:lnTo>
                  <a:pt x="161735" y="289268"/>
                </a:lnTo>
                <a:lnTo>
                  <a:pt x="181928" y="256736"/>
                </a:lnTo>
                <a:lnTo>
                  <a:pt x="176117" y="238662"/>
                </a:lnTo>
                <a:lnTo>
                  <a:pt x="166878" y="223823"/>
                </a:lnTo>
                <a:lnTo>
                  <a:pt x="183261" y="185869"/>
                </a:lnTo>
                <a:lnTo>
                  <a:pt x="192024" y="183396"/>
                </a:lnTo>
                <a:lnTo>
                  <a:pt x="188595" y="163040"/>
                </a:lnTo>
                <a:lnTo>
                  <a:pt x="192500" y="159616"/>
                </a:lnTo>
                <a:lnTo>
                  <a:pt x="202025" y="161138"/>
                </a:lnTo>
                <a:lnTo>
                  <a:pt x="202025" y="148201"/>
                </a:lnTo>
                <a:lnTo>
                  <a:pt x="210217" y="139925"/>
                </a:lnTo>
                <a:lnTo>
                  <a:pt x="229076" y="131650"/>
                </a:lnTo>
                <a:lnTo>
                  <a:pt x="232220" y="126133"/>
                </a:lnTo>
                <a:lnTo>
                  <a:pt x="232505" y="115954"/>
                </a:lnTo>
                <a:lnTo>
                  <a:pt x="221837" y="111198"/>
                </a:lnTo>
                <a:lnTo>
                  <a:pt x="220408" y="106823"/>
                </a:lnTo>
                <a:lnTo>
                  <a:pt x="228981" y="92269"/>
                </a:lnTo>
                <a:lnTo>
                  <a:pt x="228695" y="77049"/>
                </a:lnTo>
                <a:lnTo>
                  <a:pt x="237268" y="44803"/>
                </a:lnTo>
                <a:lnTo>
                  <a:pt x="243269" y="40332"/>
                </a:lnTo>
                <a:lnTo>
                  <a:pt x="242792" y="22829"/>
                </a:lnTo>
                <a:lnTo>
                  <a:pt x="259556" y="17407"/>
                </a:lnTo>
                <a:lnTo>
                  <a:pt x="261556" y="5137"/>
                </a:lnTo>
                <a:lnTo>
                  <a:pt x="268891" y="0"/>
                </a:lnTo>
                <a:lnTo>
                  <a:pt x="275272" y="8466"/>
                </a:lnTo>
                <a:lnTo>
                  <a:pt x="287369" y="9037"/>
                </a:lnTo>
                <a:lnTo>
                  <a:pt x="305562" y="20737"/>
                </a:lnTo>
                <a:lnTo>
                  <a:pt x="315658" y="22925"/>
                </a:lnTo>
                <a:lnTo>
                  <a:pt x="324803" y="41378"/>
                </a:lnTo>
                <a:lnTo>
                  <a:pt x="336804" y="48132"/>
                </a:lnTo>
                <a:lnTo>
                  <a:pt x="339471" y="53649"/>
                </a:lnTo>
                <a:lnTo>
                  <a:pt x="357949" y="55837"/>
                </a:lnTo>
                <a:lnTo>
                  <a:pt x="372999" y="68774"/>
                </a:lnTo>
                <a:lnTo>
                  <a:pt x="382333" y="68774"/>
                </a:lnTo>
                <a:lnTo>
                  <a:pt x="389572" y="79142"/>
                </a:lnTo>
                <a:lnTo>
                  <a:pt x="405194" y="76383"/>
                </a:lnTo>
                <a:lnTo>
                  <a:pt x="415671" y="94362"/>
                </a:lnTo>
                <a:lnTo>
                  <a:pt x="427768" y="91984"/>
                </a:lnTo>
                <a:lnTo>
                  <a:pt x="442627" y="96454"/>
                </a:lnTo>
                <a:lnTo>
                  <a:pt x="444818" y="102162"/>
                </a:lnTo>
                <a:lnTo>
                  <a:pt x="460820" y="93030"/>
                </a:lnTo>
                <a:lnTo>
                  <a:pt x="464725" y="98166"/>
                </a:lnTo>
                <a:lnTo>
                  <a:pt x="470154" y="97310"/>
                </a:lnTo>
                <a:lnTo>
                  <a:pt x="475107" y="91793"/>
                </a:lnTo>
                <a:lnTo>
                  <a:pt x="490347" y="85135"/>
                </a:lnTo>
                <a:lnTo>
                  <a:pt x="490442" y="74862"/>
                </a:lnTo>
                <a:lnTo>
                  <a:pt x="495586" y="75242"/>
                </a:lnTo>
                <a:lnTo>
                  <a:pt x="502634" y="81710"/>
                </a:lnTo>
                <a:lnTo>
                  <a:pt x="514255" y="84849"/>
                </a:lnTo>
                <a:lnTo>
                  <a:pt x="538448" y="82566"/>
                </a:lnTo>
                <a:lnTo>
                  <a:pt x="557022" y="100545"/>
                </a:lnTo>
                <a:lnTo>
                  <a:pt x="573405" y="111864"/>
                </a:lnTo>
                <a:lnTo>
                  <a:pt x="582739" y="113862"/>
                </a:lnTo>
                <a:lnTo>
                  <a:pt x="599313" y="105206"/>
                </a:lnTo>
                <a:lnTo>
                  <a:pt x="615601" y="107108"/>
                </a:lnTo>
                <a:lnTo>
                  <a:pt x="619792" y="104825"/>
                </a:lnTo>
                <a:lnTo>
                  <a:pt x="622173" y="97501"/>
                </a:lnTo>
                <a:lnTo>
                  <a:pt x="619887" y="84754"/>
                </a:lnTo>
                <a:lnTo>
                  <a:pt x="637889" y="55456"/>
                </a:lnTo>
                <a:lnTo>
                  <a:pt x="652272" y="50320"/>
                </a:lnTo>
                <a:lnTo>
                  <a:pt x="663226" y="35861"/>
                </a:lnTo>
                <a:lnTo>
                  <a:pt x="687038" y="32151"/>
                </a:lnTo>
                <a:lnTo>
                  <a:pt x="687705" y="22639"/>
                </a:lnTo>
                <a:lnTo>
                  <a:pt x="673037" y="21498"/>
                </a:lnTo>
                <a:lnTo>
                  <a:pt x="668464" y="15220"/>
                </a:lnTo>
                <a:lnTo>
                  <a:pt x="671417" y="8181"/>
                </a:lnTo>
                <a:lnTo>
                  <a:pt x="678371" y="5137"/>
                </a:lnTo>
                <a:lnTo>
                  <a:pt x="691515" y="13603"/>
                </a:lnTo>
                <a:lnTo>
                  <a:pt x="705136" y="15886"/>
                </a:lnTo>
                <a:lnTo>
                  <a:pt x="711613" y="25398"/>
                </a:lnTo>
                <a:lnTo>
                  <a:pt x="725233" y="28061"/>
                </a:lnTo>
                <a:lnTo>
                  <a:pt x="733615" y="20356"/>
                </a:lnTo>
                <a:lnTo>
                  <a:pt x="747998" y="25778"/>
                </a:lnTo>
                <a:lnTo>
                  <a:pt x="778573" y="15790"/>
                </a:lnTo>
                <a:lnTo>
                  <a:pt x="786098" y="16932"/>
                </a:lnTo>
                <a:lnTo>
                  <a:pt x="781907" y="23781"/>
                </a:lnTo>
                <a:lnTo>
                  <a:pt x="784574" y="25398"/>
                </a:lnTo>
                <a:lnTo>
                  <a:pt x="789432" y="18929"/>
                </a:lnTo>
                <a:lnTo>
                  <a:pt x="800386" y="27110"/>
                </a:lnTo>
                <a:lnTo>
                  <a:pt x="810863" y="24827"/>
                </a:lnTo>
                <a:lnTo>
                  <a:pt x="810863" y="24827"/>
                </a:lnTo>
                <a:lnTo>
                  <a:pt x="817721" y="30820"/>
                </a:lnTo>
                <a:lnTo>
                  <a:pt x="846106" y="38334"/>
                </a:lnTo>
                <a:lnTo>
                  <a:pt x="857726" y="49559"/>
                </a:lnTo>
                <a:lnTo>
                  <a:pt x="865537" y="61069"/>
                </a:lnTo>
                <a:lnTo>
                  <a:pt x="887444" y="81330"/>
                </a:lnTo>
                <a:lnTo>
                  <a:pt x="900589" y="119093"/>
                </a:lnTo>
                <a:lnTo>
                  <a:pt x="896398" y="146964"/>
                </a:lnTo>
                <a:lnTo>
                  <a:pt x="898017" y="160186"/>
                </a:lnTo>
                <a:lnTo>
                  <a:pt x="914019" y="197760"/>
                </a:lnTo>
                <a:lnTo>
                  <a:pt x="910114" y="219448"/>
                </a:lnTo>
                <a:lnTo>
                  <a:pt x="911828" y="238377"/>
                </a:lnTo>
                <a:lnTo>
                  <a:pt x="923258" y="280897"/>
                </a:lnTo>
                <a:lnTo>
                  <a:pt x="911828" y="310480"/>
                </a:lnTo>
                <a:lnTo>
                  <a:pt x="901732" y="318185"/>
                </a:lnTo>
                <a:lnTo>
                  <a:pt x="888397" y="338636"/>
                </a:lnTo>
                <a:lnTo>
                  <a:pt x="887539" y="346817"/>
                </a:lnTo>
                <a:lnTo>
                  <a:pt x="893921" y="354617"/>
                </a:lnTo>
                <a:lnTo>
                  <a:pt x="906685" y="357090"/>
                </a:lnTo>
                <a:lnTo>
                  <a:pt x="914305" y="368790"/>
                </a:lnTo>
                <a:lnTo>
                  <a:pt x="892778" y="373070"/>
                </a:lnTo>
                <a:lnTo>
                  <a:pt x="879824" y="386007"/>
                </a:lnTo>
                <a:lnTo>
                  <a:pt x="885825" y="415971"/>
                </a:lnTo>
                <a:lnTo>
                  <a:pt x="902684" y="436137"/>
                </a:lnTo>
                <a:lnTo>
                  <a:pt x="908399" y="452688"/>
                </a:lnTo>
                <a:lnTo>
                  <a:pt x="931545" y="471047"/>
                </a:lnTo>
                <a:lnTo>
                  <a:pt x="936688" y="500725"/>
                </a:lnTo>
                <a:lnTo>
                  <a:pt x="942594" y="508905"/>
                </a:lnTo>
                <a:lnTo>
                  <a:pt x="954977" y="520320"/>
                </a:lnTo>
                <a:lnTo>
                  <a:pt x="987552" y="535445"/>
                </a:lnTo>
                <a:lnTo>
                  <a:pt x="1014031" y="536967"/>
                </a:lnTo>
                <a:lnTo>
                  <a:pt x="1034034" y="549808"/>
                </a:lnTo>
                <a:lnTo>
                  <a:pt x="1040606" y="547811"/>
                </a:lnTo>
                <a:lnTo>
                  <a:pt x="1043273" y="542864"/>
                </a:lnTo>
                <a:lnTo>
                  <a:pt x="1038511" y="526503"/>
                </a:lnTo>
                <a:lnTo>
                  <a:pt x="1043369" y="506147"/>
                </a:lnTo>
                <a:lnTo>
                  <a:pt x="1048893" y="496540"/>
                </a:lnTo>
                <a:lnTo>
                  <a:pt x="1077944" y="477230"/>
                </a:lnTo>
                <a:lnTo>
                  <a:pt x="1077944" y="477230"/>
                </a:lnTo>
                <a:lnTo>
                  <a:pt x="1081278" y="482176"/>
                </a:lnTo>
                <a:lnTo>
                  <a:pt x="1081659" y="497871"/>
                </a:lnTo>
                <a:lnTo>
                  <a:pt x="1088803" y="501105"/>
                </a:lnTo>
                <a:lnTo>
                  <a:pt x="1092232" y="511569"/>
                </a:lnTo>
                <a:lnTo>
                  <a:pt x="1106805" y="518323"/>
                </a:lnTo>
                <a:lnTo>
                  <a:pt x="1114425" y="527264"/>
                </a:lnTo>
                <a:lnTo>
                  <a:pt x="1106710" y="573874"/>
                </a:lnTo>
                <a:lnTo>
                  <a:pt x="1118235" y="578155"/>
                </a:lnTo>
                <a:lnTo>
                  <a:pt x="1127950" y="616204"/>
                </a:lnTo>
                <a:lnTo>
                  <a:pt x="1118711" y="621150"/>
                </a:lnTo>
                <a:lnTo>
                  <a:pt x="1118521" y="625050"/>
                </a:lnTo>
                <a:lnTo>
                  <a:pt x="1123283" y="628569"/>
                </a:lnTo>
                <a:lnTo>
                  <a:pt x="1122140" y="635038"/>
                </a:lnTo>
                <a:lnTo>
                  <a:pt x="1064323" y="640555"/>
                </a:lnTo>
                <a:lnTo>
                  <a:pt x="1048322" y="638367"/>
                </a:lnTo>
                <a:lnTo>
                  <a:pt x="1041082" y="647023"/>
                </a:lnTo>
                <a:lnTo>
                  <a:pt x="1015746" y="638748"/>
                </a:lnTo>
                <a:lnTo>
                  <a:pt x="1006221" y="632089"/>
                </a:lnTo>
                <a:lnTo>
                  <a:pt x="995553" y="631138"/>
                </a:lnTo>
                <a:lnTo>
                  <a:pt x="974122" y="638748"/>
                </a:lnTo>
                <a:lnTo>
                  <a:pt x="952881" y="632089"/>
                </a:lnTo>
                <a:lnTo>
                  <a:pt x="915733" y="629521"/>
                </a:lnTo>
                <a:lnTo>
                  <a:pt x="899446" y="642552"/>
                </a:lnTo>
                <a:lnTo>
                  <a:pt x="894969" y="655299"/>
                </a:lnTo>
                <a:lnTo>
                  <a:pt x="872109" y="672611"/>
                </a:lnTo>
                <a:lnTo>
                  <a:pt x="852392" y="699531"/>
                </a:lnTo>
                <a:lnTo>
                  <a:pt x="830866" y="719887"/>
                </a:lnTo>
                <a:lnTo>
                  <a:pt x="808006" y="726736"/>
                </a:lnTo>
                <a:lnTo>
                  <a:pt x="805815" y="739292"/>
                </a:lnTo>
                <a:lnTo>
                  <a:pt x="813245" y="744143"/>
                </a:lnTo>
                <a:lnTo>
                  <a:pt x="816769" y="759839"/>
                </a:lnTo>
                <a:lnTo>
                  <a:pt x="813816" y="775819"/>
                </a:lnTo>
                <a:lnTo>
                  <a:pt x="817340" y="793797"/>
                </a:lnTo>
                <a:lnTo>
                  <a:pt x="813054" y="805212"/>
                </a:lnTo>
                <a:lnTo>
                  <a:pt x="821531" y="845829"/>
                </a:lnTo>
                <a:lnTo>
                  <a:pt x="794861" y="868849"/>
                </a:lnTo>
                <a:lnTo>
                  <a:pt x="772763" y="896339"/>
                </a:lnTo>
                <a:lnTo>
                  <a:pt x="771906" y="914222"/>
                </a:lnTo>
                <a:lnTo>
                  <a:pt x="759619" y="969108"/>
                </a:lnTo>
                <a:lnTo>
                  <a:pt x="753808" y="972628"/>
                </a:lnTo>
                <a:lnTo>
                  <a:pt x="740759" y="998596"/>
                </a:lnTo>
                <a:lnTo>
                  <a:pt x="739997" y="1010772"/>
                </a:lnTo>
                <a:lnTo>
                  <a:pt x="748094" y="1040165"/>
                </a:lnTo>
                <a:lnTo>
                  <a:pt x="746570" y="1092958"/>
                </a:lnTo>
                <a:lnTo>
                  <a:pt x="744188" y="1098950"/>
                </a:lnTo>
                <a:lnTo>
                  <a:pt x="713613" y="1112458"/>
                </a:lnTo>
                <a:lnTo>
                  <a:pt x="703993" y="1126821"/>
                </a:lnTo>
                <a:lnTo>
                  <a:pt x="692944" y="1155833"/>
                </a:lnTo>
                <a:lnTo>
                  <a:pt x="692944" y="1155833"/>
                </a:lnTo>
                <a:lnTo>
                  <a:pt x="664940" y="1168199"/>
                </a:lnTo>
                <a:lnTo>
                  <a:pt x="661130" y="1181326"/>
                </a:lnTo>
                <a:lnTo>
                  <a:pt x="656558" y="1181612"/>
                </a:lnTo>
                <a:lnTo>
                  <a:pt x="639223" y="1171053"/>
                </a:lnTo>
                <a:lnTo>
                  <a:pt x="630174" y="1151363"/>
                </a:lnTo>
                <a:lnTo>
                  <a:pt x="606457" y="1128628"/>
                </a:lnTo>
                <a:lnTo>
                  <a:pt x="590169" y="1124538"/>
                </a:lnTo>
                <a:lnTo>
                  <a:pt x="576929" y="1107797"/>
                </a:lnTo>
                <a:lnTo>
                  <a:pt x="564071" y="1132148"/>
                </a:lnTo>
                <a:lnTo>
                  <a:pt x="556355" y="1140233"/>
                </a:lnTo>
                <a:lnTo>
                  <a:pt x="549783" y="1139948"/>
                </a:lnTo>
                <a:lnTo>
                  <a:pt x="528828" y="1096382"/>
                </a:lnTo>
                <a:lnTo>
                  <a:pt x="544925" y="1079640"/>
                </a:lnTo>
                <a:lnTo>
                  <a:pt x="561118" y="1071365"/>
                </a:lnTo>
                <a:lnTo>
                  <a:pt x="566833" y="1062899"/>
                </a:lnTo>
                <a:lnTo>
                  <a:pt x="565690" y="1051104"/>
                </a:lnTo>
                <a:lnTo>
                  <a:pt x="554736" y="1051389"/>
                </a:lnTo>
                <a:lnTo>
                  <a:pt x="549783" y="1047870"/>
                </a:lnTo>
                <a:lnTo>
                  <a:pt x="544258" y="1024469"/>
                </a:lnTo>
                <a:lnTo>
                  <a:pt x="524351" y="1022947"/>
                </a:lnTo>
                <a:lnTo>
                  <a:pt x="511683" y="1017240"/>
                </a:lnTo>
                <a:lnTo>
                  <a:pt x="497110" y="1000594"/>
                </a:lnTo>
                <a:lnTo>
                  <a:pt x="491966" y="1000308"/>
                </a:lnTo>
                <a:lnTo>
                  <a:pt x="483298" y="1012769"/>
                </a:lnTo>
                <a:lnTo>
                  <a:pt x="467296" y="1016098"/>
                </a:lnTo>
                <a:lnTo>
                  <a:pt x="446341" y="990986"/>
                </a:lnTo>
                <a:lnTo>
                  <a:pt x="446341" y="990986"/>
                </a:lnTo>
                <a:lnTo>
                  <a:pt x="426148" y="970250"/>
                </a:lnTo>
                <a:lnTo>
                  <a:pt x="420433" y="969679"/>
                </a:lnTo>
                <a:lnTo>
                  <a:pt x="412337" y="975386"/>
                </a:lnTo>
                <a:lnTo>
                  <a:pt x="392906" y="973959"/>
                </a:lnTo>
                <a:lnTo>
                  <a:pt x="387096" y="961784"/>
                </a:lnTo>
                <a:lnTo>
                  <a:pt x="385858" y="940286"/>
                </a:lnTo>
                <a:lnTo>
                  <a:pt x="374237" y="927539"/>
                </a:lnTo>
                <a:lnTo>
                  <a:pt x="367189" y="910988"/>
                </a:lnTo>
                <a:lnTo>
                  <a:pt x="369761" y="902142"/>
                </a:lnTo>
                <a:lnTo>
                  <a:pt x="359759" y="874366"/>
                </a:lnTo>
                <a:lnTo>
                  <a:pt x="355568" y="847637"/>
                </a:lnTo>
                <a:lnTo>
                  <a:pt x="339185" y="831941"/>
                </a:lnTo>
                <a:lnTo>
                  <a:pt x="330613" y="813107"/>
                </a:lnTo>
                <a:lnTo>
                  <a:pt x="320326" y="801597"/>
                </a:lnTo>
                <a:lnTo>
                  <a:pt x="314325" y="773536"/>
                </a:lnTo>
                <a:lnTo>
                  <a:pt x="307562" y="763453"/>
                </a:lnTo>
                <a:lnTo>
                  <a:pt x="300038" y="738817"/>
                </a:lnTo>
                <a:lnTo>
                  <a:pt x="302514" y="730255"/>
                </a:lnTo>
                <a:lnTo>
                  <a:pt x="292703" y="721409"/>
                </a:lnTo>
                <a:lnTo>
                  <a:pt x="291846" y="700482"/>
                </a:lnTo>
                <a:lnTo>
                  <a:pt x="275272" y="678889"/>
                </a:lnTo>
                <a:lnTo>
                  <a:pt x="273939" y="668711"/>
                </a:lnTo>
                <a:lnTo>
                  <a:pt x="263652" y="666238"/>
                </a:lnTo>
                <a:lnTo>
                  <a:pt x="255175" y="653111"/>
                </a:lnTo>
                <a:lnTo>
                  <a:pt x="241363" y="643979"/>
                </a:lnTo>
                <a:lnTo>
                  <a:pt x="202882" y="632850"/>
                </a:lnTo>
                <a:lnTo>
                  <a:pt x="196501" y="642743"/>
                </a:lnTo>
                <a:lnTo>
                  <a:pt x="169926" y="662909"/>
                </a:lnTo>
                <a:lnTo>
                  <a:pt x="157258" y="664716"/>
                </a:lnTo>
                <a:lnTo>
                  <a:pt x="150686" y="669948"/>
                </a:lnTo>
                <a:lnTo>
                  <a:pt x="144018" y="665287"/>
                </a:lnTo>
                <a:lnTo>
                  <a:pt x="136017" y="666999"/>
                </a:lnTo>
                <a:lnTo>
                  <a:pt x="130397" y="648355"/>
                </a:lnTo>
                <a:lnTo>
                  <a:pt x="121063" y="634943"/>
                </a:lnTo>
                <a:lnTo>
                  <a:pt x="113347" y="595752"/>
                </a:lnTo>
                <a:lnTo>
                  <a:pt x="111443" y="593374"/>
                </a:lnTo>
                <a:lnTo>
                  <a:pt x="106013" y="597369"/>
                </a:lnTo>
                <a:lnTo>
                  <a:pt x="100584" y="595467"/>
                </a:lnTo>
                <a:lnTo>
                  <a:pt x="89059" y="552947"/>
                </a:lnTo>
                <a:lnTo>
                  <a:pt x="76486" y="549998"/>
                </a:lnTo>
                <a:lnTo>
                  <a:pt x="68008" y="525171"/>
                </a:lnTo>
                <a:lnTo>
                  <a:pt x="46101" y="523079"/>
                </a:lnTo>
                <a:lnTo>
                  <a:pt x="41053" y="527264"/>
                </a:lnTo>
                <a:lnTo>
                  <a:pt x="29623" y="518132"/>
                </a:lnTo>
                <a:lnTo>
                  <a:pt x="32766" y="504435"/>
                </a:lnTo>
                <a:lnTo>
                  <a:pt x="21336" y="481796"/>
                </a:lnTo>
                <a:lnTo>
                  <a:pt x="14192" y="475612"/>
                </a:lnTo>
                <a:lnTo>
                  <a:pt x="9620" y="458300"/>
                </a:lnTo>
                <a:lnTo>
                  <a:pt x="0" y="452498"/>
                </a:lnTo>
                <a:lnTo>
                  <a:pt x="4858" y="433854"/>
                </a:lnTo>
                <a:lnTo>
                  <a:pt x="5715" y="385151"/>
                </a:lnTo>
                <a:lnTo>
                  <a:pt x="18383" y="354617"/>
                </a:lnTo>
                <a:lnTo>
                  <a:pt x="17621" y="348148"/>
                </a:lnTo>
                <a:lnTo>
                  <a:pt x="13145" y="348909"/>
                </a:lnTo>
                <a:lnTo>
                  <a:pt x="7429" y="342061"/>
                </a:lnTo>
                <a:lnTo>
                  <a:pt x="23908" y="320943"/>
                </a:lnTo>
                <a:lnTo>
                  <a:pt x="35243" y="313619"/>
                </a:lnTo>
                <a:lnTo>
                  <a:pt x="33814" y="306675"/>
                </a:lnTo>
                <a:lnTo>
                  <a:pt x="26861" y="308197"/>
                </a:lnTo>
                <a:close/>
              </a:path>
            </a:pathLst>
          </a:custGeom>
          <a:solidFill>
            <a:srgbClr val="1BA3E2"/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13" name="Forma libre 12">
            <a:extLst>
              <a:ext uri="{FF2B5EF4-FFF2-40B4-BE49-F238E27FC236}">
                <a16:creationId xmlns:a16="http://schemas.microsoft.com/office/drawing/2014/main" id="{7124929A-B47E-9143-879F-F342E6CC246A}"/>
              </a:ext>
            </a:extLst>
          </p:cNvPr>
          <p:cNvSpPr/>
          <p:nvPr/>
        </p:nvSpPr>
        <p:spPr>
          <a:xfrm>
            <a:off x="6496299" y="4665208"/>
            <a:ext cx="509322" cy="435413"/>
          </a:xfrm>
          <a:custGeom>
            <a:avLst/>
            <a:gdLst>
              <a:gd name="connsiteX0" fmla="*/ 559880 w 576262"/>
              <a:gd name="connsiteY0" fmla="*/ 87132 h 492639"/>
              <a:gd name="connsiteX1" fmla="*/ 564642 w 576262"/>
              <a:gd name="connsiteY1" fmla="*/ 91793 h 492639"/>
              <a:gd name="connsiteX2" fmla="*/ 563594 w 576262"/>
              <a:gd name="connsiteY2" fmla="*/ 111388 h 492639"/>
              <a:gd name="connsiteX3" fmla="*/ 552641 w 576262"/>
              <a:gd name="connsiteY3" fmla="*/ 129557 h 492639"/>
              <a:gd name="connsiteX4" fmla="*/ 576263 w 576262"/>
              <a:gd name="connsiteY4" fmla="*/ 135359 h 492639"/>
              <a:gd name="connsiteX5" fmla="*/ 575882 w 576262"/>
              <a:gd name="connsiteY5" fmla="*/ 146489 h 492639"/>
              <a:gd name="connsiteX6" fmla="*/ 569119 w 576262"/>
              <a:gd name="connsiteY6" fmla="*/ 160186 h 492639"/>
              <a:gd name="connsiteX7" fmla="*/ 555308 w 576262"/>
              <a:gd name="connsiteY7" fmla="*/ 166559 h 492639"/>
              <a:gd name="connsiteX8" fmla="*/ 549974 w 576262"/>
              <a:gd name="connsiteY8" fmla="*/ 176357 h 492639"/>
              <a:gd name="connsiteX9" fmla="*/ 539496 w 576262"/>
              <a:gd name="connsiteY9" fmla="*/ 177974 h 492639"/>
              <a:gd name="connsiteX10" fmla="*/ 523018 w 576262"/>
              <a:gd name="connsiteY10" fmla="*/ 161328 h 492639"/>
              <a:gd name="connsiteX11" fmla="*/ 508540 w 576262"/>
              <a:gd name="connsiteY11" fmla="*/ 166655 h 492639"/>
              <a:gd name="connsiteX12" fmla="*/ 487109 w 576262"/>
              <a:gd name="connsiteY12" fmla="*/ 198425 h 492639"/>
              <a:gd name="connsiteX13" fmla="*/ 488061 w 576262"/>
              <a:gd name="connsiteY13" fmla="*/ 212218 h 492639"/>
              <a:gd name="connsiteX14" fmla="*/ 481679 w 576262"/>
              <a:gd name="connsiteY14" fmla="*/ 227438 h 492639"/>
              <a:gd name="connsiteX15" fmla="*/ 473869 w 576262"/>
              <a:gd name="connsiteY15" fmla="*/ 222872 h 492639"/>
              <a:gd name="connsiteX16" fmla="*/ 471773 w 576262"/>
              <a:gd name="connsiteY16" fmla="*/ 233335 h 492639"/>
              <a:gd name="connsiteX17" fmla="*/ 465487 w 576262"/>
              <a:gd name="connsiteY17" fmla="*/ 237140 h 492639"/>
              <a:gd name="connsiteX18" fmla="*/ 439579 w 576262"/>
              <a:gd name="connsiteY18" fmla="*/ 233526 h 492639"/>
              <a:gd name="connsiteX19" fmla="*/ 425291 w 576262"/>
              <a:gd name="connsiteY19" fmla="*/ 240279 h 492639"/>
              <a:gd name="connsiteX20" fmla="*/ 381667 w 576262"/>
              <a:gd name="connsiteY20" fmla="*/ 242943 h 492639"/>
              <a:gd name="connsiteX21" fmla="*/ 374809 w 576262"/>
              <a:gd name="connsiteY21" fmla="*/ 256355 h 492639"/>
              <a:gd name="connsiteX22" fmla="*/ 368618 w 576262"/>
              <a:gd name="connsiteY22" fmla="*/ 292502 h 492639"/>
              <a:gd name="connsiteX23" fmla="*/ 369951 w 576262"/>
              <a:gd name="connsiteY23" fmla="*/ 299731 h 492639"/>
              <a:gd name="connsiteX24" fmla="*/ 379095 w 576262"/>
              <a:gd name="connsiteY24" fmla="*/ 306485 h 492639"/>
              <a:gd name="connsiteX25" fmla="*/ 385286 w 576262"/>
              <a:gd name="connsiteY25" fmla="*/ 323036 h 492639"/>
              <a:gd name="connsiteX26" fmla="*/ 385191 w 576262"/>
              <a:gd name="connsiteY26" fmla="*/ 348814 h 492639"/>
              <a:gd name="connsiteX27" fmla="*/ 395573 w 576262"/>
              <a:gd name="connsiteY27" fmla="*/ 366507 h 492639"/>
              <a:gd name="connsiteX28" fmla="*/ 414814 w 576262"/>
              <a:gd name="connsiteY28" fmla="*/ 379919 h 492639"/>
              <a:gd name="connsiteX29" fmla="*/ 421672 w 576262"/>
              <a:gd name="connsiteY29" fmla="*/ 395805 h 492639"/>
              <a:gd name="connsiteX30" fmla="*/ 421672 w 576262"/>
              <a:gd name="connsiteY30" fmla="*/ 395805 h 492639"/>
              <a:gd name="connsiteX31" fmla="*/ 417576 w 576262"/>
              <a:gd name="connsiteY31" fmla="*/ 406173 h 492639"/>
              <a:gd name="connsiteX32" fmla="*/ 423291 w 576262"/>
              <a:gd name="connsiteY32" fmla="*/ 417397 h 492639"/>
              <a:gd name="connsiteX33" fmla="*/ 424244 w 576262"/>
              <a:gd name="connsiteY33" fmla="*/ 429953 h 492639"/>
              <a:gd name="connsiteX34" fmla="*/ 419386 w 576262"/>
              <a:gd name="connsiteY34" fmla="*/ 446600 h 492639"/>
              <a:gd name="connsiteX35" fmla="*/ 425768 w 576262"/>
              <a:gd name="connsiteY35" fmla="*/ 447076 h 492639"/>
              <a:gd name="connsiteX36" fmla="*/ 425006 w 576262"/>
              <a:gd name="connsiteY36" fmla="*/ 456493 h 492639"/>
              <a:gd name="connsiteX37" fmla="*/ 413766 w 576262"/>
              <a:gd name="connsiteY37" fmla="*/ 467432 h 492639"/>
              <a:gd name="connsiteX38" fmla="*/ 394145 w 576262"/>
              <a:gd name="connsiteY38" fmla="*/ 470095 h 492639"/>
              <a:gd name="connsiteX39" fmla="*/ 387191 w 576262"/>
              <a:gd name="connsiteY39" fmla="*/ 477610 h 492639"/>
              <a:gd name="connsiteX40" fmla="*/ 382619 w 576262"/>
              <a:gd name="connsiteY40" fmla="*/ 490927 h 492639"/>
              <a:gd name="connsiteX41" fmla="*/ 376714 w 576262"/>
              <a:gd name="connsiteY41" fmla="*/ 492639 h 492639"/>
              <a:gd name="connsiteX42" fmla="*/ 379857 w 576262"/>
              <a:gd name="connsiteY42" fmla="*/ 478371 h 492639"/>
              <a:gd name="connsiteX43" fmla="*/ 375095 w 576262"/>
              <a:gd name="connsiteY43" fmla="*/ 476088 h 492639"/>
              <a:gd name="connsiteX44" fmla="*/ 356616 w 576262"/>
              <a:gd name="connsiteY44" fmla="*/ 480654 h 492639"/>
              <a:gd name="connsiteX45" fmla="*/ 343472 w 576262"/>
              <a:gd name="connsiteY45" fmla="*/ 490356 h 492639"/>
              <a:gd name="connsiteX46" fmla="*/ 310706 w 576262"/>
              <a:gd name="connsiteY46" fmla="*/ 488739 h 492639"/>
              <a:gd name="connsiteX47" fmla="*/ 286131 w 576262"/>
              <a:gd name="connsiteY47" fmla="*/ 480083 h 492639"/>
              <a:gd name="connsiteX48" fmla="*/ 273749 w 576262"/>
              <a:gd name="connsiteY48" fmla="*/ 478751 h 492639"/>
              <a:gd name="connsiteX49" fmla="*/ 267938 w 576262"/>
              <a:gd name="connsiteY49" fmla="*/ 481510 h 492639"/>
              <a:gd name="connsiteX50" fmla="*/ 265462 w 576262"/>
              <a:gd name="connsiteY50" fmla="*/ 480559 h 492639"/>
              <a:gd name="connsiteX51" fmla="*/ 267462 w 576262"/>
              <a:gd name="connsiteY51" fmla="*/ 476088 h 492639"/>
              <a:gd name="connsiteX52" fmla="*/ 263081 w 576262"/>
              <a:gd name="connsiteY52" fmla="*/ 453829 h 492639"/>
              <a:gd name="connsiteX53" fmla="*/ 242030 w 576262"/>
              <a:gd name="connsiteY53" fmla="*/ 459537 h 492639"/>
              <a:gd name="connsiteX54" fmla="*/ 228791 w 576262"/>
              <a:gd name="connsiteY54" fmla="*/ 455351 h 492639"/>
              <a:gd name="connsiteX55" fmla="*/ 222504 w 576262"/>
              <a:gd name="connsiteY55" fmla="*/ 460868 h 492639"/>
              <a:gd name="connsiteX56" fmla="*/ 225647 w 576262"/>
              <a:gd name="connsiteY56" fmla="*/ 468668 h 492639"/>
              <a:gd name="connsiteX57" fmla="*/ 214027 w 576262"/>
              <a:gd name="connsiteY57" fmla="*/ 473615 h 492639"/>
              <a:gd name="connsiteX58" fmla="*/ 196882 w 576262"/>
              <a:gd name="connsiteY58" fmla="*/ 466576 h 492639"/>
              <a:gd name="connsiteX59" fmla="*/ 172688 w 576262"/>
              <a:gd name="connsiteY59" fmla="*/ 464293 h 492639"/>
              <a:gd name="connsiteX60" fmla="*/ 168212 w 576262"/>
              <a:gd name="connsiteY60" fmla="*/ 459537 h 492639"/>
              <a:gd name="connsiteX61" fmla="*/ 168021 w 576262"/>
              <a:gd name="connsiteY61" fmla="*/ 428717 h 492639"/>
              <a:gd name="connsiteX62" fmla="*/ 163735 w 576262"/>
              <a:gd name="connsiteY62" fmla="*/ 412261 h 492639"/>
              <a:gd name="connsiteX63" fmla="*/ 173641 w 576262"/>
              <a:gd name="connsiteY63" fmla="*/ 417207 h 492639"/>
              <a:gd name="connsiteX64" fmla="*/ 179642 w 576262"/>
              <a:gd name="connsiteY64" fmla="*/ 414639 h 492639"/>
              <a:gd name="connsiteX65" fmla="*/ 166878 w 576262"/>
              <a:gd name="connsiteY65" fmla="*/ 397517 h 492639"/>
              <a:gd name="connsiteX66" fmla="*/ 156496 w 576262"/>
              <a:gd name="connsiteY66" fmla="*/ 390383 h 492639"/>
              <a:gd name="connsiteX67" fmla="*/ 142875 w 576262"/>
              <a:gd name="connsiteY67" fmla="*/ 392666 h 492639"/>
              <a:gd name="connsiteX68" fmla="*/ 136875 w 576262"/>
              <a:gd name="connsiteY68" fmla="*/ 388956 h 492639"/>
              <a:gd name="connsiteX69" fmla="*/ 116872 w 576262"/>
              <a:gd name="connsiteY69" fmla="*/ 395519 h 492639"/>
              <a:gd name="connsiteX70" fmla="*/ 97727 w 576262"/>
              <a:gd name="connsiteY70" fmla="*/ 422153 h 492639"/>
              <a:gd name="connsiteX71" fmla="*/ 89059 w 576262"/>
              <a:gd name="connsiteY71" fmla="*/ 419300 h 492639"/>
              <a:gd name="connsiteX72" fmla="*/ 68009 w 576262"/>
              <a:gd name="connsiteY72" fmla="*/ 420632 h 492639"/>
              <a:gd name="connsiteX73" fmla="*/ 63437 w 576262"/>
              <a:gd name="connsiteY73" fmla="*/ 416541 h 492639"/>
              <a:gd name="connsiteX74" fmla="*/ 52197 w 576262"/>
              <a:gd name="connsiteY74" fmla="*/ 423200 h 492639"/>
              <a:gd name="connsiteX75" fmla="*/ 44482 w 576262"/>
              <a:gd name="connsiteY75" fmla="*/ 422344 h 492639"/>
              <a:gd name="connsiteX76" fmla="*/ 40291 w 576262"/>
              <a:gd name="connsiteY76" fmla="*/ 418063 h 492639"/>
              <a:gd name="connsiteX77" fmla="*/ 33814 w 576262"/>
              <a:gd name="connsiteY77" fmla="*/ 390953 h 492639"/>
              <a:gd name="connsiteX78" fmla="*/ 37243 w 576262"/>
              <a:gd name="connsiteY78" fmla="*/ 387148 h 492639"/>
              <a:gd name="connsiteX79" fmla="*/ 31814 w 576262"/>
              <a:gd name="connsiteY79" fmla="*/ 382487 h 492639"/>
              <a:gd name="connsiteX80" fmla="*/ 26575 w 576262"/>
              <a:gd name="connsiteY80" fmla="*/ 383153 h 492639"/>
              <a:gd name="connsiteX81" fmla="*/ 23432 w 576262"/>
              <a:gd name="connsiteY81" fmla="*/ 378017 h 492639"/>
              <a:gd name="connsiteX82" fmla="*/ 15240 w 576262"/>
              <a:gd name="connsiteY82" fmla="*/ 377541 h 492639"/>
              <a:gd name="connsiteX83" fmla="*/ 15240 w 576262"/>
              <a:gd name="connsiteY83" fmla="*/ 377541 h 492639"/>
              <a:gd name="connsiteX84" fmla="*/ 18860 w 576262"/>
              <a:gd name="connsiteY84" fmla="*/ 351192 h 492639"/>
              <a:gd name="connsiteX85" fmla="*/ 35909 w 576262"/>
              <a:gd name="connsiteY85" fmla="*/ 318565 h 492639"/>
              <a:gd name="connsiteX86" fmla="*/ 20955 w 576262"/>
              <a:gd name="connsiteY86" fmla="*/ 291265 h 492639"/>
              <a:gd name="connsiteX87" fmla="*/ 5239 w 576262"/>
              <a:gd name="connsiteY87" fmla="*/ 287175 h 492639"/>
              <a:gd name="connsiteX88" fmla="*/ 0 w 576262"/>
              <a:gd name="connsiteY88" fmla="*/ 274714 h 492639"/>
              <a:gd name="connsiteX89" fmla="*/ 19145 w 576262"/>
              <a:gd name="connsiteY89" fmla="*/ 256070 h 492639"/>
              <a:gd name="connsiteX90" fmla="*/ 20288 w 576262"/>
              <a:gd name="connsiteY90" fmla="*/ 248175 h 492639"/>
              <a:gd name="connsiteX91" fmla="*/ 37529 w 576262"/>
              <a:gd name="connsiteY91" fmla="*/ 233906 h 492639"/>
              <a:gd name="connsiteX92" fmla="*/ 55721 w 576262"/>
              <a:gd name="connsiteY92" fmla="*/ 196333 h 492639"/>
              <a:gd name="connsiteX93" fmla="*/ 79439 w 576262"/>
              <a:gd name="connsiteY93" fmla="*/ 178164 h 492639"/>
              <a:gd name="connsiteX94" fmla="*/ 90107 w 576262"/>
              <a:gd name="connsiteY94" fmla="*/ 152386 h 492639"/>
              <a:gd name="connsiteX95" fmla="*/ 89059 w 576262"/>
              <a:gd name="connsiteY95" fmla="*/ 146203 h 492639"/>
              <a:gd name="connsiteX96" fmla="*/ 94012 w 576262"/>
              <a:gd name="connsiteY96" fmla="*/ 139164 h 492639"/>
              <a:gd name="connsiteX97" fmla="*/ 108014 w 576262"/>
              <a:gd name="connsiteY97" fmla="*/ 138308 h 492639"/>
              <a:gd name="connsiteX98" fmla="*/ 112109 w 576262"/>
              <a:gd name="connsiteY98" fmla="*/ 134788 h 492639"/>
              <a:gd name="connsiteX99" fmla="*/ 118491 w 576262"/>
              <a:gd name="connsiteY99" fmla="*/ 121757 h 492639"/>
              <a:gd name="connsiteX100" fmla="*/ 110776 w 576262"/>
              <a:gd name="connsiteY100" fmla="*/ 117286 h 492639"/>
              <a:gd name="connsiteX101" fmla="*/ 116300 w 576262"/>
              <a:gd name="connsiteY101" fmla="*/ 96454 h 492639"/>
              <a:gd name="connsiteX102" fmla="*/ 109633 w 576262"/>
              <a:gd name="connsiteY102" fmla="*/ 95313 h 492639"/>
              <a:gd name="connsiteX103" fmla="*/ 124111 w 576262"/>
              <a:gd name="connsiteY103" fmla="*/ 42710 h 492639"/>
              <a:gd name="connsiteX104" fmla="*/ 122968 w 576262"/>
              <a:gd name="connsiteY104" fmla="*/ 36051 h 492639"/>
              <a:gd name="connsiteX105" fmla="*/ 134398 w 576262"/>
              <a:gd name="connsiteY105" fmla="*/ 23115 h 492639"/>
              <a:gd name="connsiteX106" fmla="*/ 127349 w 576262"/>
              <a:gd name="connsiteY106" fmla="*/ 15219 h 492639"/>
              <a:gd name="connsiteX107" fmla="*/ 138970 w 576262"/>
              <a:gd name="connsiteY107" fmla="*/ 2949 h 492639"/>
              <a:gd name="connsiteX108" fmla="*/ 138970 w 576262"/>
              <a:gd name="connsiteY108" fmla="*/ 2949 h 492639"/>
              <a:gd name="connsiteX109" fmla="*/ 148209 w 576262"/>
              <a:gd name="connsiteY109" fmla="*/ 8942 h 492639"/>
              <a:gd name="connsiteX110" fmla="*/ 155925 w 576262"/>
              <a:gd name="connsiteY110" fmla="*/ 0 h 492639"/>
              <a:gd name="connsiteX111" fmla="*/ 155925 w 576262"/>
              <a:gd name="connsiteY111" fmla="*/ 0 h 492639"/>
              <a:gd name="connsiteX112" fmla="*/ 166973 w 576262"/>
              <a:gd name="connsiteY112" fmla="*/ 6373 h 492639"/>
              <a:gd name="connsiteX113" fmla="*/ 194691 w 576262"/>
              <a:gd name="connsiteY113" fmla="*/ 9322 h 492639"/>
              <a:gd name="connsiteX114" fmla="*/ 206693 w 576262"/>
              <a:gd name="connsiteY114" fmla="*/ 16266 h 492639"/>
              <a:gd name="connsiteX115" fmla="*/ 250793 w 576262"/>
              <a:gd name="connsiteY115" fmla="*/ 26349 h 492639"/>
              <a:gd name="connsiteX116" fmla="*/ 262509 w 576262"/>
              <a:gd name="connsiteY116" fmla="*/ 33483 h 492639"/>
              <a:gd name="connsiteX117" fmla="*/ 272701 w 576262"/>
              <a:gd name="connsiteY117" fmla="*/ 33102 h 492639"/>
              <a:gd name="connsiteX118" fmla="*/ 320040 w 576262"/>
              <a:gd name="connsiteY118" fmla="*/ 68488 h 492639"/>
              <a:gd name="connsiteX119" fmla="*/ 346139 w 576262"/>
              <a:gd name="connsiteY119" fmla="*/ 82090 h 492639"/>
              <a:gd name="connsiteX120" fmla="*/ 372333 w 576262"/>
              <a:gd name="connsiteY120" fmla="*/ 81805 h 492639"/>
              <a:gd name="connsiteX121" fmla="*/ 386810 w 576262"/>
              <a:gd name="connsiteY121" fmla="*/ 76003 h 492639"/>
              <a:gd name="connsiteX122" fmla="*/ 385382 w 576262"/>
              <a:gd name="connsiteY122" fmla="*/ 65349 h 492639"/>
              <a:gd name="connsiteX123" fmla="*/ 391287 w 576262"/>
              <a:gd name="connsiteY123" fmla="*/ 47942 h 492639"/>
              <a:gd name="connsiteX124" fmla="*/ 401574 w 576262"/>
              <a:gd name="connsiteY124" fmla="*/ 40998 h 492639"/>
              <a:gd name="connsiteX125" fmla="*/ 438626 w 576262"/>
              <a:gd name="connsiteY125" fmla="*/ 53173 h 492639"/>
              <a:gd name="connsiteX126" fmla="*/ 468630 w 576262"/>
              <a:gd name="connsiteY126" fmla="*/ 72198 h 492639"/>
              <a:gd name="connsiteX127" fmla="*/ 471202 w 576262"/>
              <a:gd name="connsiteY127" fmla="*/ 78761 h 492639"/>
              <a:gd name="connsiteX128" fmla="*/ 475774 w 576262"/>
              <a:gd name="connsiteY128" fmla="*/ 77905 h 492639"/>
              <a:gd name="connsiteX129" fmla="*/ 491966 w 576262"/>
              <a:gd name="connsiteY129" fmla="*/ 98166 h 492639"/>
              <a:gd name="connsiteX130" fmla="*/ 509207 w 576262"/>
              <a:gd name="connsiteY130" fmla="*/ 96549 h 492639"/>
              <a:gd name="connsiteX131" fmla="*/ 512921 w 576262"/>
              <a:gd name="connsiteY131" fmla="*/ 91413 h 492639"/>
              <a:gd name="connsiteX132" fmla="*/ 519398 w 576262"/>
              <a:gd name="connsiteY132" fmla="*/ 99403 h 492639"/>
              <a:gd name="connsiteX133" fmla="*/ 534734 w 576262"/>
              <a:gd name="connsiteY133" fmla="*/ 99783 h 49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576262" h="492639">
                <a:moveTo>
                  <a:pt x="559880" y="87132"/>
                </a:moveTo>
                <a:lnTo>
                  <a:pt x="564642" y="91793"/>
                </a:lnTo>
                <a:lnTo>
                  <a:pt x="563594" y="111388"/>
                </a:lnTo>
                <a:lnTo>
                  <a:pt x="552641" y="129557"/>
                </a:lnTo>
                <a:lnTo>
                  <a:pt x="576263" y="135359"/>
                </a:lnTo>
                <a:lnTo>
                  <a:pt x="575882" y="146489"/>
                </a:lnTo>
                <a:lnTo>
                  <a:pt x="569119" y="160186"/>
                </a:lnTo>
                <a:lnTo>
                  <a:pt x="555308" y="166559"/>
                </a:lnTo>
                <a:lnTo>
                  <a:pt x="549974" y="176357"/>
                </a:lnTo>
                <a:lnTo>
                  <a:pt x="539496" y="177974"/>
                </a:lnTo>
                <a:lnTo>
                  <a:pt x="523018" y="161328"/>
                </a:lnTo>
                <a:lnTo>
                  <a:pt x="508540" y="166655"/>
                </a:lnTo>
                <a:lnTo>
                  <a:pt x="487109" y="198425"/>
                </a:lnTo>
                <a:lnTo>
                  <a:pt x="488061" y="212218"/>
                </a:lnTo>
                <a:lnTo>
                  <a:pt x="481679" y="227438"/>
                </a:lnTo>
                <a:lnTo>
                  <a:pt x="473869" y="222872"/>
                </a:lnTo>
                <a:lnTo>
                  <a:pt x="471773" y="233335"/>
                </a:lnTo>
                <a:lnTo>
                  <a:pt x="465487" y="237140"/>
                </a:lnTo>
                <a:lnTo>
                  <a:pt x="439579" y="233526"/>
                </a:lnTo>
                <a:lnTo>
                  <a:pt x="425291" y="240279"/>
                </a:lnTo>
                <a:lnTo>
                  <a:pt x="381667" y="242943"/>
                </a:lnTo>
                <a:lnTo>
                  <a:pt x="374809" y="256355"/>
                </a:lnTo>
                <a:lnTo>
                  <a:pt x="368618" y="292502"/>
                </a:lnTo>
                <a:lnTo>
                  <a:pt x="369951" y="299731"/>
                </a:lnTo>
                <a:lnTo>
                  <a:pt x="379095" y="306485"/>
                </a:lnTo>
                <a:lnTo>
                  <a:pt x="385286" y="323036"/>
                </a:lnTo>
                <a:lnTo>
                  <a:pt x="385191" y="348814"/>
                </a:lnTo>
                <a:lnTo>
                  <a:pt x="395573" y="366507"/>
                </a:lnTo>
                <a:lnTo>
                  <a:pt x="414814" y="379919"/>
                </a:lnTo>
                <a:lnTo>
                  <a:pt x="421672" y="395805"/>
                </a:lnTo>
                <a:lnTo>
                  <a:pt x="421672" y="395805"/>
                </a:lnTo>
                <a:lnTo>
                  <a:pt x="417576" y="406173"/>
                </a:lnTo>
                <a:lnTo>
                  <a:pt x="423291" y="417397"/>
                </a:lnTo>
                <a:lnTo>
                  <a:pt x="424244" y="429953"/>
                </a:lnTo>
                <a:lnTo>
                  <a:pt x="419386" y="446600"/>
                </a:lnTo>
                <a:lnTo>
                  <a:pt x="425768" y="447076"/>
                </a:lnTo>
                <a:lnTo>
                  <a:pt x="425006" y="456493"/>
                </a:lnTo>
                <a:lnTo>
                  <a:pt x="413766" y="467432"/>
                </a:lnTo>
                <a:lnTo>
                  <a:pt x="394145" y="470095"/>
                </a:lnTo>
                <a:lnTo>
                  <a:pt x="387191" y="477610"/>
                </a:lnTo>
                <a:lnTo>
                  <a:pt x="382619" y="490927"/>
                </a:lnTo>
                <a:lnTo>
                  <a:pt x="376714" y="492639"/>
                </a:lnTo>
                <a:lnTo>
                  <a:pt x="379857" y="478371"/>
                </a:lnTo>
                <a:lnTo>
                  <a:pt x="375095" y="476088"/>
                </a:lnTo>
                <a:lnTo>
                  <a:pt x="356616" y="480654"/>
                </a:lnTo>
                <a:lnTo>
                  <a:pt x="343472" y="490356"/>
                </a:lnTo>
                <a:lnTo>
                  <a:pt x="310706" y="488739"/>
                </a:lnTo>
                <a:lnTo>
                  <a:pt x="286131" y="480083"/>
                </a:lnTo>
                <a:lnTo>
                  <a:pt x="273749" y="478751"/>
                </a:lnTo>
                <a:lnTo>
                  <a:pt x="267938" y="481510"/>
                </a:lnTo>
                <a:lnTo>
                  <a:pt x="265462" y="480559"/>
                </a:lnTo>
                <a:lnTo>
                  <a:pt x="267462" y="476088"/>
                </a:lnTo>
                <a:lnTo>
                  <a:pt x="263081" y="453829"/>
                </a:lnTo>
                <a:lnTo>
                  <a:pt x="242030" y="459537"/>
                </a:lnTo>
                <a:lnTo>
                  <a:pt x="228791" y="455351"/>
                </a:lnTo>
                <a:lnTo>
                  <a:pt x="222504" y="460868"/>
                </a:lnTo>
                <a:lnTo>
                  <a:pt x="225647" y="468668"/>
                </a:lnTo>
                <a:lnTo>
                  <a:pt x="214027" y="473615"/>
                </a:lnTo>
                <a:lnTo>
                  <a:pt x="196882" y="466576"/>
                </a:lnTo>
                <a:lnTo>
                  <a:pt x="172688" y="464293"/>
                </a:lnTo>
                <a:lnTo>
                  <a:pt x="168212" y="459537"/>
                </a:lnTo>
                <a:lnTo>
                  <a:pt x="168021" y="428717"/>
                </a:lnTo>
                <a:lnTo>
                  <a:pt x="163735" y="412261"/>
                </a:lnTo>
                <a:lnTo>
                  <a:pt x="173641" y="417207"/>
                </a:lnTo>
                <a:lnTo>
                  <a:pt x="179642" y="414639"/>
                </a:lnTo>
                <a:lnTo>
                  <a:pt x="166878" y="397517"/>
                </a:lnTo>
                <a:lnTo>
                  <a:pt x="156496" y="390383"/>
                </a:lnTo>
                <a:lnTo>
                  <a:pt x="142875" y="392666"/>
                </a:lnTo>
                <a:lnTo>
                  <a:pt x="136875" y="388956"/>
                </a:lnTo>
                <a:lnTo>
                  <a:pt x="116872" y="395519"/>
                </a:lnTo>
                <a:lnTo>
                  <a:pt x="97727" y="422153"/>
                </a:lnTo>
                <a:lnTo>
                  <a:pt x="89059" y="419300"/>
                </a:lnTo>
                <a:lnTo>
                  <a:pt x="68009" y="420632"/>
                </a:lnTo>
                <a:lnTo>
                  <a:pt x="63437" y="416541"/>
                </a:lnTo>
                <a:lnTo>
                  <a:pt x="52197" y="423200"/>
                </a:lnTo>
                <a:lnTo>
                  <a:pt x="44482" y="422344"/>
                </a:lnTo>
                <a:lnTo>
                  <a:pt x="40291" y="418063"/>
                </a:lnTo>
                <a:lnTo>
                  <a:pt x="33814" y="390953"/>
                </a:lnTo>
                <a:lnTo>
                  <a:pt x="37243" y="387148"/>
                </a:lnTo>
                <a:lnTo>
                  <a:pt x="31814" y="382487"/>
                </a:lnTo>
                <a:lnTo>
                  <a:pt x="26575" y="383153"/>
                </a:lnTo>
                <a:lnTo>
                  <a:pt x="23432" y="378017"/>
                </a:lnTo>
                <a:lnTo>
                  <a:pt x="15240" y="377541"/>
                </a:lnTo>
                <a:lnTo>
                  <a:pt x="15240" y="377541"/>
                </a:lnTo>
                <a:lnTo>
                  <a:pt x="18860" y="351192"/>
                </a:lnTo>
                <a:lnTo>
                  <a:pt x="35909" y="318565"/>
                </a:lnTo>
                <a:lnTo>
                  <a:pt x="20955" y="291265"/>
                </a:lnTo>
                <a:lnTo>
                  <a:pt x="5239" y="287175"/>
                </a:lnTo>
                <a:lnTo>
                  <a:pt x="0" y="274714"/>
                </a:lnTo>
                <a:lnTo>
                  <a:pt x="19145" y="256070"/>
                </a:lnTo>
                <a:lnTo>
                  <a:pt x="20288" y="248175"/>
                </a:lnTo>
                <a:lnTo>
                  <a:pt x="37529" y="233906"/>
                </a:lnTo>
                <a:lnTo>
                  <a:pt x="55721" y="196333"/>
                </a:lnTo>
                <a:lnTo>
                  <a:pt x="79439" y="178164"/>
                </a:lnTo>
                <a:lnTo>
                  <a:pt x="90107" y="152386"/>
                </a:lnTo>
                <a:lnTo>
                  <a:pt x="89059" y="146203"/>
                </a:lnTo>
                <a:lnTo>
                  <a:pt x="94012" y="139164"/>
                </a:lnTo>
                <a:lnTo>
                  <a:pt x="108014" y="138308"/>
                </a:lnTo>
                <a:lnTo>
                  <a:pt x="112109" y="134788"/>
                </a:lnTo>
                <a:lnTo>
                  <a:pt x="118491" y="121757"/>
                </a:lnTo>
                <a:lnTo>
                  <a:pt x="110776" y="117286"/>
                </a:lnTo>
                <a:lnTo>
                  <a:pt x="116300" y="96454"/>
                </a:lnTo>
                <a:lnTo>
                  <a:pt x="109633" y="95313"/>
                </a:lnTo>
                <a:lnTo>
                  <a:pt x="124111" y="42710"/>
                </a:lnTo>
                <a:lnTo>
                  <a:pt x="122968" y="36051"/>
                </a:lnTo>
                <a:lnTo>
                  <a:pt x="134398" y="23115"/>
                </a:lnTo>
                <a:lnTo>
                  <a:pt x="127349" y="15219"/>
                </a:lnTo>
                <a:lnTo>
                  <a:pt x="138970" y="2949"/>
                </a:lnTo>
                <a:lnTo>
                  <a:pt x="138970" y="2949"/>
                </a:lnTo>
                <a:lnTo>
                  <a:pt x="148209" y="8942"/>
                </a:lnTo>
                <a:lnTo>
                  <a:pt x="155925" y="0"/>
                </a:lnTo>
                <a:lnTo>
                  <a:pt x="155925" y="0"/>
                </a:lnTo>
                <a:lnTo>
                  <a:pt x="166973" y="6373"/>
                </a:lnTo>
                <a:lnTo>
                  <a:pt x="194691" y="9322"/>
                </a:lnTo>
                <a:lnTo>
                  <a:pt x="206693" y="16266"/>
                </a:lnTo>
                <a:lnTo>
                  <a:pt x="250793" y="26349"/>
                </a:lnTo>
                <a:lnTo>
                  <a:pt x="262509" y="33483"/>
                </a:lnTo>
                <a:lnTo>
                  <a:pt x="272701" y="33102"/>
                </a:lnTo>
                <a:lnTo>
                  <a:pt x="320040" y="68488"/>
                </a:lnTo>
                <a:lnTo>
                  <a:pt x="346139" y="82090"/>
                </a:lnTo>
                <a:lnTo>
                  <a:pt x="372333" y="81805"/>
                </a:lnTo>
                <a:lnTo>
                  <a:pt x="386810" y="76003"/>
                </a:lnTo>
                <a:lnTo>
                  <a:pt x="385382" y="65349"/>
                </a:lnTo>
                <a:lnTo>
                  <a:pt x="391287" y="47942"/>
                </a:lnTo>
                <a:lnTo>
                  <a:pt x="401574" y="40998"/>
                </a:lnTo>
                <a:lnTo>
                  <a:pt x="438626" y="53173"/>
                </a:lnTo>
                <a:lnTo>
                  <a:pt x="468630" y="72198"/>
                </a:lnTo>
                <a:lnTo>
                  <a:pt x="471202" y="78761"/>
                </a:lnTo>
                <a:lnTo>
                  <a:pt x="475774" y="77905"/>
                </a:lnTo>
                <a:lnTo>
                  <a:pt x="491966" y="98166"/>
                </a:lnTo>
                <a:lnTo>
                  <a:pt x="509207" y="96549"/>
                </a:lnTo>
                <a:lnTo>
                  <a:pt x="512921" y="91413"/>
                </a:lnTo>
                <a:lnTo>
                  <a:pt x="519398" y="99403"/>
                </a:lnTo>
                <a:lnTo>
                  <a:pt x="534734" y="9978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14" name="Forma libre 13">
            <a:extLst>
              <a:ext uri="{FF2B5EF4-FFF2-40B4-BE49-F238E27FC236}">
                <a16:creationId xmlns:a16="http://schemas.microsoft.com/office/drawing/2014/main" id="{D74B9B45-718D-664C-8435-5B63CB1E45CF}"/>
              </a:ext>
            </a:extLst>
          </p:cNvPr>
          <p:cNvSpPr/>
          <p:nvPr/>
        </p:nvSpPr>
        <p:spPr>
          <a:xfrm>
            <a:off x="6485775" y="5289701"/>
            <a:ext cx="876371" cy="602045"/>
          </a:xfrm>
          <a:custGeom>
            <a:avLst/>
            <a:gdLst>
              <a:gd name="connsiteX0" fmla="*/ 419672 w 991552"/>
              <a:gd name="connsiteY0" fmla="*/ 0 h 681172"/>
              <a:gd name="connsiteX1" fmla="*/ 422529 w 991552"/>
              <a:gd name="connsiteY1" fmla="*/ 27966 h 681172"/>
              <a:gd name="connsiteX2" fmla="*/ 412528 w 991552"/>
              <a:gd name="connsiteY2" fmla="*/ 46229 h 681172"/>
              <a:gd name="connsiteX3" fmla="*/ 405479 w 991552"/>
              <a:gd name="connsiteY3" fmla="*/ 86466 h 681172"/>
              <a:gd name="connsiteX4" fmla="*/ 409004 w 991552"/>
              <a:gd name="connsiteY4" fmla="*/ 101686 h 681172"/>
              <a:gd name="connsiteX5" fmla="*/ 425672 w 991552"/>
              <a:gd name="connsiteY5" fmla="*/ 108915 h 681172"/>
              <a:gd name="connsiteX6" fmla="*/ 426625 w 991552"/>
              <a:gd name="connsiteY6" fmla="*/ 120235 h 681172"/>
              <a:gd name="connsiteX7" fmla="*/ 424244 w 991552"/>
              <a:gd name="connsiteY7" fmla="*/ 127084 h 681172"/>
              <a:gd name="connsiteX8" fmla="*/ 408432 w 991552"/>
              <a:gd name="connsiteY8" fmla="*/ 144301 h 681172"/>
              <a:gd name="connsiteX9" fmla="*/ 414623 w 991552"/>
              <a:gd name="connsiteY9" fmla="*/ 150579 h 681172"/>
              <a:gd name="connsiteX10" fmla="*/ 427292 w 991552"/>
              <a:gd name="connsiteY10" fmla="*/ 148011 h 681172"/>
              <a:gd name="connsiteX11" fmla="*/ 441675 w 991552"/>
              <a:gd name="connsiteY11" fmla="*/ 151149 h 681172"/>
              <a:gd name="connsiteX12" fmla="*/ 443770 w 991552"/>
              <a:gd name="connsiteY12" fmla="*/ 161423 h 681172"/>
              <a:gd name="connsiteX13" fmla="*/ 458724 w 991552"/>
              <a:gd name="connsiteY13" fmla="*/ 180067 h 681172"/>
              <a:gd name="connsiteX14" fmla="*/ 459105 w 991552"/>
              <a:gd name="connsiteY14" fmla="*/ 175977 h 681172"/>
              <a:gd name="connsiteX15" fmla="*/ 465011 w 991552"/>
              <a:gd name="connsiteY15" fmla="*/ 176262 h 681172"/>
              <a:gd name="connsiteX16" fmla="*/ 468249 w 991552"/>
              <a:gd name="connsiteY16" fmla="*/ 172552 h 681172"/>
              <a:gd name="connsiteX17" fmla="*/ 470059 w 991552"/>
              <a:gd name="connsiteY17" fmla="*/ 176072 h 681172"/>
              <a:gd name="connsiteX18" fmla="*/ 488918 w 991552"/>
              <a:gd name="connsiteY18" fmla="*/ 155335 h 681172"/>
              <a:gd name="connsiteX19" fmla="*/ 512445 w 991552"/>
              <a:gd name="connsiteY19" fmla="*/ 149818 h 681172"/>
              <a:gd name="connsiteX20" fmla="*/ 505873 w 991552"/>
              <a:gd name="connsiteY20" fmla="*/ 136691 h 681172"/>
              <a:gd name="connsiteX21" fmla="*/ 509207 w 991552"/>
              <a:gd name="connsiteY21" fmla="*/ 130984 h 681172"/>
              <a:gd name="connsiteX22" fmla="*/ 518922 w 991552"/>
              <a:gd name="connsiteY22" fmla="*/ 126323 h 681172"/>
              <a:gd name="connsiteX23" fmla="*/ 526447 w 991552"/>
              <a:gd name="connsiteY23" fmla="*/ 130413 h 681172"/>
              <a:gd name="connsiteX24" fmla="*/ 559880 w 991552"/>
              <a:gd name="connsiteY24" fmla="*/ 128225 h 681172"/>
              <a:gd name="connsiteX25" fmla="*/ 562642 w 991552"/>
              <a:gd name="connsiteY25" fmla="*/ 122708 h 681172"/>
              <a:gd name="connsiteX26" fmla="*/ 571024 w 991552"/>
              <a:gd name="connsiteY26" fmla="*/ 118713 h 681172"/>
              <a:gd name="connsiteX27" fmla="*/ 579120 w 991552"/>
              <a:gd name="connsiteY27" fmla="*/ 121471 h 681172"/>
              <a:gd name="connsiteX28" fmla="*/ 583311 w 991552"/>
              <a:gd name="connsiteY28" fmla="*/ 106632 h 681172"/>
              <a:gd name="connsiteX29" fmla="*/ 600075 w 991552"/>
              <a:gd name="connsiteY29" fmla="*/ 103588 h 681172"/>
              <a:gd name="connsiteX30" fmla="*/ 596646 w 991552"/>
              <a:gd name="connsiteY30" fmla="*/ 87227 h 681172"/>
              <a:gd name="connsiteX31" fmla="*/ 604361 w 991552"/>
              <a:gd name="connsiteY31" fmla="*/ 86752 h 681172"/>
              <a:gd name="connsiteX32" fmla="*/ 613029 w 991552"/>
              <a:gd name="connsiteY32" fmla="*/ 97025 h 681172"/>
              <a:gd name="connsiteX33" fmla="*/ 631889 w 991552"/>
              <a:gd name="connsiteY33" fmla="*/ 103398 h 681172"/>
              <a:gd name="connsiteX34" fmla="*/ 639699 w 991552"/>
              <a:gd name="connsiteY34" fmla="*/ 98737 h 681172"/>
              <a:gd name="connsiteX35" fmla="*/ 647414 w 991552"/>
              <a:gd name="connsiteY35" fmla="*/ 99974 h 681172"/>
              <a:gd name="connsiteX36" fmla="*/ 647414 w 991552"/>
              <a:gd name="connsiteY36" fmla="*/ 99974 h 681172"/>
              <a:gd name="connsiteX37" fmla="*/ 652272 w 991552"/>
              <a:gd name="connsiteY37" fmla="*/ 107964 h 681172"/>
              <a:gd name="connsiteX38" fmla="*/ 646081 w 991552"/>
              <a:gd name="connsiteY38" fmla="*/ 118618 h 681172"/>
              <a:gd name="connsiteX39" fmla="*/ 650272 w 991552"/>
              <a:gd name="connsiteY39" fmla="*/ 121947 h 681172"/>
              <a:gd name="connsiteX40" fmla="*/ 660559 w 991552"/>
              <a:gd name="connsiteY40" fmla="*/ 119759 h 681172"/>
              <a:gd name="connsiteX41" fmla="*/ 671227 w 991552"/>
              <a:gd name="connsiteY41" fmla="*/ 124135 h 681172"/>
              <a:gd name="connsiteX42" fmla="*/ 690467 w 991552"/>
              <a:gd name="connsiteY42" fmla="*/ 149533 h 681172"/>
              <a:gd name="connsiteX43" fmla="*/ 742950 w 991552"/>
              <a:gd name="connsiteY43" fmla="*/ 156191 h 681172"/>
              <a:gd name="connsiteX44" fmla="*/ 764858 w 991552"/>
              <a:gd name="connsiteY44" fmla="*/ 178355 h 681172"/>
              <a:gd name="connsiteX45" fmla="*/ 764858 w 991552"/>
              <a:gd name="connsiteY45" fmla="*/ 178355 h 681172"/>
              <a:gd name="connsiteX46" fmla="*/ 764381 w 991552"/>
              <a:gd name="connsiteY46" fmla="*/ 190055 h 681172"/>
              <a:gd name="connsiteX47" fmla="*/ 777240 w 991552"/>
              <a:gd name="connsiteY47" fmla="*/ 201279 h 681172"/>
              <a:gd name="connsiteX48" fmla="*/ 790004 w 991552"/>
              <a:gd name="connsiteY48" fmla="*/ 207177 h 681172"/>
              <a:gd name="connsiteX49" fmla="*/ 801624 w 991552"/>
              <a:gd name="connsiteY49" fmla="*/ 228579 h 681172"/>
              <a:gd name="connsiteX50" fmla="*/ 830104 w 991552"/>
              <a:gd name="connsiteY50" fmla="*/ 226677 h 681172"/>
              <a:gd name="connsiteX51" fmla="*/ 832200 w 991552"/>
              <a:gd name="connsiteY51" fmla="*/ 234287 h 681172"/>
              <a:gd name="connsiteX52" fmla="*/ 824294 w 991552"/>
              <a:gd name="connsiteY52" fmla="*/ 243513 h 681172"/>
              <a:gd name="connsiteX53" fmla="*/ 864394 w 991552"/>
              <a:gd name="connsiteY53" fmla="*/ 260445 h 681172"/>
              <a:gd name="connsiteX54" fmla="*/ 865537 w 991552"/>
              <a:gd name="connsiteY54" fmla="*/ 270623 h 681172"/>
              <a:gd name="connsiteX55" fmla="*/ 878872 w 991552"/>
              <a:gd name="connsiteY55" fmla="*/ 267770 h 681172"/>
              <a:gd name="connsiteX56" fmla="*/ 883349 w 991552"/>
              <a:gd name="connsiteY56" fmla="*/ 270338 h 681172"/>
              <a:gd name="connsiteX57" fmla="*/ 891540 w 991552"/>
              <a:gd name="connsiteY57" fmla="*/ 262158 h 681172"/>
              <a:gd name="connsiteX58" fmla="*/ 906304 w 991552"/>
              <a:gd name="connsiteY58" fmla="*/ 260826 h 681172"/>
              <a:gd name="connsiteX59" fmla="*/ 921639 w 991552"/>
              <a:gd name="connsiteY59" fmla="*/ 279660 h 681172"/>
              <a:gd name="connsiteX60" fmla="*/ 936975 w 991552"/>
              <a:gd name="connsiteY60" fmla="*/ 287270 h 681172"/>
              <a:gd name="connsiteX61" fmla="*/ 936975 w 991552"/>
              <a:gd name="connsiteY61" fmla="*/ 287270 h 681172"/>
              <a:gd name="connsiteX62" fmla="*/ 920401 w 991552"/>
              <a:gd name="connsiteY62" fmla="*/ 324843 h 681172"/>
              <a:gd name="connsiteX63" fmla="*/ 918782 w 991552"/>
              <a:gd name="connsiteY63" fmla="*/ 338256 h 681172"/>
              <a:gd name="connsiteX64" fmla="*/ 944785 w 991552"/>
              <a:gd name="connsiteY64" fmla="*/ 395900 h 681172"/>
              <a:gd name="connsiteX65" fmla="*/ 950500 w 991552"/>
              <a:gd name="connsiteY65" fmla="*/ 439466 h 681172"/>
              <a:gd name="connsiteX66" fmla="*/ 941737 w 991552"/>
              <a:gd name="connsiteY66" fmla="*/ 447361 h 681172"/>
              <a:gd name="connsiteX67" fmla="*/ 940022 w 991552"/>
              <a:gd name="connsiteY67" fmla="*/ 466956 h 681172"/>
              <a:gd name="connsiteX68" fmla="*/ 945356 w 991552"/>
              <a:gd name="connsiteY68" fmla="*/ 471903 h 681172"/>
              <a:gd name="connsiteX69" fmla="*/ 967264 w 991552"/>
              <a:gd name="connsiteY69" fmla="*/ 479322 h 681172"/>
              <a:gd name="connsiteX70" fmla="*/ 971550 w 991552"/>
              <a:gd name="connsiteY70" fmla="*/ 490452 h 681172"/>
              <a:gd name="connsiteX71" fmla="*/ 970502 w 991552"/>
              <a:gd name="connsiteY71" fmla="*/ 508620 h 681172"/>
              <a:gd name="connsiteX72" fmla="*/ 973074 w 991552"/>
              <a:gd name="connsiteY72" fmla="*/ 514232 h 681172"/>
              <a:gd name="connsiteX73" fmla="*/ 984123 w 991552"/>
              <a:gd name="connsiteY73" fmla="*/ 516610 h 681172"/>
              <a:gd name="connsiteX74" fmla="*/ 988124 w 991552"/>
              <a:gd name="connsiteY74" fmla="*/ 521747 h 681172"/>
              <a:gd name="connsiteX75" fmla="*/ 991553 w 991552"/>
              <a:gd name="connsiteY75" fmla="*/ 536586 h 681172"/>
              <a:gd name="connsiteX76" fmla="*/ 982790 w 991552"/>
              <a:gd name="connsiteY76" fmla="*/ 563981 h 681172"/>
              <a:gd name="connsiteX77" fmla="*/ 974122 w 991552"/>
              <a:gd name="connsiteY77" fmla="*/ 572732 h 681172"/>
              <a:gd name="connsiteX78" fmla="*/ 962501 w 991552"/>
              <a:gd name="connsiteY78" fmla="*/ 574920 h 681172"/>
              <a:gd name="connsiteX79" fmla="*/ 953643 w 991552"/>
              <a:gd name="connsiteY79" fmla="*/ 581293 h 681172"/>
              <a:gd name="connsiteX80" fmla="*/ 951929 w 991552"/>
              <a:gd name="connsiteY80" fmla="*/ 594135 h 681172"/>
              <a:gd name="connsiteX81" fmla="*/ 912781 w 991552"/>
              <a:gd name="connsiteY81" fmla="*/ 628284 h 681172"/>
              <a:gd name="connsiteX82" fmla="*/ 908400 w 991552"/>
              <a:gd name="connsiteY82" fmla="*/ 647499 h 681172"/>
              <a:gd name="connsiteX83" fmla="*/ 864203 w 991552"/>
              <a:gd name="connsiteY83" fmla="*/ 681172 h 681172"/>
              <a:gd name="connsiteX84" fmla="*/ 864203 w 991552"/>
              <a:gd name="connsiteY84" fmla="*/ 681172 h 681172"/>
              <a:gd name="connsiteX85" fmla="*/ 830294 w 991552"/>
              <a:gd name="connsiteY85" fmla="*/ 646833 h 681172"/>
              <a:gd name="connsiteX86" fmla="*/ 811911 w 991552"/>
              <a:gd name="connsiteY86" fmla="*/ 622957 h 681172"/>
              <a:gd name="connsiteX87" fmla="*/ 795814 w 991552"/>
              <a:gd name="connsiteY87" fmla="*/ 624479 h 681172"/>
              <a:gd name="connsiteX88" fmla="*/ 792671 w 991552"/>
              <a:gd name="connsiteY88" fmla="*/ 629806 h 681172"/>
              <a:gd name="connsiteX89" fmla="*/ 780479 w 991552"/>
              <a:gd name="connsiteY89" fmla="*/ 627999 h 681172"/>
              <a:gd name="connsiteX90" fmla="*/ 679323 w 991552"/>
              <a:gd name="connsiteY90" fmla="*/ 597559 h 681172"/>
              <a:gd name="connsiteX91" fmla="*/ 649700 w 991552"/>
              <a:gd name="connsiteY91" fmla="*/ 591376 h 681172"/>
              <a:gd name="connsiteX92" fmla="*/ 611600 w 991552"/>
              <a:gd name="connsiteY92" fmla="*/ 590996 h 681172"/>
              <a:gd name="connsiteX93" fmla="*/ 596075 w 991552"/>
              <a:gd name="connsiteY93" fmla="*/ 585954 h 681172"/>
              <a:gd name="connsiteX94" fmla="*/ 576263 w 991552"/>
              <a:gd name="connsiteY94" fmla="*/ 575586 h 681172"/>
              <a:gd name="connsiteX95" fmla="*/ 559022 w 991552"/>
              <a:gd name="connsiteY95" fmla="*/ 561508 h 681172"/>
              <a:gd name="connsiteX96" fmla="*/ 549593 w 991552"/>
              <a:gd name="connsiteY96" fmla="*/ 559035 h 681172"/>
              <a:gd name="connsiteX97" fmla="*/ 555498 w 991552"/>
              <a:gd name="connsiteY97" fmla="*/ 552947 h 681172"/>
              <a:gd name="connsiteX98" fmla="*/ 553308 w 991552"/>
              <a:gd name="connsiteY98" fmla="*/ 548762 h 681172"/>
              <a:gd name="connsiteX99" fmla="*/ 543973 w 991552"/>
              <a:gd name="connsiteY99" fmla="*/ 549142 h 681172"/>
              <a:gd name="connsiteX100" fmla="*/ 545783 w 991552"/>
              <a:gd name="connsiteY100" fmla="*/ 553232 h 681172"/>
              <a:gd name="connsiteX101" fmla="*/ 540353 w 991552"/>
              <a:gd name="connsiteY101" fmla="*/ 555611 h 681172"/>
              <a:gd name="connsiteX102" fmla="*/ 529781 w 991552"/>
              <a:gd name="connsiteY102" fmla="*/ 539154 h 681172"/>
              <a:gd name="connsiteX103" fmla="*/ 521399 w 991552"/>
              <a:gd name="connsiteY103" fmla="*/ 534969 h 681172"/>
              <a:gd name="connsiteX104" fmla="*/ 268129 w 991552"/>
              <a:gd name="connsiteY104" fmla="*/ 444793 h 681172"/>
              <a:gd name="connsiteX105" fmla="*/ 269367 w 991552"/>
              <a:gd name="connsiteY105" fmla="*/ 439276 h 681172"/>
              <a:gd name="connsiteX106" fmla="*/ 264509 w 991552"/>
              <a:gd name="connsiteY106" fmla="*/ 433188 h 681172"/>
              <a:gd name="connsiteX107" fmla="*/ 240792 w 991552"/>
              <a:gd name="connsiteY107" fmla="*/ 416541 h 681172"/>
              <a:gd name="connsiteX108" fmla="*/ 233553 w 991552"/>
              <a:gd name="connsiteY108" fmla="*/ 407219 h 681172"/>
              <a:gd name="connsiteX109" fmla="*/ 174117 w 991552"/>
              <a:gd name="connsiteY109" fmla="*/ 382202 h 681172"/>
              <a:gd name="connsiteX110" fmla="*/ 176308 w 991552"/>
              <a:gd name="connsiteY110" fmla="*/ 374212 h 681172"/>
              <a:gd name="connsiteX111" fmla="*/ 167640 w 991552"/>
              <a:gd name="connsiteY111" fmla="*/ 363938 h 681172"/>
              <a:gd name="connsiteX112" fmla="*/ 159925 w 991552"/>
              <a:gd name="connsiteY112" fmla="*/ 358517 h 681172"/>
              <a:gd name="connsiteX113" fmla="*/ 139160 w 991552"/>
              <a:gd name="connsiteY113" fmla="*/ 355853 h 681172"/>
              <a:gd name="connsiteX114" fmla="*/ 138208 w 991552"/>
              <a:gd name="connsiteY114" fmla="*/ 350717 h 681172"/>
              <a:gd name="connsiteX115" fmla="*/ 128207 w 991552"/>
              <a:gd name="connsiteY115" fmla="*/ 347102 h 681172"/>
              <a:gd name="connsiteX116" fmla="*/ 120968 w 991552"/>
              <a:gd name="connsiteY116" fmla="*/ 329124 h 681172"/>
              <a:gd name="connsiteX117" fmla="*/ 103251 w 991552"/>
              <a:gd name="connsiteY117" fmla="*/ 316472 h 681172"/>
              <a:gd name="connsiteX118" fmla="*/ 90202 w 991552"/>
              <a:gd name="connsiteY118" fmla="*/ 294119 h 681172"/>
              <a:gd name="connsiteX119" fmla="*/ 53912 w 991552"/>
              <a:gd name="connsiteY119" fmla="*/ 273953 h 681172"/>
              <a:gd name="connsiteX120" fmla="*/ 32957 w 991552"/>
              <a:gd name="connsiteY120" fmla="*/ 267484 h 681172"/>
              <a:gd name="connsiteX121" fmla="*/ 19908 w 991552"/>
              <a:gd name="connsiteY121" fmla="*/ 269197 h 681172"/>
              <a:gd name="connsiteX122" fmla="*/ 12859 w 991552"/>
              <a:gd name="connsiteY122" fmla="*/ 276997 h 681172"/>
              <a:gd name="connsiteX123" fmla="*/ 7811 w 991552"/>
              <a:gd name="connsiteY123" fmla="*/ 273953 h 681172"/>
              <a:gd name="connsiteX124" fmla="*/ 7811 w 991552"/>
              <a:gd name="connsiteY124" fmla="*/ 273953 h 681172"/>
              <a:gd name="connsiteX125" fmla="*/ 0 w 991552"/>
              <a:gd name="connsiteY125" fmla="*/ 261967 h 681172"/>
              <a:gd name="connsiteX126" fmla="*/ 1048 w 991552"/>
              <a:gd name="connsiteY126" fmla="*/ 224584 h 681172"/>
              <a:gd name="connsiteX127" fmla="*/ 8287 w 991552"/>
              <a:gd name="connsiteY127" fmla="*/ 218591 h 681172"/>
              <a:gd name="connsiteX128" fmla="*/ 33433 w 991552"/>
              <a:gd name="connsiteY128" fmla="*/ 210791 h 681172"/>
              <a:gd name="connsiteX129" fmla="*/ 41624 w 991552"/>
              <a:gd name="connsiteY129" fmla="*/ 213170 h 681172"/>
              <a:gd name="connsiteX130" fmla="*/ 55531 w 991552"/>
              <a:gd name="connsiteY130" fmla="*/ 207082 h 681172"/>
              <a:gd name="connsiteX131" fmla="*/ 62770 w 991552"/>
              <a:gd name="connsiteY131" fmla="*/ 199757 h 681172"/>
              <a:gd name="connsiteX132" fmla="*/ 78200 w 991552"/>
              <a:gd name="connsiteY132" fmla="*/ 203277 h 681172"/>
              <a:gd name="connsiteX133" fmla="*/ 86011 w 991552"/>
              <a:gd name="connsiteY133" fmla="*/ 200613 h 681172"/>
              <a:gd name="connsiteX134" fmla="*/ 87725 w 991552"/>
              <a:gd name="connsiteY134" fmla="*/ 197569 h 681172"/>
              <a:gd name="connsiteX135" fmla="*/ 70199 w 991552"/>
              <a:gd name="connsiteY135" fmla="*/ 197855 h 681172"/>
              <a:gd name="connsiteX136" fmla="*/ 73343 w 991552"/>
              <a:gd name="connsiteY136" fmla="*/ 189294 h 681172"/>
              <a:gd name="connsiteX137" fmla="*/ 72295 w 991552"/>
              <a:gd name="connsiteY137" fmla="*/ 177594 h 681172"/>
              <a:gd name="connsiteX138" fmla="*/ 66104 w 991552"/>
              <a:gd name="connsiteY138" fmla="*/ 164181 h 681172"/>
              <a:gd name="connsiteX139" fmla="*/ 71628 w 991552"/>
              <a:gd name="connsiteY139" fmla="*/ 153718 h 681172"/>
              <a:gd name="connsiteX140" fmla="*/ 65627 w 991552"/>
              <a:gd name="connsiteY140" fmla="*/ 142018 h 681172"/>
              <a:gd name="connsiteX141" fmla="*/ 66866 w 991552"/>
              <a:gd name="connsiteY141" fmla="*/ 138784 h 681172"/>
              <a:gd name="connsiteX142" fmla="*/ 72962 w 991552"/>
              <a:gd name="connsiteY142" fmla="*/ 138498 h 681172"/>
              <a:gd name="connsiteX143" fmla="*/ 68485 w 991552"/>
              <a:gd name="connsiteY143" fmla="*/ 130984 h 681172"/>
              <a:gd name="connsiteX144" fmla="*/ 74962 w 991552"/>
              <a:gd name="connsiteY144" fmla="*/ 127274 h 681172"/>
              <a:gd name="connsiteX145" fmla="*/ 80867 w 991552"/>
              <a:gd name="connsiteY145" fmla="*/ 128606 h 681172"/>
              <a:gd name="connsiteX146" fmla="*/ 78867 w 991552"/>
              <a:gd name="connsiteY146" fmla="*/ 124230 h 681172"/>
              <a:gd name="connsiteX147" fmla="*/ 84201 w 991552"/>
              <a:gd name="connsiteY147" fmla="*/ 123183 h 681172"/>
              <a:gd name="connsiteX148" fmla="*/ 89249 w 991552"/>
              <a:gd name="connsiteY148" fmla="*/ 130984 h 681172"/>
              <a:gd name="connsiteX149" fmla="*/ 93821 w 991552"/>
              <a:gd name="connsiteY149" fmla="*/ 123659 h 681172"/>
              <a:gd name="connsiteX150" fmla="*/ 90678 w 991552"/>
              <a:gd name="connsiteY150" fmla="*/ 119759 h 681172"/>
              <a:gd name="connsiteX151" fmla="*/ 100775 w 991552"/>
              <a:gd name="connsiteY151" fmla="*/ 116620 h 681172"/>
              <a:gd name="connsiteX152" fmla="*/ 101346 w 991552"/>
              <a:gd name="connsiteY152" fmla="*/ 126608 h 681172"/>
              <a:gd name="connsiteX153" fmla="*/ 107061 w 991552"/>
              <a:gd name="connsiteY153" fmla="*/ 122993 h 681172"/>
              <a:gd name="connsiteX154" fmla="*/ 109823 w 991552"/>
              <a:gd name="connsiteY154" fmla="*/ 126608 h 681172"/>
              <a:gd name="connsiteX155" fmla="*/ 111252 w 991552"/>
              <a:gd name="connsiteY155" fmla="*/ 120235 h 681172"/>
              <a:gd name="connsiteX156" fmla="*/ 117634 w 991552"/>
              <a:gd name="connsiteY156" fmla="*/ 117952 h 681172"/>
              <a:gd name="connsiteX157" fmla="*/ 128397 w 991552"/>
              <a:gd name="connsiteY157" fmla="*/ 118237 h 681172"/>
              <a:gd name="connsiteX158" fmla="*/ 139922 w 991552"/>
              <a:gd name="connsiteY158" fmla="*/ 136310 h 681172"/>
              <a:gd name="connsiteX159" fmla="*/ 158972 w 991552"/>
              <a:gd name="connsiteY159" fmla="*/ 144967 h 681172"/>
              <a:gd name="connsiteX160" fmla="*/ 191929 w 991552"/>
              <a:gd name="connsiteY160" fmla="*/ 140115 h 681172"/>
              <a:gd name="connsiteX161" fmla="*/ 193929 w 991552"/>
              <a:gd name="connsiteY161" fmla="*/ 135740 h 681172"/>
              <a:gd name="connsiteX162" fmla="*/ 213265 w 991552"/>
              <a:gd name="connsiteY162" fmla="*/ 131364 h 681172"/>
              <a:gd name="connsiteX163" fmla="*/ 229648 w 991552"/>
              <a:gd name="connsiteY163" fmla="*/ 131744 h 681172"/>
              <a:gd name="connsiteX164" fmla="*/ 234125 w 991552"/>
              <a:gd name="connsiteY164" fmla="*/ 136406 h 681172"/>
              <a:gd name="connsiteX165" fmla="*/ 253460 w 991552"/>
              <a:gd name="connsiteY165" fmla="*/ 140876 h 681172"/>
              <a:gd name="connsiteX166" fmla="*/ 268415 w 991552"/>
              <a:gd name="connsiteY166" fmla="*/ 139069 h 681172"/>
              <a:gd name="connsiteX167" fmla="*/ 279178 w 991552"/>
              <a:gd name="connsiteY167" fmla="*/ 141732 h 681172"/>
              <a:gd name="connsiteX168" fmla="*/ 290417 w 991552"/>
              <a:gd name="connsiteY168" fmla="*/ 157523 h 681172"/>
              <a:gd name="connsiteX169" fmla="*/ 291179 w 991552"/>
              <a:gd name="connsiteY169" fmla="*/ 165323 h 681172"/>
              <a:gd name="connsiteX170" fmla="*/ 297275 w 991552"/>
              <a:gd name="connsiteY170" fmla="*/ 166559 h 681172"/>
              <a:gd name="connsiteX171" fmla="*/ 310801 w 991552"/>
              <a:gd name="connsiteY171" fmla="*/ 156096 h 681172"/>
              <a:gd name="connsiteX172" fmla="*/ 316706 w 991552"/>
              <a:gd name="connsiteY172" fmla="*/ 161518 h 681172"/>
              <a:gd name="connsiteX173" fmla="*/ 330422 w 991552"/>
              <a:gd name="connsiteY173" fmla="*/ 163706 h 681172"/>
              <a:gd name="connsiteX174" fmla="*/ 334233 w 991552"/>
              <a:gd name="connsiteY174" fmla="*/ 171220 h 681172"/>
              <a:gd name="connsiteX175" fmla="*/ 348425 w 991552"/>
              <a:gd name="connsiteY175" fmla="*/ 179306 h 681172"/>
              <a:gd name="connsiteX176" fmla="*/ 351663 w 991552"/>
              <a:gd name="connsiteY176" fmla="*/ 175311 h 681172"/>
              <a:gd name="connsiteX177" fmla="*/ 355473 w 991552"/>
              <a:gd name="connsiteY177" fmla="*/ 178164 h 681172"/>
              <a:gd name="connsiteX178" fmla="*/ 358045 w 991552"/>
              <a:gd name="connsiteY178" fmla="*/ 188247 h 681172"/>
              <a:gd name="connsiteX179" fmla="*/ 365760 w 991552"/>
              <a:gd name="connsiteY179" fmla="*/ 187962 h 681172"/>
              <a:gd name="connsiteX180" fmla="*/ 373094 w 991552"/>
              <a:gd name="connsiteY180" fmla="*/ 178355 h 681172"/>
              <a:gd name="connsiteX181" fmla="*/ 346139 w 991552"/>
              <a:gd name="connsiteY181" fmla="*/ 142303 h 681172"/>
              <a:gd name="connsiteX182" fmla="*/ 343281 w 991552"/>
              <a:gd name="connsiteY182" fmla="*/ 112435 h 681172"/>
              <a:gd name="connsiteX183" fmla="*/ 331661 w 991552"/>
              <a:gd name="connsiteY183" fmla="*/ 72103 h 681172"/>
              <a:gd name="connsiteX184" fmla="*/ 336137 w 991552"/>
              <a:gd name="connsiteY184" fmla="*/ 62305 h 681172"/>
              <a:gd name="connsiteX185" fmla="*/ 346615 w 991552"/>
              <a:gd name="connsiteY185" fmla="*/ 54220 h 681172"/>
              <a:gd name="connsiteX186" fmla="*/ 350616 w 991552"/>
              <a:gd name="connsiteY186" fmla="*/ 54600 h 681172"/>
              <a:gd name="connsiteX187" fmla="*/ 356045 w 991552"/>
              <a:gd name="connsiteY187" fmla="*/ 69535 h 681172"/>
              <a:gd name="connsiteX188" fmla="*/ 379286 w 991552"/>
              <a:gd name="connsiteY188" fmla="*/ 41759 h 681172"/>
              <a:gd name="connsiteX189" fmla="*/ 388144 w 991552"/>
              <a:gd name="connsiteY189" fmla="*/ 36717 h 681172"/>
              <a:gd name="connsiteX190" fmla="*/ 398526 w 991552"/>
              <a:gd name="connsiteY190" fmla="*/ 13412 h 681172"/>
              <a:gd name="connsiteX191" fmla="*/ 419672 w 991552"/>
              <a:gd name="connsiteY191" fmla="*/ 0 h 681172"/>
              <a:gd name="connsiteX192" fmla="*/ 463868 w 991552"/>
              <a:gd name="connsiteY192" fmla="*/ 178355 h 681172"/>
              <a:gd name="connsiteX193" fmla="*/ 464534 w 991552"/>
              <a:gd name="connsiteY193" fmla="*/ 181398 h 681172"/>
              <a:gd name="connsiteX194" fmla="*/ 468154 w 991552"/>
              <a:gd name="connsiteY194" fmla="*/ 178164 h 681172"/>
              <a:gd name="connsiteX195" fmla="*/ 463868 w 991552"/>
              <a:gd name="connsiteY195" fmla="*/ 178355 h 681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991552" h="681172">
                <a:moveTo>
                  <a:pt x="419672" y="0"/>
                </a:moveTo>
                <a:lnTo>
                  <a:pt x="422529" y="27966"/>
                </a:lnTo>
                <a:lnTo>
                  <a:pt x="412528" y="46229"/>
                </a:lnTo>
                <a:lnTo>
                  <a:pt x="405479" y="86466"/>
                </a:lnTo>
                <a:lnTo>
                  <a:pt x="409004" y="101686"/>
                </a:lnTo>
                <a:lnTo>
                  <a:pt x="425672" y="108915"/>
                </a:lnTo>
                <a:lnTo>
                  <a:pt x="426625" y="120235"/>
                </a:lnTo>
                <a:lnTo>
                  <a:pt x="424244" y="127084"/>
                </a:lnTo>
                <a:lnTo>
                  <a:pt x="408432" y="144301"/>
                </a:lnTo>
                <a:lnTo>
                  <a:pt x="414623" y="150579"/>
                </a:lnTo>
                <a:lnTo>
                  <a:pt x="427292" y="148011"/>
                </a:lnTo>
                <a:lnTo>
                  <a:pt x="441675" y="151149"/>
                </a:lnTo>
                <a:lnTo>
                  <a:pt x="443770" y="161423"/>
                </a:lnTo>
                <a:lnTo>
                  <a:pt x="458724" y="180067"/>
                </a:lnTo>
                <a:lnTo>
                  <a:pt x="459105" y="175977"/>
                </a:lnTo>
                <a:lnTo>
                  <a:pt x="465011" y="176262"/>
                </a:lnTo>
                <a:lnTo>
                  <a:pt x="468249" y="172552"/>
                </a:lnTo>
                <a:lnTo>
                  <a:pt x="470059" y="176072"/>
                </a:lnTo>
                <a:lnTo>
                  <a:pt x="488918" y="155335"/>
                </a:lnTo>
                <a:lnTo>
                  <a:pt x="512445" y="149818"/>
                </a:lnTo>
                <a:lnTo>
                  <a:pt x="505873" y="136691"/>
                </a:lnTo>
                <a:lnTo>
                  <a:pt x="509207" y="130984"/>
                </a:lnTo>
                <a:lnTo>
                  <a:pt x="518922" y="126323"/>
                </a:lnTo>
                <a:lnTo>
                  <a:pt x="526447" y="130413"/>
                </a:lnTo>
                <a:lnTo>
                  <a:pt x="559880" y="128225"/>
                </a:lnTo>
                <a:lnTo>
                  <a:pt x="562642" y="122708"/>
                </a:lnTo>
                <a:lnTo>
                  <a:pt x="571024" y="118713"/>
                </a:lnTo>
                <a:lnTo>
                  <a:pt x="579120" y="121471"/>
                </a:lnTo>
                <a:lnTo>
                  <a:pt x="583311" y="106632"/>
                </a:lnTo>
                <a:lnTo>
                  <a:pt x="600075" y="103588"/>
                </a:lnTo>
                <a:lnTo>
                  <a:pt x="596646" y="87227"/>
                </a:lnTo>
                <a:lnTo>
                  <a:pt x="604361" y="86752"/>
                </a:lnTo>
                <a:lnTo>
                  <a:pt x="613029" y="97025"/>
                </a:lnTo>
                <a:lnTo>
                  <a:pt x="631889" y="103398"/>
                </a:lnTo>
                <a:lnTo>
                  <a:pt x="639699" y="98737"/>
                </a:lnTo>
                <a:lnTo>
                  <a:pt x="647414" y="99974"/>
                </a:lnTo>
                <a:lnTo>
                  <a:pt x="647414" y="99974"/>
                </a:lnTo>
                <a:lnTo>
                  <a:pt x="652272" y="107964"/>
                </a:lnTo>
                <a:lnTo>
                  <a:pt x="646081" y="118618"/>
                </a:lnTo>
                <a:lnTo>
                  <a:pt x="650272" y="121947"/>
                </a:lnTo>
                <a:lnTo>
                  <a:pt x="660559" y="119759"/>
                </a:lnTo>
                <a:lnTo>
                  <a:pt x="671227" y="124135"/>
                </a:lnTo>
                <a:lnTo>
                  <a:pt x="690467" y="149533"/>
                </a:lnTo>
                <a:lnTo>
                  <a:pt x="742950" y="156191"/>
                </a:lnTo>
                <a:lnTo>
                  <a:pt x="764858" y="178355"/>
                </a:lnTo>
                <a:lnTo>
                  <a:pt x="764858" y="178355"/>
                </a:lnTo>
                <a:lnTo>
                  <a:pt x="764381" y="190055"/>
                </a:lnTo>
                <a:lnTo>
                  <a:pt x="777240" y="201279"/>
                </a:lnTo>
                <a:lnTo>
                  <a:pt x="790004" y="207177"/>
                </a:lnTo>
                <a:lnTo>
                  <a:pt x="801624" y="228579"/>
                </a:lnTo>
                <a:lnTo>
                  <a:pt x="830104" y="226677"/>
                </a:lnTo>
                <a:lnTo>
                  <a:pt x="832200" y="234287"/>
                </a:lnTo>
                <a:lnTo>
                  <a:pt x="824294" y="243513"/>
                </a:lnTo>
                <a:lnTo>
                  <a:pt x="864394" y="260445"/>
                </a:lnTo>
                <a:lnTo>
                  <a:pt x="865537" y="270623"/>
                </a:lnTo>
                <a:lnTo>
                  <a:pt x="878872" y="267770"/>
                </a:lnTo>
                <a:lnTo>
                  <a:pt x="883349" y="270338"/>
                </a:lnTo>
                <a:lnTo>
                  <a:pt x="891540" y="262158"/>
                </a:lnTo>
                <a:lnTo>
                  <a:pt x="906304" y="260826"/>
                </a:lnTo>
                <a:lnTo>
                  <a:pt x="921639" y="279660"/>
                </a:lnTo>
                <a:lnTo>
                  <a:pt x="936975" y="287270"/>
                </a:lnTo>
                <a:lnTo>
                  <a:pt x="936975" y="287270"/>
                </a:lnTo>
                <a:lnTo>
                  <a:pt x="920401" y="324843"/>
                </a:lnTo>
                <a:lnTo>
                  <a:pt x="918782" y="338256"/>
                </a:lnTo>
                <a:lnTo>
                  <a:pt x="944785" y="395900"/>
                </a:lnTo>
                <a:lnTo>
                  <a:pt x="950500" y="439466"/>
                </a:lnTo>
                <a:lnTo>
                  <a:pt x="941737" y="447361"/>
                </a:lnTo>
                <a:lnTo>
                  <a:pt x="940022" y="466956"/>
                </a:lnTo>
                <a:lnTo>
                  <a:pt x="945356" y="471903"/>
                </a:lnTo>
                <a:lnTo>
                  <a:pt x="967264" y="479322"/>
                </a:lnTo>
                <a:lnTo>
                  <a:pt x="971550" y="490452"/>
                </a:lnTo>
                <a:lnTo>
                  <a:pt x="970502" y="508620"/>
                </a:lnTo>
                <a:lnTo>
                  <a:pt x="973074" y="514232"/>
                </a:lnTo>
                <a:lnTo>
                  <a:pt x="984123" y="516610"/>
                </a:lnTo>
                <a:lnTo>
                  <a:pt x="988124" y="521747"/>
                </a:lnTo>
                <a:lnTo>
                  <a:pt x="991553" y="536586"/>
                </a:lnTo>
                <a:lnTo>
                  <a:pt x="982790" y="563981"/>
                </a:lnTo>
                <a:lnTo>
                  <a:pt x="974122" y="572732"/>
                </a:lnTo>
                <a:lnTo>
                  <a:pt x="962501" y="574920"/>
                </a:lnTo>
                <a:lnTo>
                  <a:pt x="953643" y="581293"/>
                </a:lnTo>
                <a:lnTo>
                  <a:pt x="951929" y="594135"/>
                </a:lnTo>
                <a:lnTo>
                  <a:pt x="912781" y="628284"/>
                </a:lnTo>
                <a:lnTo>
                  <a:pt x="908400" y="647499"/>
                </a:lnTo>
                <a:lnTo>
                  <a:pt x="864203" y="681172"/>
                </a:lnTo>
                <a:lnTo>
                  <a:pt x="864203" y="681172"/>
                </a:lnTo>
                <a:lnTo>
                  <a:pt x="830294" y="646833"/>
                </a:lnTo>
                <a:lnTo>
                  <a:pt x="811911" y="622957"/>
                </a:lnTo>
                <a:lnTo>
                  <a:pt x="795814" y="624479"/>
                </a:lnTo>
                <a:lnTo>
                  <a:pt x="792671" y="629806"/>
                </a:lnTo>
                <a:lnTo>
                  <a:pt x="780479" y="627999"/>
                </a:lnTo>
                <a:lnTo>
                  <a:pt x="679323" y="597559"/>
                </a:lnTo>
                <a:lnTo>
                  <a:pt x="649700" y="591376"/>
                </a:lnTo>
                <a:lnTo>
                  <a:pt x="611600" y="590996"/>
                </a:lnTo>
                <a:lnTo>
                  <a:pt x="596075" y="585954"/>
                </a:lnTo>
                <a:lnTo>
                  <a:pt x="576263" y="575586"/>
                </a:lnTo>
                <a:lnTo>
                  <a:pt x="559022" y="561508"/>
                </a:lnTo>
                <a:lnTo>
                  <a:pt x="549593" y="559035"/>
                </a:lnTo>
                <a:lnTo>
                  <a:pt x="555498" y="552947"/>
                </a:lnTo>
                <a:lnTo>
                  <a:pt x="553308" y="548762"/>
                </a:lnTo>
                <a:lnTo>
                  <a:pt x="543973" y="549142"/>
                </a:lnTo>
                <a:lnTo>
                  <a:pt x="545783" y="553232"/>
                </a:lnTo>
                <a:lnTo>
                  <a:pt x="540353" y="555611"/>
                </a:lnTo>
                <a:lnTo>
                  <a:pt x="529781" y="539154"/>
                </a:lnTo>
                <a:lnTo>
                  <a:pt x="521399" y="534969"/>
                </a:lnTo>
                <a:lnTo>
                  <a:pt x="268129" y="444793"/>
                </a:lnTo>
                <a:lnTo>
                  <a:pt x="269367" y="439276"/>
                </a:lnTo>
                <a:lnTo>
                  <a:pt x="264509" y="433188"/>
                </a:lnTo>
                <a:lnTo>
                  <a:pt x="240792" y="416541"/>
                </a:lnTo>
                <a:lnTo>
                  <a:pt x="233553" y="407219"/>
                </a:lnTo>
                <a:lnTo>
                  <a:pt x="174117" y="382202"/>
                </a:lnTo>
                <a:lnTo>
                  <a:pt x="176308" y="374212"/>
                </a:lnTo>
                <a:lnTo>
                  <a:pt x="167640" y="363938"/>
                </a:lnTo>
                <a:lnTo>
                  <a:pt x="159925" y="358517"/>
                </a:lnTo>
                <a:lnTo>
                  <a:pt x="139160" y="355853"/>
                </a:lnTo>
                <a:lnTo>
                  <a:pt x="138208" y="350717"/>
                </a:lnTo>
                <a:lnTo>
                  <a:pt x="128207" y="347102"/>
                </a:lnTo>
                <a:lnTo>
                  <a:pt x="120968" y="329124"/>
                </a:lnTo>
                <a:lnTo>
                  <a:pt x="103251" y="316472"/>
                </a:lnTo>
                <a:lnTo>
                  <a:pt x="90202" y="294119"/>
                </a:lnTo>
                <a:lnTo>
                  <a:pt x="53912" y="273953"/>
                </a:lnTo>
                <a:lnTo>
                  <a:pt x="32957" y="267484"/>
                </a:lnTo>
                <a:lnTo>
                  <a:pt x="19908" y="269197"/>
                </a:lnTo>
                <a:lnTo>
                  <a:pt x="12859" y="276997"/>
                </a:lnTo>
                <a:lnTo>
                  <a:pt x="7811" y="273953"/>
                </a:lnTo>
                <a:lnTo>
                  <a:pt x="7811" y="273953"/>
                </a:lnTo>
                <a:lnTo>
                  <a:pt x="0" y="261967"/>
                </a:lnTo>
                <a:lnTo>
                  <a:pt x="1048" y="224584"/>
                </a:lnTo>
                <a:lnTo>
                  <a:pt x="8287" y="218591"/>
                </a:lnTo>
                <a:lnTo>
                  <a:pt x="33433" y="210791"/>
                </a:lnTo>
                <a:lnTo>
                  <a:pt x="41624" y="213170"/>
                </a:lnTo>
                <a:lnTo>
                  <a:pt x="55531" y="207082"/>
                </a:lnTo>
                <a:lnTo>
                  <a:pt x="62770" y="199757"/>
                </a:lnTo>
                <a:lnTo>
                  <a:pt x="78200" y="203277"/>
                </a:lnTo>
                <a:lnTo>
                  <a:pt x="86011" y="200613"/>
                </a:lnTo>
                <a:lnTo>
                  <a:pt x="87725" y="197569"/>
                </a:lnTo>
                <a:lnTo>
                  <a:pt x="70199" y="197855"/>
                </a:lnTo>
                <a:lnTo>
                  <a:pt x="73343" y="189294"/>
                </a:lnTo>
                <a:lnTo>
                  <a:pt x="72295" y="177594"/>
                </a:lnTo>
                <a:lnTo>
                  <a:pt x="66104" y="164181"/>
                </a:lnTo>
                <a:lnTo>
                  <a:pt x="71628" y="153718"/>
                </a:lnTo>
                <a:lnTo>
                  <a:pt x="65627" y="142018"/>
                </a:lnTo>
                <a:lnTo>
                  <a:pt x="66866" y="138784"/>
                </a:lnTo>
                <a:lnTo>
                  <a:pt x="72962" y="138498"/>
                </a:lnTo>
                <a:lnTo>
                  <a:pt x="68485" y="130984"/>
                </a:lnTo>
                <a:lnTo>
                  <a:pt x="74962" y="127274"/>
                </a:lnTo>
                <a:lnTo>
                  <a:pt x="80867" y="128606"/>
                </a:lnTo>
                <a:lnTo>
                  <a:pt x="78867" y="124230"/>
                </a:lnTo>
                <a:lnTo>
                  <a:pt x="84201" y="123183"/>
                </a:lnTo>
                <a:lnTo>
                  <a:pt x="89249" y="130984"/>
                </a:lnTo>
                <a:lnTo>
                  <a:pt x="93821" y="123659"/>
                </a:lnTo>
                <a:lnTo>
                  <a:pt x="90678" y="119759"/>
                </a:lnTo>
                <a:lnTo>
                  <a:pt x="100775" y="116620"/>
                </a:lnTo>
                <a:lnTo>
                  <a:pt x="101346" y="126608"/>
                </a:lnTo>
                <a:lnTo>
                  <a:pt x="107061" y="122993"/>
                </a:lnTo>
                <a:lnTo>
                  <a:pt x="109823" y="126608"/>
                </a:lnTo>
                <a:lnTo>
                  <a:pt x="111252" y="120235"/>
                </a:lnTo>
                <a:lnTo>
                  <a:pt x="117634" y="117952"/>
                </a:lnTo>
                <a:lnTo>
                  <a:pt x="128397" y="118237"/>
                </a:lnTo>
                <a:lnTo>
                  <a:pt x="139922" y="136310"/>
                </a:lnTo>
                <a:lnTo>
                  <a:pt x="158972" y="144967"/>
                </a:lnTo>
                <a:lnTo>
                  <a:pt x="191929" y="140115"/>
                </a:lnTo>
                <a:lnTo>
                  <a:pt x="193929" y="135740"/>
                </a:lnTo>
                <a:lnTo>
                  <a:pt x="213265" y="131364"/>
                </a:lnTo>
                <a:lnTo>
                  <a:pt x="229648" y="131744"/>
                </a:lnTo>
                <a:lnTo>
                  <a:pt x="234125" y="136406"/>
                </a:lnTo>
                <a:lnTo>
                  <a:pt x="253460" y="140876"/>
                </a:lnTo>
                <a:lnTo>
                  <a:pt x="268415" y="139069"/>
                </a:lnTo>
                <a:lnTo>
                  <a:pt x="279178" y="141732"/>
                </a:lnTo>
                <a:lnTo>
                  <a:pt x="290417" y="157523"/>
                </a:lnTo>
                <a:lnTo>
                  <a:pt x="291179" y="165323"/>
                </a:lnTo>
                <a:lnTo>
                  <a:pt x="297275" y="166559"/>
                </a:lnTo>
                <a:lnTo>
                  <a:pt x="310801" y="156096"/>
                </a:lnTo>
                <a:lnTo>
                  <a:pt x="316706" y="161518"/>
                </a:lnTo>
                <a:lnTo>
                  <a:pt x="330422" y="163706"/>
                </a:lnTo>
                <a:lnTo>
                  <a:pt x="334233" y="171220"/>
                </a:lnTo>
                <a:lnTo>
                  <a:pt x="348425" y="179306"/>
                </a:lnTo>
                <a:lnTo>
                  <a:pt x="351663" y="175311"/>
                </a:lnTo>
                <a:lnTo>
                  <a:pt x="355473" y="178164"/>
                </a:lnTo>
                <a:lnTo>
                  <a:pt x="358045" y="188247"/>
                </a:lnTo>
                <a:lnTo>
                  <a:pt x="365760" y="187962"/>
                </a:lnTo>
                <a:lnTo>
                  <a:pt x="373094" y="178355"/>
                </a:lnTo>
                <a:lnTo>
                  <a:pt x="346139" y="142303"/>
                </a:lnTo>
                <a:lnTo>
                  <a:pt x="343281" y="112435"/>
                </a:lnTo>
                <a:lnTo>
                  <a:pt x="331661" y="72103"/>
                </a:lnTo>
                <a:lnTo>
                  <a:pt x="336137" y="62305"/>
                </a:lnTo>
                <a:lnTo>
                  <a:pt x="346615" y="54220"/>
                </a:lnTo>
                <a:lnTo>
                  <a:pt x="350616" y="54600"/>
                </a:lnTo>
                <a:lnTo>
                  <a:pt x="356045" y="69535"/>
                </a:lnTo>
                <a:lnTo>
                  <a:pt x="379286" y="41759"/>
                </a:lnTo>
                <a:lnTo>
                  <a:pt x="388144" y="36717"/>
                </a:lnTo>
                <a:lnTo>
                  <a:pt x="398526" y="13412"/>
                </a:lnTo>
                <a:lnTo>
                  <a:pt x="419672" y="0"/>
                </a:lnTo>
                <a:close/>
                <a:moveTo>
                  <a:pt x="463868" y="178355"/>
                </a:moveTo>
                <a:lnTo>
                  <a:pt x="464534" y="181398"/>
                </a:lnTo>
                <a:lnTo>
                  <a:pt x="468154" y="178164"/>
                </a:lnTo>
                <a:lnTo>
                  <a:pt x="463868" y="17835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15" name="Forma libre 14">
            <a:extLst>
              <a:ext uri="{FF2B5EF4-FFF2-40B4-BE49-F238E27FC236}">
                <a16:creationId xmlns:a16="http://schemas.microsoft.com/office/drawing/2014/main" id="{5B219668-4684-794A-850F-C18E7CBE963D}"/>
              </a:ext>
            </a:extLst>
          </p:cNvPr>
          <p:cNvSpPr/>
          <p:nvPr/>
        </p:nvSpPr>
        <p:spPr>
          <a:xfrm>
            <a:off x="6974137" y="4765339"/>
            <a:ext cx="406110" cy="415739"/>
          </a:xfrm>
          <a:custGeom>
            <a:avLst/>
            <a:gdLst>
              <a:gd name="connsiteX0" fmla="*/ 316230 w 459485"/>
              <a:gd name="connsiteY0" fmla="*/ 190 h 470380"/>
              <a:gd name="connsiteX1" fmla="*/ 324231 w 459485"/>
              <a:gd name="connsiteY1" fmla="*/ 1807 h 470380"/>
              <a:gd name="connsiteX2" fmla="*/ 327088 w 459485"/>
              <a:gd name="connsiteY2" fmla="*/ 8941 h 470380"/>
              <a:gd name="connsiteX3" fmla="*/ 324231 w 459485"/>
              <a:gd name="connsiteY3" fmla="*/ 34244 h 470380"/>
              <a:gd name="connsiteX4" fmla="*/ 341662 w 459485"/>
              <a:gd name="connsiteY4" fmla="*/ 50510 h 470380"/>
              <a:gd name="connsiteX5" fmla="*/ 353663 w 459485"/>
              <a:gd name="connsiteY5" fmla="*/ 56788 h 470380"/>
              <a:gd name="connsiteX6" fmla="*/ 366141 w 459485"/>
              <a:gd name="connsiteY6" fmla="*/ 57454 h 470380"/>
              <a:gd name="connsiteX7" fmla="*/ 374333 w 459485"/>
              <a:gd name="connsiteY7" fmla="*/ 48893 h 470380"/>
              <a:gd name="connsiteX8" fmla="*/ 393668 w 459485"/>
              <a:gd name="connsiteY8" fmla="*/ 54790 h 470380"/>
              <a:gd name="connsiteX9" fmla="*/ 417767 w 459485"/>
              <a:gd name="connsiteY9" fmla="*/ 87322 h 470380"/>
              <a:gd name="connsiteX10" fmla="*/ 400050 w 459485"/>
              <a:gd name="connsiteY10" fmla="*/ 110722 h 470380"/>
              <a:gd name="connsiteX11" fmla="*/ 394049 w 459485"/>
              <a:gd name="connsiteY11" fmla="*/ 131744 h 470380"/>
              <a:gd name="connsiteX12" fmla="*/ 399383 w 459485"/>
              <a:gd name="connsiteY12" fmla="*/ 141827 h 470380"/>
              <a:gd name="connsiteX13" fmla="*/ 396907 w 459485"/>
              <a:gd name="connsiteY13" fmla="*/ 147820 h 470380"/>
              <a:gd name="connsiteX14" fmla="*/ 383096 w 459485"/>
              <a:gd name="connsiteY14" fmla="*/ 150008 h 470380"/>
              <a:gd name="connsiteX15" fmla="*/ 370332 w 459485"/>
              <a:gd name="connsiteY15" fmla="*/ 136786 h 470380"/>
              <a:gd name="connsiteX16" fmla="*/ 365951 w 459485"/>
              <a:gd name="connsiteY16" fmla="*/ 136786 h 470380"/>
              <a:gd name="connsiteX17" fmla="*/ 343186 w 459485"/>
              <a:gd name="connsiteY17" fmla="*/ 157332 h 470380"/>
              <a:gd name="connsiteX18" fmla="*/ 340138 w 459485"/>
              <a:gd name="connsiteY18" fmla="*/ 165513 h 470380"/>
              <a:gd name="connsiteX19" fmla="*/ 333946 w 459485"/>
              <a:gd name="connsiteY19" fmla="*/ 170649 h 470380"/>
              <a:gd name="connsiteX20" fmla="*/ 330803 w 459485"/>
              <a:gd name="connsiteY20" fmla="*/ 205464 h 470380"/>
              <a:gd name="connsiteX21" fmla="*/ 325279 w 459485"/>
              <a:gd name="connsiteY21" fmla="*/ 217830 h 470380"/>
              <a:gd name="connsiteX22" fmla="*/ 322897 w 459485"/>
              <a:gd name="connsiteY22" fmla="*/ 237616 h 470380"/>
              <a:gd name="connsiteX23" fmla="*/ 334042 w 459485"/>
              <a:gd name="connsiteY23" fmla="*/ 262252 h 470380"/>
              <a:gd name="connsiteX24" fmla="*/ 342424 w 459485"/>
              <a:gd name="connsiteY24" fmla="*/ 272526 h 470380"/>
              <a:gd name="connsiteX25" fmla="*/ 347186 w 459485"/>
              <a:gd name="connsiteY25" fmla="*/ 270433 h 470380"/>
              <a:gd name="connsiteX26" fmla="*/ 359855 w 459485"/>
              <a:gd name="connsiteY26" fmla="*/ 255689 h 470380"/>
              <a:gd name="connsiteX27" fmla="*/ 383477 w 459485"/>
              <a:gd name="connsiteY27" fmla="*/ 244655 h 470380"/>
              <a:gd name="connsiteX28" fmla="*/ 401384 w 459485"/>
              <a:gd name="connsiteY28" fmla="*/ 223443 h 470380"/>
              <a:gd name="connsiteX29" fmla="*/ 416623 w 459485"/>
              <a:gd name="connsiteY29" fmla="*/ 216499 h 470380"/>
              <a:gd name="connsiteX30" fmla="*/ 437007 w 459485"/>
              <a:gd name="connsiteY30" fmla="*/ 194335 h 470380"/>
              <a:gd name="connsiteX31" fmla="*/ 444913 w 459485"/>
              <a:gd name="connsiteY31" fmla="*/ 191006 h 470380"/>
              <a:gd name="connsiteX32" fmla="*/ 458819 w 459485"/>
              <a:gd name="connsiteY32" fmla="*/ 200043 h 470380"/>
              <a:gd name="connsiteX33" fmla="*/ 458819 w 459485"/>
              <a:gd name="connsiteY33" fmla="*/ 200043 h 470380"/>
              <a:gd name="connsiteX34" fmla="*/ 459486 w 459485"/>
              <a:gd name="connsiteY34" fmla="*/ 228579 h 470380"/>
              <a:gd name="connsiteX35" fmla="*/ 432245 w 459485"/>
              <a:gd name="connsiteY35" fmla="*/ 252550 h 470380"/>
              <a:gd name="connsiteX36" fmla="*/ 423577 w 459485"/>
              <a:gd name="connsiteY36" fmla="*/ 265677 h 470380"/>
              <a:gd name="connsiteX37" fmla="*/ 389096 w 459485"/>
              <a:gd name="connsiteY37" fmla="*/ 283275 h 470380"/>
              <a:gd name="connsiteX38" fmla="*/ 395764 w 459485"/>
              <a:gd name="connsiteY38" fmla="*/ 296687 h 470380"/>
              <a:gd name="connsiteX39" fmla="*/ 415957 w 459485"/>
              <a:gd name="connsiteY39" fmla="*/ 292121 h 470380"/>
              <a:gd name="connsiteX40" fmla="*/ 420338 w 459485"/>
              <a:gd name="connsiteY40" fmla="*/ 312953 h 470380"/>
              <a:gd name="connsiteX41" fmla="*/ 412623 w 459485"/>
              <a:gd name="connsiteY41" fmla="*/ 358612 h 470380"/>
              <a:gd name="connsiteX42" fmla="*/ 397955 w 459485"/>
              <a:gd name="connsiteY42" fmla="*/ 387910 h 470380"/>
              <a:gd name="connsiteX43" fmla="*/ 404622 w 459485"/>
              <a:gd name="connsiteY43" fmla="*/ 432902 h 470380"/>
              <a:gd name="connsiteX44" fmla="*/ 404622 w 459485"/>
              <a:gd name="connsiteY44" fmla="*/ 432902 h 470380"/>
              <a:gd name="connsiteX45" fmla="*/ 381953 w 459485"/>
              <a:gd name="connsiteY45" fmla="*/ 428146 h 470380"/>
              <a:gd name="connsiteX46" fmla="*/ 374142 w 459485"/>
              <a:gd name="connsiteY46" fmla="*/ 442129 h 470380"/>
              <a:gd name="connsiteX47" fmla="*/ 360331 w 459485"/>
              <a:gd name="connsiteY47" fmla="*/ 453639 h 470380"/>
              <a:gd name="connsiteX48" fmla="*/ 340423 w 459485"/>
              <a:gd name="connsiteY48" fmla="*/ 456302 h 470380"/>
              <a:gd name="connsiteX49" fmla="*/ 330898 w 459485"/>
              <a:gd name="connsiteY49" fmla="*/ 454115 h 470380"/>
              <a:gd name="connsiteX50" fmla="*/ 283178 w 459485"/>
              <a:gd name="connsiteY50" fmla="*/ 470381 h 470380"/>
              <a:gd name="connsiteX51" fmla="*/ 283178 w 459485"/>
              <a:gd name="connsiteY51" fmla="*/ 470381 h 470380"/>
              <a:gd name="connsiteX52" fmla="*/ 281273 w 459485"/>
              <a:gd name="connsiteY52" fmla="*/ 456968 h 470380"/>
              <a:gd name="connsiteX53" fmla="*/ 298799 w 459485"/>
              <a:gd name="connsiteY53" fmla="*/ 417492 h 470380"/>
              <a:gd name="connsiteX54" fmla="*/ 297180 w 459485"/>
              <a:gd name="connsiteY54" fmla="*/ 400941 h 470380"/>
              <a:gd name="connsiteX55" fmla="*/ 241840 w 459485"/>
              <a:gd name="connsiteY55" fmla="*/ 406744 h 470380"/>
              <a:gd name="connsiteX56" fmla="*/ 225457 w 459485"/>
              <a:gd name="connsiteY56" fmla="*/ 431285 h 470380"/>
              <a:gd name="connsiteX57" fmla="*/ 223171 w 459485"/>
              <a:gd name="connsiteY57" fmla="*/ 433283 h 470380"/>
              <a:gd name="connsiteX58" fmla="*/ 216979 w 459485"/>
              <a:gd name="connsiteY58" fmla="*/ 430239 h 470380"/>
              <a:gd name="connsiteX59" fmla="*/ 217170 w 459485"/>
              <a:gd name="connsiteY59" fmla="*/ 421678 h 470380"/>
              <a:gd name="connsiteX60" fmla="*/ 208883 w 459485"/>
              <a:gd name="connsiteY60" fmla="*/ 404841 h 470380"/>
              <a:gd name="connsiteX61" fmla="*/ 210788 w 459485"/>
              <a:gd name="connsiteY61" fmla="*/ 399895 h 470380"/>
              <a:gd name="connsiteX62" fmla="*/ 219456 w 459485"/>
              <a:gd name="connsiteY62" fmla="*/ 394853 h 470380"/>
              <a:gd name="connsiteX63" fmla="*/ 227552 w 459485"/>
              <a:gd name="connsiteY63" fmla="*/ 394092 h 470380"/>
              <a:gd name="connsiteX64" fmla="*/ 238125 w 459485"/>
              <a:gd name="connsiteY64" fmla="*/ 353380 h 470380"/>
              <a:gd name="connsiteX65" fmla="*/ 233648 w 459485"/>
              <a:gd name="connsiteY65" fmla="*/ 340634 h 470380"/>
              <a:gd name="connsiteX66" fmla="*/ 227933 w 459485"/>
              <a:gd name="connsiteY66" fmla="*/ 339968 h 470380"/>
              <a:gd name="connsiteX67" fmla="*/ 201930 w 459485"/>
              <a:gd name="connsiteY67" fmla="*/ 353190 h 470380"/>
              <a:gd name="connsiteX68" fmla="*/ 164973 w 459485"/>
              <a:gd name="connsiteY68" fmla="*/ 363368 h 470380"/>
              <a:gd name="connsiteX69" fmla="*/ 159925 w 459485"/>
              <a:gd name="connsiteY69" fmla="*/ 399039 h 470380"/>
              <a:gd name="connsiteX70" fmla="*/ 153353 w 459485"/>
              <a:gd name="connsiteY70" fmla="*/ 406268 h 470380"/>
              <a:gd name="connsiteX71" fmla="*/ 133064 w 459485"/>
              <a:gd name="connsiteY71" fmla="*/ 396661 h 470380"/>
              <a:gd name="connsiteX72" fmla="*/ 131445 w 459485"/>
              <a:gd name="connsiteY72" fmla="*/ 417968 h 470380"/>
              <a:gd name="connsiteX73" fmla="*/ 119920 w 459485"/>
              <a:gd name="connsiteY73" fmla="*/ 427385 h 470380"/>
              <a:gd name="connsiteX74" fmla="*/ 120872 w 459485"/>
              <a:gd name="connsiteY74" fmla="*/ 403700 h 470380"/>
              <a:gd name="connsiteX75" fmla="*/ 117062 w 459485"/>
              <a:gd name="connsiteY75" fmla="*/ 390953 h 470380"/>
              <a:gd name="connsiteX76" fmla="*/ 110490 w 459485"/>
              <a:gd name="connsiteY76" fmla="*/ 384770 h 470380"/>
              <a:gd name="connsiteX77" fmla="*/ 107252 w 459485"/>
              <a:gd name="connsiteY77" fmla="*/ 372880 h 470380"/>
              <a:gd name="connsiteX78" fmla="*/ 95631 w 459485"/>
              <a:gd name="connsiteY78" fmla="*/ 360894 h 470380"/>
              <a:gd name="connsiteX79" fmla="*/ 102298 w 459485"/>
              <a:gd name="connsiteY79" fmla="*/ 351477 h 470380"/>
              <a:gd name="connsiteX80" fmla="*/ 87916 w 459485"/>
              <a:gd name="connsiteY80" fmla="*/ 321704 h 470380"/>
              <a:gd name="connsiteX81" fmla="*/ 81820 w 459485"/>
              <a:gd name="connsiteY81" fmla="*/ 319326 h 470380"/>
              <a:gd name="connsiteX82" fmla="*/ 80581 w 459485"/>
              <a:gd name="connsiteY82" fmla="*/ 313809 h 470380"/>
              <a:gd name="connsiteX83" fmla="*/ 36290 w 459485"/>
              <a:gd name="connsiteY83" fmla="*/ 307246 h 470380"/>
              <a:gd name="connsiteX84" fmla="*/ 11239 w 459485"/>
              <a:gd name="connsiteY84" fmla="*/ 293072 h 470380"/>
              <a:gd name="connsiteX85" fmla="*/ 0 w 459485"/>
              <a:gd name="connsiteY85" fmla="*/ 279850 h 470380"/>
              <a:gd name="connsiteX86" fmla="*/ 0 w 459485"/>
              <a:gd name="connsiteY86" fmla="*/ 279850 h 470380"/>
              <a:gd name="connsiteX87" fmla="*/ 9620 w 459485"/>
              <a:gd name="connsiteY87" fmla="*/ 217640 h 470380"/>
              <a:gd name="connsiteX88" fmla="*/ 24670 w 459485"/>
              <a:gd name="connsiteY88" fmla="*/ 212979 h 470380"/>
              <a:gd name="connsiteX89" fmla="*/ 33338 w 459485"/>
              <a:gd name="connsiteY89" fmla="*/ 206511 h 470380"/>
              <a:gd name="connsiteX90" fmla="*/ 61246 w 459485"/>
              <a:gd name="connsiteY90" fmla="*/ 199662 h 470380"/>
              <a:gd name="connsiteX91" fmla="*/ 83344 w 459485"/>
              <a:gd name="connsiteY91" fmla="*/ 184347 h 470380"/>
              <a:gd name="connsiteX92" fmla="*/ 77343 w 459485"/>
              <a:gd name="connsiteY92" fmla="*/ 165133 h 470380"/>
              <a:gd name="connsiteX93" fmla="*/ 88297 w 459485"/>
              <a:gd name="connsiteY93" fmla="*/ 140781 h 470380"/>
              <a:gd name="connsiteX94" fmla="*/ 99346 w 459485"/>
              <a:gd name="connsiteY94" fmla="*/ 136786 h 470380"/>
              <a:gd name="connsiteX95" fmla="*/ 107061 w 459485"/>
              <a:gd name="connsiteY95" fmla="*/ 125371 h 470380"/>
              <a:gd name="connsiteX96" fmla="*/ 111538 w 459485"/>
              <a:gd name="connsiteY96" fmla="*/ 104349 h 470380"/>
              <a:gd name="connsiteX97" fmla="*/ 119444 w 459485"/>
              <a:gd name="connsiteY97" fmla="*/ 89510 h 470380"/>
              <a:gd name="connsiteX98" fmla="*/ 116872 w 459485"/>
              <a:gd name="connsiteY98" fmla="*/ 78952 h 470380"/>
              <a:gd name="connsiteX99" fmla="*/ 132588 w 459485"/>
              <a:gd name="connsiteY99" fmla="*/ 65349 h 470380"/>
              <a:gd name="connsiteX100" fmla="*/ 144113 w 459485"/>
              <a:gd name="connsiteY100" fmla="*/ 72103 h 470380"/>
              <a:gd name="connsiteX101" fmla="*/ 183261 w 459485"/>
              <a:gd name="connsiteY101" fmla="*/ 59832 h 470380"/>
              <a:gd name="connsiteX102" fmla="*/ 195453 w 459485"/>
              <a:gd name="connsiteY102" fmla="*/ 30058 h 470380"/>
              <a:gd name="connsiteX103" fmla="*/ 195453 w 459485"/>
              <a:gd name="connsiteY103" fmla="*/ 30058 h 470380"/>
              <a:gd name="connsiteX104" fmla="*/ 216979 w 459485"/>
              <a:gd name="connsiteY104" fmla="*/ 22924 h 470380"/>
              <a:gd name="connsiteX105" fmla="*/ 227838 w 459485"/>
              <a:gd name="connsiteY105" fmla="*/ 45754 h 470380"/>
              <a:gd name="connsiteX106" fmla="*/ 240602 w 459485"/>
              <a:gd name="connsiteY106" fmla="*/ 56217 h 470380"/>
              <a:gd name="connsiteX107" fmla="*/ 250888 w 459485"/>
              <a:gd name="connsiteY107" fmla="*/ 55837 h 470380"/>
              <a:gd name="connsiteX108" fmla="*/ 263747 w 459485"/>
              <a:gd name="connsiteY108" fmla="*/ 33198 h 470380"/>
              <a:gd name="connsiteX109" fmla="*/ 272510 w 459485"/>
              <a:gd name="connsiteY109" fmla="*/ 45659 h 470380"/>
              <a:gd name="connsiteX110" fmla="*/ 285179 w 459485"/>
              <a:gd name="connsiteY110" fmla="*/ 17503 h 470380"/>
              <a:gd name="connsiteX111" fmla="*/ 300228 w 459485"/>
              <a:gd name="connsiteY111" fmla="*/ 0 h 47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459485" h="470380">
                <a:moveTo>
                  <a:pt x="316230" y="190"/>
                </a:moveTo>
                <a:lnTo>
                  <a:pt x="324231" y="1807"/>
                </a:lnTo>
                <a:lnTo>
                  <a:pt x="327088" y="8941"/>
                </a:lnTo>
                <a:lnTo>
                  <a:pt x="324231" y="34244"/>
                </a:lnTo>
                <a:lnTo>
                  <a:pt x="341662" y="50510"/>
                </a:lnTo>
                <a:lnTo>
                  <a:pt x="353663" y="56788"/>
                </a:lnTo>
                <a:lnTo>
                  <a:pt x="366141" y="57454"/>
                </a:lnTo>
                <a:lnTo>
                  <a:pt x="374333" y="48893"/>
                </a:lnTo>
                <a:lnTo>
                  <a:pt x="393668" y="54790"/>
                </a:lnTo>
                <a:lnTo>
                  <a:pt x="417767" y="87322"/>
                </a:lnTo>
                <a:lnTo>
                  <a:pt x="400050" y="110722"/>
                </a:lnTo>
                <a:lnTo>
                  <a:pt x="394049" y="131744"/>
                </a:lnTo>
                <a:lnTo>
                  <a:pt x="399383" y="141827"/>
                </a:lnTo>
                <a:lnTo>
                  <a:pt x="396907" y="147820"/>
                </a:lnTo>
                <a:lnTo>
                  <a:pt x="383096" y="150008"/>
                </a:lnTo>
                <a:lnTo>
                  <a:pt x="370332" y="136786"/>
                </a:lnTo>
                <a:lnTo>
                  <a:pt x="365951" y="136786"/>
                </a:lnTo>
                <a:lnTo>
                  <a:pt x="343186" y="157332"/>
                </a:lnTo>
                <a:lnTo>
                  <a:pt x="340138" y="165513"/>
                </a:lnTo>
                <a:lnTo>
                  <a:pt x="333946" y="170649"/>
                </a:lnTo>
                <a:lnTo>
                  <a:pt x="330803" y="205464"/>
                </a:lnTo>
                <a:lnTo>
                  <a:pt x="325279" y="217830"/>
                </a:lnTo>
                <a:lnTo>
                  <a:pt x="322897" y="237616"/>
                </a:lnTo>
                <a:lnTo>
                  <a:pt x="334042" y="262252"/>
                </a:lnTo>
                <a:lnTo>
                  <a:pt x="342424" y="272526"/>
                </a:lnTo>
                <a:lnTo>
                  <a:pt x="347186" y="270433"/>
                </a:lnTo>
                <a:lnTo>
                  <a:pt x="359855" y="255689"/>
                </a:lnTo>
                <a:lnTo>
                  <a:pt x="383477" y="244655"/>
                </a:lnTo>
                <a:lnTo>
                  <a:pt x="401384" y="223443"/>
                </a:lnTo>
                <a:lnTo>
                  <a:pt x="416623" y="216499"/>
                </a:lnTo>
                <a:lnTo>
                  <a:pt x="437007" y="194335"/>
                </a:lnTo>
                <a:lnTo>
                  <a:pt x="444913" y="191006"/>
                </a:lnTo>
                <a:lnTo>
                  <a:pt x="458819" y="200043"/>
                </a:lnTo>
                <a:lnTo>
                  <a:pt x="458819" y="200043"/>
                </a:lnTo>
                <a:lnTo>
                  <a:pt x="459486" y="228579"/>
                </a:lnTo>
                <a:lnTo>
                  <a:pt x="432245" y="252550"/>
                </a:lnTo>
                <a:lnTo>
                  <a:pt x="423577" y="265677"/>
                </a:lnTo>
                <a:lnTo>
                  <a:pt x="389096" y="283275"/>
                </a:lnTo>
                <a:lnTo>
                  <a:pt x="395764" y="296687"/>
                </a:lnTo>
                <a:lnTo>
                  <a:pt x="415957" y="292121"/>
                </a:lnTo>
                <a:lnTo>
                  <a:pt x="420338" y="312953"/>
                </a:lnTo>
                <a:lnTo>
                  <a:pt x="412623" y="358612"/>
                </a:lnTo>
                <a:lnTo>
                  <a:pt x="397955" y="387910"/>
                </a:lnTo>
                <a:lnTo>
                  <a:pt x="404622" y="432902"/>
                </a:lnTo>
                <a:lnTo>
                  <a:pt x="404622" y="432902"/>
                </a:lnTo>
                <a:lnTo>
                  <a:pt x="381953" y="428146"/>
                </a:lnTo>
                <a:lnTo>
                  <a:pt x="374142" y="442129"/>
                </a:lnTo>
                <a:lnTo>
                  <a:pt x="360331" y="453639"/>
                </a:lnTo>
                <a:lnTo>
                  <a:pt x="340423" y="456302"/>
                </a:lnTo>
                <a:lnTo>
                  <a:pt x="330898" y="454115"/>
                </a:lnTo>
                <a:lnTo>
                  <a:pt x="283178" y="470381"/>
                </a:lnTo>
                <a:lnTo>
                  <a:pt x="283178" y="470381"/>
                </a:lnTo>
                <a:lnTo>
                  <a:pt x="281273" y="456968"/>
                </a:lnTo>
                <a:lnTo>
                  <a:pt x="298799" y="417492"/>
                </a:lnTo>
                <a:lnTo>
                  <a:pt x="297180" y="400941"/>
                </a:lnTo>
                <a:lnTo>
                  <a:pt x="241840" y="406744"/>
                </a:lnTo>
                <a:lnTo>
                  <a:pt x="225457" y="431285"/>
                </a:lnTo>
                <a:lnTo>
                  <a:pt x="223171" y="433283"/>
                </a:lnTo>
                <a:lnTo>
                  <a:pt x="216979" y="430239"/>
                </a:lnTo>
                <a:lnTo>
                  <a:pt x="217170" y="421678"/>
                </a:lnTo>
                <a:lnTo>
                  <a:pt x="208883" y="404841"/>
                </a:lnTo>
                <a:lnTo>
                  <a:pt x="210788" y="399895"/>
                </a:lnTo>
                <a:lnTo>
                  <a:pt x="219456" y="394853"/>
                </a:lnTo>
                <a:lnTo>
                  <a:pt x="227552" y="394092"/>
                </a:lnTo>
                <a:lnTo>
                  <a:pt x="238125" y="353380"/>
                </a:lnTo>
                <a:lnTo>
                  <a:pt x="233648" y="340634"/>
                </a:lnTo>
                <a:lnTo>
                  <a:pt x="227933" y="339968"/>
                </a:lnTo>
                <a:lnTo>
                  <a:pt x="201930" y="353190"/>
                </a:lnTo>
                <a:lnTo>
                  <a:pt x="164973" y="363368"/>
                </a:lnTo>
                <a:lnTo>
                  <a:pt x="159925" y="399039"/>
                </a:lnTo>
                <a:lnTo>
                  <a:pt x="153353" y="406268"/>
                </a:lnTo>
                <a:lnTo>
                  <a:pt x="133064" y="396661"/>
                </a:lnTo>
                <a:lnTo>
                  <a:pt x="131445" y="417968"/>
                </a:lnTo>
                <a:lnTo>
                  <a:pt x="119920" y="427385"/>
                </a:lnTo>
                <a:lnTo>
                  <a:pt x="120872" y="403700"/>
                </a:lnTo>
                <a:lnTo>
                  <a:pt x="117062" y="390953"/>
                </a:lnTo>
                <a:lnTo>
                  <a:pt x="110490" y="384770"/>
                </a:lnTo>
                <a:lnTo>
                  <a:pt x="107252" y="372880"/>
                </a:lnTo>
                <a:lnTo>
                  <a:pt x="95631" y="360894"/>
                </a:lnTo>
                <a:lnTo>
                  <a:pt x="102298" y="351477"/>
                </a:lnTo>
                <a:lnTo>
                  <a:pt x="87916" y="321704"/>
                </a:lnTo>
                <a:lnTo>
                  <a:pt x="81820" y="319326"/>
                </a:lnTo>
                <a:lnTo>
                  <a:pt x="80581" y="313809"/>
                </a:lnTo>
                <a:lnTo>
                  <a:pt x="36290" y="307246"/>
                </a:lnTo>
                <a:lnTo>
                  <a:pt x="11239" y="293072"/>
                </a:lnTo>
                <a:lnTo>
                  <a:pt x="0" y="279850"/>
                </a:lnTo>
                <a:lnTo>
                  <a:pt x="0" y="279850"/>
                </a:lnTo>
                <a:lnTo>
                  <a:pt x="9620" y="217640"/>
                </a:lnTo>
                <a:lnTo>
                  <a:pt x="24670" y="212979"/>
                </a:lnTo>
                <a:lnTo>
                  <a:pt x="33338" y="206511"/>
                </a:lnTo>
                <a:lnTo>
                  <a:pt x="61246" y="199662"/>
                </a:lnTo>
                <a:lnTo>
                  <a:pt x="83344" y="184347"/>
                </a:lnTo>
                <a:lnTo>
                  <a:pt x="77343" y="165133"/>
                </a:lnTo>
                <a:lnTo>
                  <a:pt x="88297" y="140781"/>
                </a:lnTo>
                <a:lnTo>
                  <a:pt x="99346" y="136786"/>
                </a:lnTo>
                <a:lnTo>
                  <a:pt x="107061" y="125371"/>
                </a:lnTo>
                <a:lnTo>
                  <a:pt x="111538" y="104349"/>
                </a:lnTo>
                <a:lnTo>
                  <a:pt x="119444" y="89510"/>
                </a:lnTo>
                <a:lnTo>
                  <a:pt x="116872" y="78952"/>
                </a:lnTo>
                <a:lnTo>
                  <a:pt x="132588" y="65349"/>
                </a:lnTo>
                <a:lnTo>
                  <a:pt x="144113" y="72103"/>
                </a:lnTo>
                <a:lnTo>
                  <a:pt x="183261" y="59832"/>
                </a:lnTo>
                <a:lnTo>
                  <a:pt x="195453" y="30058"/>
                </a:lnTo>
                <a:lnTo>
                  <a:pt x="195453" y="30058"/>
                </a:lnTo>
                <a:lnTo>
                  <a:pt x="216979" y="22924"/>
                </a:lnTo>
                <a:lnTo>
                  <a:pt x="227838" y="45754"/>
                </a:lnTo>
                <a:lnTo>
                  <a:pt x="240602" y="56217"/>
                </a:lnTo>
                <a:lnTo>
                  <a:pt x="250888" y="55837"/>
                </a:lnTo>
                <a:lnTo>
                  <a:pt x="263747" y="33198"/>
                </a:lnTo>
                <a:lnTo>
                  <a:pt x="272510" y="45659"/>
                </a:lnTo>
                <a:lnTo>
                  <a:pt x="285179" y="17503"/>
                </a:lnTo>
                <a:lnTo>
                  <a:pt x="30022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16" name="Forma libre 15">
            <a:extLst>
              <a:ext uri="{FF2B5EF4-FFF2-40B4-BE49-F238E27FC236}">
                <a16:creationId xmlns:a16="http://schemas.microsoft.com/office/drawing/2014/main" id="{747B67DB-2CCC-1142-A1E7-24280729869D}"/>
              </a:ext>
            </a:extLst>
          </p:cNvPr>
          <p:cNvSpPr/>
          <p:nvPr/>
        </p:nvSpPr>
        <p:spPr>
          <a:xfrm>
            <a:off x="5745112" y="4482098"/>
            <a:ext cx="874013" cy="830470"/>
          </a:xfrm>
          <a:custGeom>
            <a:avLst/>
            <a:gdLst>
              <a:gd name="connsiteX0" fmla="*/ 696182 w 988885"/>
              <a:gd name="connsiteY0" fmla="*/ 250267 h 939619"/>
              <a:gd name="connsiteX1" fmla="*/ 715708 w 988885"/>
              <a:gd name="connsiteY1" fmla="*/ 239614 h 939619"/>
              <a:gd name="connsiteX2" fmla="*/ 755809 w 988885"/>
              <a:gd name="connsiteY2" fmla="*/ 243228 h 939619"/>
              <a:gd name="connsiteX3" fmla="*/ 772382 w 988885"/>
              <a:gd name="connsiteY3" fmla="*/ 256640 h 939619"/>
              <a:gd name="connsiteX4" fmla="*/ 793051 w 988885"/>
              <a:gd name="connsiteY4" fmla="*/ 266343 h 939619"/>
              <a:gd name="connsiteX5" fmla="*/ 805053 w 988885"/>
              <a:gd name="connsiteY5" fmla="*/ 265772 h 939619"/>
              <a:gd name="connsiteX6" fmla="*/ 833819 w 988885"/>
              <a:gd name="connsiteY6" fmla="*/ 255879 h 939619"/>
              <a:gd name="connsiteX7" fmla="*/ 840676 w 988885"/>
              <a:gd name="connsiteY7" fmla="*/ 251123 h 939619"/>
              <a:gd name="connsiteX8" fmla="*/ 864965 w 988885"/>
              <a:gd name="connsiteY8" fmla="*/ 217355 h 939619"/>
              <a:gd name="connsiteX9" fmla="*/ 905732 w 988885"/>
              <a:gd name="connsiteY9" fmla="*/ 198616 h 939619"/>
              <a:gd name="connsiteX10" fmla="*/ 887063 w 988885"/>
              <a:gd name="connsiteY10" fmla="*/ 178259 h 939619"/>
              <a:gd name="connsiteX11" fmla="*/ 889349 w 988885"/>
              <a:gd name="connsiteY11" fmla="*/ 163040 h 939619"/>
              <a:gd name="connsiteX12" fmla="*/ 886873 w 988885"/>
              <a:gd name="connsiteY12" fmla="*/ 157428 h 939619"/>
              <a:gd name="connsiteX13" fmla="*/ 886873 w 988885"/>
              <a:gd name="connsiteY13" fmla="*/ 157428 h 939619"/>
              <a:gd name="connsiteX14" fmla="*/ 920591 w 988885"/>
              <a:gd name="connsiteY14" fmla="*/ 166084 h 939619"/>
              <a:gd name="connsiteX15" fmla="*/ 940880 w 988885"/>
              <a:gd name="connsiteY15" fmla="*/ 176928 h 939619"/>
              <a:gd name="connsiteX16" fmla="*/ 966311 w 988885"/>
              <a:gd name="connsiteY16" fmla="*/ 199281 h 939619"/>
              <a:gd name="connsiteX17" fmla="*/ 986219 w 988885"/>
              <a:gd name="connsiteY17" fmla="*/ 206416 h 939619"/>
              <a:gd name="connsiteX18" fmla="*/ 988886 w 988885"/>
              <a:gd name="connsiteY18" fmla="*/ 210126 h 939619"/>
              <a:gd name="connsiteX19" fmla="*/ 988886 w 988885"/>
              <a:gd name="connsiteY19" fmla="*/ 210126 h 939619"/>
              <a:gd name="connsiteX20" fmla="*/ 977265 w 988885"/>
              <a:gd name="connsiteY20" fmla="*/ 222396 h 939619"/>
              <a:gd name="connsiteX21" fmla="*/ 984313 w 988885"/>
              <a:gd name="connsiteY21" fmla="*/ 230291 h 939619"/>
              <a:gd name="connsiteX22" fmla="*/ 972883 w 988885"/>
              <a:gd name="connsiteY22" fmla="*/ 243228 h 939619"/>
              <a:gd name="connsiteX23" fmla="*/ 974026 w 988885"/>
              <a:gd name="connsiteY23" fmla="*/ 249887 h 939619"/>
              <a:gd name="connsiteX24" fmla="*/ 959548 w 988885"/>
              <a:gd name="connsiteY24" fmla="*/ 302489 h 939619"/>
              <a:gd name="connsiteX25" fmla="*/ 966216 w 988885"/>
              <a:gd name="connsiteY25" fmla="*/ 303631 h 939619"/>
              <a:gd name="connsiteX26" fmla="*/ 960691 w 988885"/>
              <a:gd name="connsiteY26" fmla="*/ 324463 h 939619"/>
              <a:gd name="connsiteX27" fmla="*/ 968407 w 988885"/>
              <a:gd name="connsiteY27" fmla="*/ 328933 h 939619"/>
              <a:gd name="connsiteX28" fmla="*/ 962025 w 988885"/>
              <a:gd name="connsiteY28" fmla="*/ 341965 h 939619"/>
              <a:gd name="connsiteX29" fmla="*/ 957929 w 988885"/>
              <a:gd name="connsiteY29" fmla="*/ 345485 h 939619"/>
              <a:gd name="connsiteX30" fmla="*/ 943928 w 988885"/>
              <a:gd name="connsiteY30" fmla="*/ 346341 h 939619"/>
              <a:gd name="connsiteX31" fmla="*/ 938974 w 988885"/>
              <a:gd name="connsiteY31" fmla="*/ 353380 h 939619"/>
              <a:gd name="connsiteX32" fmla="*/ 940022 w 988885"/>
              <a:gd name="connsiteY32" fmla="*/ 359563 h 939619"/>
              <a:gd name="connsiteX33" fmla="*/ 929354 w 988885"/>
              <a:gd name="connsiteY33" fmla="*/ 385341 h 939619"/>
              <a:gd name="connsiteX34" fmla="*/ 905637 w 988885"/>
              <a:gd name="connsiteY34" fmla="*/ 403509 h 939619"/>
              <a:gd name="connsiteX35" fmla="*/ 887444 w 988885"/>
              <a:gd name="connsiteY35" fmla="*/ 441083 h 939619"/>
              <a:gd name="connsiteX36" fmla="*/ 870204 w 988885"/>
              <a:gd name="connsiteY36" fmla="*/ 455351 h 939619"/>
              <a:gd name="connsiteX37" fmla="*/ 869061 w 988885"/>
              <a:gd name="connsiteY37" fmla="*/ 463246 h 939619"/>
              <a:gd name="connsiteX38" fmla="*/ 849916 w 988885"/>
              <a:gd name="connsiteY38" fmla="*/ 481890 h 939619"/>
              <a:gd name="connsiteX39" fmla="*/ 855155 w 988885"/>
              <a:gd name="connsiteY39" fmla="*/ 494352 h 939619"/>
              <a:gd name="connsiteX40" fmla="*/ 870871 w 988885"/>
              <a:gd name="connsiteY40" fmla="*/ 498442 h 939619"/>
              <a:gd name="connsiteX41" fmla="*/ 885825 w 988885"/>
              <a:gd name="connsiteY41" fmla="*/ 525742 h 939619"/>
              <a:gd name="connsiteX42" fmla="*/ 868775 w 988885"/>
              <a:gd name="connsiteY42" fmla="*/ 558369 h 939619"/>
              <a:gd name="connsiteX43" fmla="*/ 865156 w 988885"/>
              <a:gd name="connsiteY43" fmla="*/ 584718 h 939619"/>
              <a:gd name="connsiteX44" fmla="*/ 865156 w 988885"/>
              <a:gd name="connsiteY44" fmla="*/ 584718 h 939619"/>
              <a:gd name="connsiteX45" fmla="*/ 838486 w 988885"/>
              <a:gd name="connsiteY45" fmla="*/ 584813 h 939619"/>
              <a:gd name="connsiteX46" fmla="*/ 818102 w 988885"/>
              <a:gd name="connsiteY46" fmla="*/ 594706 h 939619"/>
              <a:gd name="connsiteX47" fmla="*/ 801814 w 988885"/>
              <a:gd name="connsiteY47" fmla="*/ 593089 h 939619"/>
              <a:gd name="connsiteX48" fmla="*/ 789146 w 988885"/>
              <a:gd name="connsiteY48" fmla="*/ 597464 h 939619"/>
              <a:gd name="connsiteX49" fmla="*/ 773144 w 988885"/>
              <a:gd name="connsiteY49" fmla="*/ 596228 h 939619"/>
              <a:gd name="connsiteX50" fmla="*/ 762953 w 988885"/>
              <a:gd name="connsiteY50" fmla="*/ 599462 h 939619"/>
              <a:gd name="connsiteX51" fmla="*/ 743331 w 988885"/>
              <a:gd name="connsiteY51" fmla="*/ 615062 h 939619"/>
              <a:gd name="connsiteX52" fmla="*/ 733234 w 988885"/>
              <a:gd name="connsiteY52" fmla="*/ 614301 h 939619"/>
              <a:gd name="connsiteX53" fmla="*/ 723614 w 988885"/>
              <a:gd name="connsiteY53" fmla="*/ 624289 h 939619"/>
              <a:gd name="connsiteX54" fmla="*/ 714661 w 988885"/>
              <a:gd name="connsiteY54" fmla="*/ 627428 h 939619"/>
              <a:gd name="connsiteX55" fmla="*/ 711994 w 988885"/>
              <a:gd name="connsiteY55" fmla="*/ 641030 h 939619"/>
              <a:gd name="connsiteX56" fmla="*/ 683705 w 988885"/>
              <a:gd name="connsiteY56" fmla="*/ 647974 h 939619"/>
              <a:gd name="connsiteX57" fmla="*/ 681514 w 988885"/>
              <a:gd name="connsiteY57" fmla="*/ 655679 h 939619"/>
              <a:gd name="connsiteX58" fmla="*/ 677323 w 988885"/>
              <a:gd name="connsiteY58" fmla="*/ 656060 h 939619"/>
              <a:gd name="connsiteX59" fmla="*/ 667322 w 988885"/>
              <a:gd name="connsiteY59" fmla="*/ 643694 h 939619"/>
              <a:gd name="connsiteX60" fmla="*/ 643795 w 988885"/>
              <a:gd name="connsiteY60" fmla="*/ 639413 h 939619"/>
              <a:gd name="connsiteX61" fmla="*/ 640937 w 988885"/>
              <a:gd name="connsiteY61" fmla="*/ 650352 h 939619"/>
              <a:gd name="connsiteX62" fmla="*/ 632079 w 988885"/>
              <a:gd name="connsiteY62" fmla="*/ 648450 h 939619"/>
              <a:gd name="connsiteX63" fmla="*/ 628650 w 988885"/>
              <a:gd name="connsiteY63" fmla="*/ 651018 h 939619"/>
              <a:gd name="connsiteX64" fmla="*/ 628459 w 988885"/>
              <a:gd name="connsiteY64" fmla="*/ 673372 h 939619"/>
              <a:gd name="connsiteX65" fmla="*/ 619982 w 988885"/>
              <a:gd name="connsiteY65" fmla="*/ 687736 h 939619"/>
              <a:gd name="connsiteX66" fmla="*/ 624745 w 988885"/>
              <a:gd name="connsiteY66" fmla="*/ 695726 h 939619"/>
              <a:gd name="connsiteX67" fmla="*/ 629507 w 988885"/>
              <a:gd name="connsiteY67" fmla="*/ 696202 h 939619"/>
              <a:gd name="connsiteX68" fmla="*/ 633794 w 988885"/>
              <a:gd name="connsiteY68" fmla="*/ 690874 h 939619"/>
              <a:gd name="connsiteX69" fmla="*/ 655415 w 988885"/>
              <a:gd name="connsiteY69" fmla="*/ 693538 h 939619"/>
              <a:gd name="connsiteX70" fmla="*/ 685990 w 988885"/>
              <a:gd name="connsiteY70" fmla="*/ 702479 h 939619"/>
              <a:gd name="connsiteX71" fmla="*/ 692277 w 988885"/>
              <a:gd name="connsiteY71" fmla="*/ 708567 h 939619"/>
              <a:gd name="connsiteX72" fmla="*/ 698087 w 988885"/>
              <a:gd name="connsiteY72" fmla="*/ 729589 h 939619"/>
              <a:gd name="connsiteX73" fmla="*/ 694944 w 988885"/>
              <a:gd name="connsiteY73" fmla="*/ 737294 h 939619"/>
              <a:gd name="connsiteX74" fmla="*/ 686086 w 988885"/>
              <a:gd name="connsiteY74" fmla="*/ 744334 h 939619"/>
              <a:gd name="connsiteX75" fmla="*/ 704279 w 988885"/>
              <a:gd name="connsiteY75" fmla="*/ 784285 h 939619"/>
              <a:gd name="connsiteX76" fmla="*/ 698278 w 988885"/>
              <a:gd name="connsiteY76" fmla="*/ 808921 h 939619"/>
              <a:gd name="connsiteX77" fmla="*/ 730282 w 988885"/>
              <a:gd name="connsiteY77" fmla="*/ 808256 h 939619"/>
              <a:gd name="connsiteX78" fmla="*/ 736092 w 988885"/>
              <a:gd name="connsiteY78" fmla="*/ 814724 h 939619"/>
              <a:gd name="connsiteX79" fmla="*/ 736663 w 988885"/>
              <a:gd name="connsiteY79" fmla="*/ 829563 h 939619"/>
              <a:gd name="connsiteX80" fmla="*/ 714184 w 988885"/>
              <a:gd name="connsiteY80" fmla="*/ 853344 h 939619"/>
              <a:gd name="connsiteX81" fmla="*/ 706088 w 988885"/>
              <a:gd name="connsiteY81" fmla="*/ 875317 h 939619"/>
              <a:gd name="connsiteX82" fmla="*/ 684086 w 988885"/>
              <a:gd name="connsiteY82" fmla="*/ 869800 h 939619"/>
              <a:gd name="connsiteX83" fmla="*/ 671036 w 988885"/>
              <a:gd name="connsiteY83" fmla="*/ 876649 h 939619"/>
              <a:gd name="connsiteX84" fmla="*/ 632746 w 988885"/>
              <a:gd name="connsiteY84" fmla="*/ 910703 h 939619"/>
              <a:gd name="connsiteX85" fmla="*/ 611791 w 988885"/>
              <a:gd name="connsiteY85" fmla="*/ 922212 h 939619"/>
              <a:gd name="connsiteX86" fmla="*/ 596646 w 988885"/>
              <a:gd name="connsiteY86" fmla="*/ 938764 h 939619"/>
              <a:gd name="connsiteX87" fmla="*/ 593884 w 988885"/>
              <a:gd name="connsiteY87" fmla="*/ 939620 h 939619"/>
              <a:gd name="connsiteX88" fmla="*/ 581882 w 988885"/>
              <a:gd name="connsiteY88" fmla="*/ 922878 h 939619"/>
              <a:gd name="connsiteX89" fmla="*/ 576834 w 988885"/>
              <a:gd name="connsiteY89" fmla="*/ 921927 h 939619"/>
              <a:gd name="connsiteX90" fmla="*/ 555688 w 988885"/>
              <a:gd name="connsiteY90" fmla="*/ 938098 h 939619"/>
              <a:gd name="connsiteX91" fmla="*/ 540925 w 988885"/>
              <a:gd name="connsiteY91" fmla="*/ 935244 h 939619"/>
              <a:gd name="connsiteX92" fmla="*/ 525113 w 988885"/>
              <a:gd name="connsiteY92" fmla="*/ 939144 h 939619"/>
              <a:gd name="connsiteX93" fmla="*/ 525113 w 988885"/>
              <a:gd name="connsiteY93" fmla="*/ 939144 h 939619"/>
              <a:gd name="connsiteX94" fmla="*/ 524637 w 988885"/>
              <a:gd name="connsiteY94" fmla="*/ 920500 h 939619"/>
              <a:gd name="connsiteX95" fmla="*/ 516826 w 988885"/>
              <a:gd name="connsiteY95" fmla="*/ 905851 h 939619"/>
              <a:gd name="connsiteX96" fmla="*/ 522161 w 988885"/>
              <a:gd name="connsiteY96" fmla="*/ 893295 h 939619"/>
              <a:gd name="connsiteX97" fmla="*/ 521494 w 988885"/>
              <a:gd name="connsiteY97" fmla="*/ 863617 h 939619"/>
              <a:gd name="connsiteX98" fmla="*/ 526256 w 988885"/>
              <a:gd name="connsiteY98" fmla="*/ 846495 h 939619"/>
              <a:gd name="connsiteX99" fmla="*/ 516064 w 988885"/>
              <a:gd name="connsiteY99" fmla="*/ 841929 h 939619"/>
              <a:gd name="connsiteX100" fmla="*/ 514064 w 988885"/>
              <a:gd name="connsiteY100" fmla="*/ 834509 h 939619"/>
              <a:gd name="connsiteX101" fmla="*/ 504825 w 988885"/>
              <a:gd name="connsiteY101" fmla="*/ 826614 h 939619"/>
              <a:gd name="connsiteX102" fmla="*/ 506349 w 988885"/>
              <a:gd name="connsiteY102" fmla="*/ 816912 h 939619"/>
              <a:gd name="connsiteX103" fmla="*/ 501777 w 988885"/>
              <a:gd name="connsiteY103" fmla="*/ 789421 h 939619"/>
              <a:gd name="connsiteX104" fmla="*/ 495967 w 988885"/>
              <a:gd name="connsiteY104" fmla="*/ 788185 h 939619"/>
              <a:gd name="connsiteX105" fmla="*/ 472059 w 988885"/>
              <a:gd name="connsiteY105" fmla="*/ 811109 h 939619"/>
              <a:gd name="connsiteX106" fmla="*/ 441388 w 988885"/>
              <a:gd name="connsiteY106" fmla="*/ 827090 h 939619"/>
              <a:gd name="connsiteX107" fmla="*/ 427958 w 988885"/>
              <a:gd name="connsiteY107" fmla="*/ 829087 h 939619"/>
              <a:gd name="connsiteX108" fmla="*/ 397002 w 988885"/>
              <a:gd name="connsiteY108" fmla="*/ 826044 h 939619"/>
              <a:gd name="connsiteX109" fmla="*/ 367474 w 988885"/>
              <a:gd name="connsiteY109" fmla="*/ 848112 h 939619"/>
              <a:gd name="connsiteX110" fmla="*/ 356711 w 988885"/>
              <a:gd name="connsiteY110" fmla="*/ 850871 h 939619"/>
              <a:gd name="connsiteX111" fmla="*/ 344614 w 988885"/>
              <a:gd name="connsiteY111" fmla="*/ 847256 h 939619"/>
              <a:gd name="connsiteX112" fmla="*/ 308705 w 988885"/>
              <a:gd name="connsiteY112" fmla="*/ 855627 h 939619"/>
              <a:gd name="connsiteX113" fmla="*/ 303466 w 988885"/>
              <a:gd name="connsiteY113" fmla="*/ 851822 h 939619"/>
              <a:gd name="connsiteX114" fmla="*/ 295180 w 988885"/>
              <a:gd name="connsiteY114" fmla="*/ 857339 h 939619"/>
              <a:gd name="connsiteX115" fmla="*/ 290608 w 988885"/>
              <a:gd name="connsiteY115" fmla="*/ 865329 h 939619"/>
              <a:gd name="connsiteX116" fmla="*/ 285274 w 988885"/>
              <a:gd name="connsiteY116" fmla="*/ 866376 h 939619"/>
              <a:gd name="connsiteX117" fmla="*/ 274415 w 988885"/>
              <a:gd name="connsiteY117" fmla="*/ 861810 h 939619"/>
              <a:gd name="connsiteX118" fmla="*/ 260318 w 988885"/>
              <a:gd name="connsiteY118" fmla="*/ 878837 h 939619"/>
              <a:gd name="connsiteX119" fmla="*/ 242030 w 988885"/>
              <a:gd name="connsiteY119" fmla="*/ 878361 h 939619"/>
              <a:gd name="connsiteX120" fmla="*/ 242030 w 988885"/>
              <a:gd name="connsiteY120" fmla="*/ 878361 h 939619"/>
              <a:gd name="connsiteX121" fmla="*/ 236696 w 988885"/>
              <a:gd name="connsiteY121" fmla="*/ 873320 h 939619"/>
              <a:gd name="connsiteX122" fmla="*/ 230696 w 988885"/>
              <a:gd name="connsiteY122" fmla="*/ 874176 h 939619"/>
              <a:gd name="connsiteX123" fmla="*/ 229933 w 988885"/>
              <a:gd name="connsiteY123" fmla="*/ 869324 h 939619"/>
              <a:gd name="connsiteX124" fmla="*/ 223647 w 988885"/>
              <a:gd name="connsiteY124" fmla="*/ 871798 h 939619"/>
              <a:gd name="connsiteX125" fmla="*/ 218980 w 988885"/>
              <a:gd name="connsiteY125" fmla="*/ 868944 h 939619"/>
              <a:gd name="connsiteX126" fmla="*/ 210883 w 988885"/>
              <a:gd name="connsiteY126" fmla="*/ 870180 h 939619"/>
              <a:gd name="connsiteX127" fmla="*/ 210979 w 988885"/>
              <a:gd name="connsiteY127" fmla="*/ 864093 h 939619"/>
              <a:gd name="connsiteX128" fmla="*/ 215837 w 988885"/>
              <a:gd name="connsiteY128" fmla="*/ 858861 h 939619"/>
              <a:gd name="connsiteX129" fmla="*/ 214598 w 988885"/>
              <a:gd name="connsiteY129" fmla="*/ 854485 h 939619"/>
              <a:gd name="connsiteX130" fmla="*/ 206121 w 988885"/>
              <a:gd name="connsiteY130" fmla="*/ 851727 h 939619"/>
              <a:gd name="connsiteX131" fmla="*/ 203930 w 988885"/>
              <a:gd name="connsiteY131" fmla="*/ 855817 h 939619"/>
              <a:gd name="connsiteX132" fmla="*/ 195072 w 988885"/>
              <a:gd name="connsiteY132" fmla="*/ 857624 h 939619"/>
              <a:gd name="connsiteX133" fmla="*/ 176022 w 988885"/>
              <a:gd name="connsiteY133" fmla="*/ 847446 h 939619"/>
              <a:gd name="connsiteX134" fmla="*/ 158020 w 988885"/>
              <a:gd name="connsiteY134" fmla="*/ 831085 h 939619"/>
              <a:gd name="connsiteX135" fmla="*/ 161449 w 988885"/>
              <a:gd name="connsiteY135" fmla="*/ 824236 h 939619"/>
              <a:gd name="connsiteX136" fmla="*/ 157924 w 988885"/>
              <a:gd name="connsiteY136" fmla="*/ 817292 h 939619"/>
              <a:gd name="connsiteX137" fmla="*/ 149923 w 988885"/>
              <a:gd name="connsiteY137" fmla="*/ 812822 h 939619"/>
              <a:gd name="connsiteX138" fmla="*/ 150781 w 988885"/>
              <a:gd name="connsiteY138" fmla="*/ 804736 h 939619"/>
              <a:gd name="connsiteX139" fmla="*/ 146495 w 988885"/>
              <a:gd name="connsiteY139" fmla="*/ 802643 h 939619"/>
              <a:gd name="connsiteX140" fmla="*/ 144399 w 988885"/>
              <a:gd name="connsiteY140" fmla="*/ 788470 h 939619"/>
              <a:gd name="connsiteX141" fmla="*/ 137160 w 988885"/>
              <a:gd name="connsiteY141" fmla="*/ 781431 h 939619"/>
              <a:gd name="connsiteX142" fmla="*/ 129159 w 988885"/>
              <a:gd name="connsiteY142" fmla="*/ 781146 h 939619"/>
              <a:gd name="connsiteX143" fmla="*/ 129540 w 988885"/>
              <a:gd name="connsiteY143" fmla="*/ 777721 h 939619"/>
              <a:gd name="connsiteX144" fmla="*/ 102584 w 988885"/>
              <a:gd name="connsiteY144" fmla="*/ 757651 h 939619"/>
              <a:gd name="connsiteX145" fmla="*/ 100108 w 988885"/>
              <a:gd name="connsiteY145" fmla="*/ 750707 h 939619"/>
              <a:gd name="connsiteX146" fmla="*/ 86487 w 988885"/>
              <a:gd name="connsiteY146" fmla="*/ 736343 h 939619"/>
              <a:gd name="connsiteX147" fmla="*/ 82677 w 988885"/>
              <a:gd name="connsiteY147" fmla="*/ 725785 h 939619"/>
              <a:gd name="connsiteX148" fmla="*/ 45339 w 988885"/>
              <a:gd name="connsiteY148" fmla="*/ 675084 h 939619"/>
              <a:gd name="connsiteX149" fmla="*/ 34671 w 988885"/>
              <a:gd name="connsiteY149" fmla="*/ 653016 h 939619"/>
              <a:gd name="connsiteX150" fmla="*/ 36671 w 988885"/>
              <a:gd name="connsiteY150" fmla="*/ 631994 h 939619"/>
              <a:gd name="connsiteX151" fmla="*/ 33433 w 988885"/>
              <a:gd name="connsiteY151" fmla="*/ 620389 h 939619"/>
              <a:gd name="connsiteX152" fmla="*/ 26956 w 988885"/>
              <a:gd name="connsiteY152" fmla="*/ 618106 h 939619"/>
              <a:gd name="connsiteX153" fmla="*/ 25717 w 988885"/>
              <a:gd name="connsiteY153" fmla="*/ 612398 h 939619"/>
              <a:gd name="connsiteX154" fmla="*/ 4381 w 988885"/>
              <a:gd name="connsiteY154" fmla="*/ 590140 h 939619"/>
              <a:gd name="connsiteX155" fmla="*/ 0 w 988885"/>
              <a:gd name="connsiteY155" fmla="*/ 574445 h 939619"/>
              <a:gd name="connsiteX156" fmla="*/ 10001 w 988885"/>
              <a:gd name="connsiteY156" fmla="*/ 569593 h 939619"/>
              <a:gd name="connsiteX157" fmla="*/ 19050 w 988885"/>
              <a:gd name="connsiteY157" fmla="*/ 558845 h 939619"/>
              <a:gd name="connsiteX158" fmla="*/ 89630 w 988885"/>
              <a:gd name="connsiteY158" fmla="*/ 547810 h 939619"/>
              <a:gd name="connsiteX159" fmla="*/ 103918 w 988885"/>
              <a:gd name="connsiteY159" fmla="*/ 537347 h 939619"/>
              <a:gd name="connsiteX160" fmla="*/ 110204 w 988885"/>
              <a:gd name="connsiteY160" fmla="*/ 522032 h 939619"/>
              <a:gd name="connsiteX161" fmla="*/ 107251 w 988885"/>
              <a:gd name="connsiteY161" fmla="*/ 512805 h 939619"/>
              <a:gd name="connsiteX162" fmla="*/ 95059 w 988885"/>
              <a:gd name="connsiteY162" fmla="*/ 502722 h 939619"/>
              <a:gd name="connsiteX163" fmla="*/ 95059 w 988885"/>
              <a:gd name="connsiteY163" fmla="*/ 502722 h 939619"/>
              <a:gd name="connsiteX164" fmla="*/ 137446 w 988885"/>
              <a:gd name="connsiteY164" fmla="*/ 449263 h 939619"/>
              <a:gd name="connsiteX165" fmla="*/ 148590 w 988885"/>
              <a:gd name="connsiteY165" fmla="*/ 444983 h 939619"/>
              <a:gd name="connsiteX166" fmla="*/ 170783 w 988885"/>
              <a:gd name="connsiteY166" fmla="*/ 449454 h 939619"/>
              <a:gd name="connsiteX167" fmla="*/ 201168 w 988885"/>
              <a:gd name="connsiteY167" fmla="*/ 426244 h 939619"/>
              <a:gd name="connsiteX168" fmla="*/ 213074 w 988885"/>
              <a:gd name="connsiteY168" fmla="*/ 424246 h 939619"/>
              <a:gd name="connsiteX169" fmla="*/ 227362 w 988885"/>
              <a:gd name="connsiteY169" fmla="*/ 431190 h 939619"/>
              <a:gd name="connsiteX170" fmla="*/ 238887 w 988885"/>
              <a:gd name="connsiteY170" fmla="*/ 444793 h 939619"/>
              <a:gd name="connsiteX171" fmla="*/ 268224 w 988885"/>
              <a:gd name="connsiteY171" fmla="*/ 452212 h 939619"/>
              <a:gd name="connsiteX172" fmla="*/ 293561 w 988885"/>
              <a:gd name="connsiteY172" fmla="*/ 480844 h 939619"/>
              <a:gd name="connsiteX173" fmla="*/ 303847 w 988885"/>
              <a:gd name="connsiteY173" fmla="*/ 486171 h 939619"/>
              <a:gd name="connsiteX174" fmla="*/ 325755 w 988885"/>
              <a:gd name="connsiteY174" fmla="*/ 506337 h 939619"/>
              <a:gd name="connsiteX175" fmla="*/ 332137 w 988885"/>
              <a:gd name="connsiteY175" fmla="*/ 513756 h 939619"/>
              <a:gd name="connsiteX176" fmla="*/ 336899 w 988885"/>
              <a:gd name="connsiteY176" fmla="*/ 528501 h 939619"/>
              <a:gd name="connsiteX177" fmla="*/ 341757 w 988885"/>
              <a:gd name="connsiteY177" fmla="*/ 531544 h 939619"/>
              <a:gd name="connsiteX178" fmla="*/ 342043 w 988885"/>
              <a:gd name="connsiteY178" fmla="*/ 517656 h 939619"/>
              <a:gd name="connsiteX179" fmla="*/ 330803 w 988885"/>
              <a:gd name="connsiteY179" fmla="*/ 503769 h 939619"/>
              <a:gd name="connsiteX180" fmla="*/ 333565 w 988885"/>
              <a:gd name="connsiteY180" fmla="*/ 500439 h 939619"/>
              <a:gd name="connsiteX181" fmla="*/ 326612 w 988885"/>
              <a:gd name="connsiteY181" fmla="*/ 493305 h 939619"/>
              <a:gd name="connsiteX182" fmla="*/ 323088 w 988885"/>
              <a:gd name="connsiteY182" fmla="*/ 478751 h 939619"/>
              <a:gd name="connsiteX183" fmla="*/ 327374 w 988885"/>
              <a:gd name="connsiteY183" fmla="*/ 472664 h 939619"/>
              <a:gd name="connsiteX184" fmla="*/ 335185 w 988885"/>
              <a:gd name="connsiteY184" fmla="*/ 470951 h 939619"/>
              <a:gd name="connsiteX185" fmla="*/ 349472 w 988885"/>
              <a:gd name="connsiteY185" fmla="*/ 390002 h 939619"/>
              <a:gd name="connsiteX186" fmla="*/ 387953 w 988885"/>
              <a:gd name="connsiteY186" fmla="*/ 387814 h 939619"/>
              <a:gd name="connsiteX187" fmla="*/ 397002 w 988885"/>
              <a:gd name="connsiteY187" fmla="*/ 384009 h 939619"/>
              <a:gd name="connsiteX188" fmla="*/ 406241 w 988885"/>
              <a:gd name="connsiteY188" fmla="*/ 374783 h 939619"/>
              <a:gd name="connsiteX189" fmla="*/ 422529 w 988885"/>
              <a:gd name="connsiteY189" fmla="*/ 372119 h 939619"/>
              <a:gd name="connsiteX190" fmla="*/ 443960 w 988885"/>
              <a:gd name="connsiteY190" fmla="*/ 359943 h 939619"/>
              <a:gd name="connsiteX191" fmla="*/ 447770 w 988885"/>
              <a:gd name="connsiteY191" fmla="*/ 352143 h 939619"/>
              <a:gd name="connsiteX192" fmla="*/ 451580 w 988885"/>
              <a:gd name="connsiteY192" fmla="*/ 312002 h 939619"/>
              <a:gd name="connsiteX193" fmla="*/ 449294 w 988885"/>
              <a:gd name="connsiteY193" fmla="*/ 297923 h 939619"/>
              <a:gd name="connsiteX194" fmla="*/ 436055 w 988885"/>
              <a:gd name="connsiteY194" fmla="*/ 286128 h 939619"/>
              <a:gd name="connsiteX195" fmla="*/ 419481 w 988885"/>
              <a:gd name="connsiteY195" fmla="*/ 245321 h 939619"/>
              <a:gd name="connsiteX196" fmla="*/ 376619 w 988885"/>
              <a:gd name="connsiteY196" fmla="*/ 239614 h 939619"/>
              <a:gd name="connsiteX197" fmla="*/ 368522 w 988885"/>
              <a:gd name="connsiteY197" fmla="*/ 224299 h 939619"/>
              <a:gd name="connsiteX198" fmla="*/ 367474 w 988885"/>
              <a:gd name="connsiteY198" fmla="*/ 198425 h 939619"/>
              <a:gd name="connsiteX199" fmla="*/ 362426 w 988885"/>
              <a:gd name="connsiteY199" fmla="*/ 193859 h 939619"/>
              <a:gd name="connsiteX200" fmla="*/ 351854 w 988885"/>
              <a:gd name="connsiteY200" fmla="*/ 193003 h 939619"/>
              <a:gd name="connsiteX201" fmla="*/ 340423 w 988885"/>
              <a:gd name="connsiteY201" fmla="*/ 181969 h 939619"/>
              <a:gd name="connsiteX202" fmla="*/ 324707 w 988885"/>
              <a:gd name="connsiteY202" fmla="*/ 186916 h 939619"/>
              <a:gd name="connsiteX203" fmla="*/ 320326 w 988885"/>
              <a:gd name="connsiteY203" fmla="*/ 158188 h 939619"/>
              <a:gd name="connsiteX204" fmla="*/ 332137 w 988885"/>
              <a:gd name="connsiteY204" fmla="*/ 111674 h 939619"/>
              <a:gd name="connsiteX205" fmla="*/ 330422 w 988885"/>
              <a:gd name="connsiteY205" fmla="*/ 107108 h 939619"/>
              <a:gd name="connsiteX206" fmla="*/ 330422 w 988885"/>
              <a:gd name="connsiteY206" fmla="*/ 107108 h 939619"/>
              <a:gd name="connsiteX207" fmla="*/ 340709 w 988885"/>
              <a:gd name="connsiteY207" fmla="*/ 95598 h 939619"/>
              <a:gd name="connsiteX208" fmla="*/ 353568 w 988885"/>
              <a:gd name="connsiteY208" fmla="*/ 98832 h 939619"/>
              <a:gd name="connsiteX209" fmla="*/ 356997 w 988885"/>
              <a:gd name="connsiteY209" fmla="*/ 70010 h 939619"/>
              <a:gd name="connsiteX210" fmla="*/ 386524 w 988885"/>
              <a:gd name="connsiteY210" fmla="*/ 58881 h 939619"/>
              <a:gd name="connsiteX211" fmla="*/ 391573 w 988885"/>
              <a:gd name="connsiteY211" fmla="*/ 62400 h 939619"/>
              <a:gd name="connsiteX212" fmla="*/ 381571 w 988885"/>
              <a:gd name="connsiteY212" fmla="*/ 93220 h 939619"/>
              <a:gd name="connsiteX213" fmla="*/ 384143 w 988885"/>
              <a:gd name="connsiteY213" fmla="*/ 97881 h 939619"/>
              <a:gd name="connsiteX214" fmla="*/ 401288 w 988885"/>
              <a:gd name="connsiteY214" fmla="*/ 87037 h 939619"/>
              <a:gd name="connsiteX215" fmla="*/ 411099 w 988885"/>
              <a:gd name="connsiteY215" fmla="*/ 75813 h 939619"/>
              <a:gd name="connsiteX216" fmla="*/ 409575 w 988885"/>
              <a:gd name="connsiteY216" fmla="*/ 62210 h 939619"/>
              <a:gd name="connsiteX217" fmla="*/ 393001 w 988885"/>
              <a:gd name="connsiteY217" fmla="*/ 25683 h 939619"/>
              <a:gd name="connsiteX218" fmla="*/ 394049 w 988885"/>
              <a:gd name="connsiteY218" fmla="*/ 18168 h 939619"/>
              <a:gd name="connsiteX219" fmla="*/ 414623 w 988885"/>
              <a:gd name="connsiteY219" fmla="*/ 3614 h 939619"/>
              <a:gd name="connsiteX220" fmla="*/ 439960 w 988885"/>
              <a:gd name="connsiteY220" fmla="*/ 0 h 939619"/>
              <a:gd name="connsiteX221" fmla="*/ 457200 w 988885"/>
              <a:gd name="connsiteY221" fmla="*/ 9607 h 939619"/>
              <a:gd name="connsiteX222" fmla="*/ 455581 w 988885"/>
              <a:gd name="connsiteY222" fmla="*/ 18263 h 939619"/>
              <a:gd name="connsiteX223" fmla="*/ 445103 w 988885"/>
              <a:gd name="connsiteY223" fmla="*/ 26063 h 939619"/>
              <a:gd name="connsiteX224" fmla="*/ 431292 w 988885"/>
              <a:gd name="connsiteY224" fmla="*/ 43851 h 939619"/>
              <a:gd name="connsiteX225" fmla="*/ 415195 w 988885"/>
              <a:gd name="connsiteY225" fmla="*/ 83993 h 939619"/>
              <a:gd name="connsiteX226" fmla="*/ 414814 w 988885"/>
              <a:gd name="connsiteY226" fmla="*/ 115574 h 939619"/>
              <a:gd name="connsiteX227" fmla="*/ 426339 w 988885"/>
              <a:gd name="connsiteY227" fmla="*/ 132506 h 939619"/>
              <a:gd name="connsiteX228" fmla="*/ 437388 w 988885"/>
              <a:gd name="connsiteY228" fmla="*/ 134122 h 939619"/>
              <a:gd name="connsiteX229" fmla="*/ 441007 w 988885"/>
              <a:gd name="connsiteY229" fmla="*/ 123089 h 939619"/>
              <a:gd name="connsiteX230" fmla="*/ 441007 w 988885"/>
              <a:gd name="connsiteY230" fmla="*/ 56122 h 939619"/>
              <a:gd name="connsiteX231" fmla="*/ 447008 w 988885"/>
              <a:gd name="connsiteY231" fmla="*/ 50700 h 939619"/>
              <a:gd name="connsiteX232" fmla="*/ 479679 w 988885"/>
              <a:gd name="connsiteY232" fmla="*/ 44327 h 939619"/>
              <a:gd name="connsiteX233" fmla="*/ 493205 w 988885"/>
              <a:gd name="connsiteY233" fmla="*/ 49178 h 939619"/>
              <a:gd name="connsiteX234" fmla="*/ 506539 w 988885"/>
              <a:gd name="connsiteY234" fmla="*/ 61734 h 939619"/>
              <a:gd name="connsiteX235" fmla="*/ 512255 w 988885"/>
              <a:gd name="connsiteY235" fmla="*/ 80093 h 939619"/>
              <a:gd name="connsiteX236" fmla="*/ 511873 w 988885"/>
              <a:gd name="connsiteY236" fmla="*/ 91127 h 939619"/>
              <a:gd name="connsiteX237" fmla="*/ 475869 w 988885"/>
              <a:gd name="connsiteY237" fmla="*/ 149818 h 939619"/>
              <a:gd name="connsiteX238" fmla="*/ 475012 w 988885"/>
              <a:gd name="connsiteY238" fmla="*/ 154098 h 939619"/>
              <a:gd name="connsiteX239" fmla="*/ 480536 w 988885"/>
              <a:gd name="connsiteY239" fmla="*/ 160376 h 939619"/>
              <a:gd name="connsiteX240" fmla="*/ 498920 w 988885"/>
              <a:gd name="connsiteY240" fmla="*/ 160567 h 939619"/>
              <a:gd name="connsiteX241" fmla="*/ 505492 w 988885"/>
              <a:gd name="connsiteY241" fmla="*/ 152957 h 939619"/>
              <a:gd name="connsiteX242" fmla="*/ 517588 w 988885"/>
              <a:gd name="connsiteY242" fmla="*/ 154859 h 939619"/>
              <a:gd name="connsiteX243" fmla="*/ 524351 w 988885"/>
              <a:gd name="connsiteY243" fmla="*/ 159806 h 939619"/>
              <a:gd name="connsiteX244" fmla="*/ 532924 w 988885"/>
              <a:gd name="connsiteY244" fmla="*/ 155620 h 939619"/>
              <a:gd name="connsiteX245" fmla="*/ 541782 w 988885"/>
              <a:gd name="connsiteY245" fmla="*/ 139164 h 939619"/>
              <a:gd name="connsiteX246" fmla="*/ 564547 w 988885"/>
              <a:gd name="connsiteY246" fmla="*/ 121186 h 939619"/>
              <a:gd name="connsiteX247" fmla="*/ 552736 w 988885"/>
              <a:gd name="connsiteY247" fmla="*/ 111388 h 939619"/>
              <a:gd name="connsiteX248" fmla="*/ 555688 w 988885"/>
              <a:gd name="connsiteY248" fmla="*/ 93600 h 939619"/>
              <a:gd name="connsiteX249" fmla="*/ 573596 w 988885"/>
              <a:gd name="connsiteY249" fmla="*/ 86656 h 939619"/>
              <a:gd name="connsiteX250" fmla="*/ 594265 w 988885"/>
              <a:gd name="connsiteY250" fmla="*/ 88274 h 939619"/>
              <a:gd name="connsiteX251" fmla="*/ 598170 w 988885"/>
              <a:gd name="connsiteY251" fmla="*/ 96454 h 939619"/>
              <a:gd name="connsiteX252" fmla="*/ 590931 w 988885"/>
              <a:gd name="connsiteY252" fmla="*/ 110818 h 939619"/>
              <a:gd name="connsiteX253" fmla="*/ 595694 w 988885"/>
              <a:gd name="connsiteY253" fmla="*/ 115003 h 939619"/>
              <a:gd name="connsiteX254" fmla="*/ 616172 w 988885"/>
              <a:gd name="connsiteY254" fmla="*/ 116335 h 939619"/>
              <a:gd name="connsiteX255" fmla="*/ 621030 w 988885"/>
              <a:gd name="connsiteY255" fmla="*/ 119949 h 939619"/>
              <a:gd name="connsiteX256" fmla="*/ 614363 w 988885"/>
              <a:gd name="connsiteY256" fmla="*/ 152957 h 939619"/>
              <a:gd name="connsiteX257" fmla="*/ 603028 w 988885"/>
              <a:gd name="connsiteY257" fmla="*/ 180638 h 939619"/>
              <a:gd name="connsiteX258" fmla="*/ 595979 w 988885"/>
              <a:gd name="connsiteY258" fmla="*/ 187201 h 939619"/>
              <a:gd name="connsiteX259" fmla="*/ 583978 w 988885"/>
              <a:gd name="connsiteY259" fmla="*/ 189103 h 939619"/>
              <a:gd name="connsiteX260" fmla="*/ 552736 w 988885"/>
              <a:gd name="connsiteY260" fmla="*/ 205084 h 939619"/>
              <a:gd name="connsiteX261" fmla="*/ 535876 w 988885"/>
              <a:gd name="connsiteY261" fmla="*/ 221540 h 939619"/>
              <a:gd name="connsiteX262" fmla="*/ 508063 w 988885"/>
              <a:gd name="connsiteY262" fmla="*/ 241231 h 939619"/>
              <a:gd name="connsiteX263" fmla="*/ 509778 w 988885"/>
              <a:gd name="connsiteY263" fmla="*/ 258258 h 939619"/>
              <a:gd name="connsiteX264" fmla="*/ 506635 w 988885"/>
              <a:gd name="connsiteY264" fmla="*/ 281753 h 939619"/>
              <a:gd name="connsiteX265" fmla="*/ 491204 w 988885"/>
              <a:gd name="connsiteY265" fmla="*/ 299636 h 939619"/>
              <a:gd name="connsiteX266" fmla="*/ 474155 w 988885"/>
              <a:gd name="connsiteY266" fmla="*/ 304011 h 939619"/>
              <a:gd name="connsiteX267" fmla="*/ 482251 w 988885"/>
              <a:gd name="connsiteY267" fmla="*/ 327602 h 939619"/>
              <a:gd name="connsiteX268" fmla="*/ 491109 w 988885"/>
              <a:gd name="connsiteY268" fmla="*/ 332738 h 939619"/>
              <a:gd name="connsiteX269" fmla="*/ 500824 w 988885"/>
              <a:gd name="connsiteY269" fmla="*/ 328077 h 939619"/>
              <a:gd name="connsiteX270" fmla="*/ 507206 w 988885"/>
              <a:gd name="connsiteY270" fmla="*/ 329409 h 939619"/>
              <a:gd name="connsiteX271" fmla="*/ 510445 w 988885"/>
              <a:gd name="connsiteY271" fmla="*/ 334926 h 939619"/>
              <a:gd name="connsiteX272" fmla="*/ 509492 w 988885"/>
              <a:gd name="connsiteY272" fmla="*/ 344629 h 939619"/>
              <a:gd name="connsiteX273" fmla="*/ 498348 w 988885"/>
              <a:gd name="connsiteY273" fmla="*/ 355282 h 939619"/>
              <a:gd name="connsiteX274" fmla="*/ 459867 w 988885"/>
              <a:gd name="connsiteY274" fmla="*/ 372499 h 939619"/>
              <a:gd name="connsiteX275" fmla="*/ 461486 w 988885"/>
              <a:gd name="connsiteY275" fmla="*/ 377256 h 939619"/>
              <a:gd name="connsiteX276" fmla="*/ 485299 w 988885"/>
              <a:gd name="connsiteY276" fmla="*/ 383153 h 939619"/>
              <a:gd name="connsiteX277" fmla="*/ 492442 w 988885"/>
              <a:gd name="connsiteY277" fmla="*/ 390858 h 939619"/>
              <a:gd name="connsiteX278" fmla="*/ 499586 w 988885"/>
              <a:gd name="connsiteY278" fmla="*/ 407029 h 939619"/>
              <a:gd name="connsiteX279" fmla="*/ 508540 w 988885"/>
              <a:gd name="connsiteY279" fmla="*/ 411690 h 939619"/>
              <a:gd name="connsiteX280" fmla="*/ 530066 w 988885"/>
              <a:gd name="connsiteY280" fmla="*/ 409883 h 939619"/>
              <a:gd name="connsiteX281" fmla="*/ 557689 w 988885"/>
              <a:gd name="connsiteY281" fmla="*/ 425197 h 939619"/>
              <a:gd name="connsiteX282" fmla="*/ 567119 w 988885"/>
              <a:gd name="connsiteY282" fmla="*/ 420632 h 939619"/>
              <a:gd name="connsiteX283" fmla="*/ 575500 w 988885"/>
              <a:gd name="connsiteY283" fmla="*/ 421297 h 939619"/>
              <a:gd name="connsiteX284" fmla="*/ 577596 w 988885"/>
              <a:gd name="connsiteY284" fmla="*/ 415970 h 939619"/>
              <a:gd name="connsiteX285" fmla="*/ 590359 w 988885"/>
              <a:gd name="connsiteY285" fmla="*/ 413497 h 939619"/>
              <a:gd name="connsiteX286" fmla="*/ 606647 w 988885"/>
              <a:gd name="connsiteY286" fmla="*/ 417588 h 939619"/>
              <a:gd name="connsiteX287" fmla="*/ 607695 w 988885"/>
              <a:gd name="connsiteY287" fmla="*/ 414068 h 939619"/>
              <a:gd name="connsiteX288" fmla="*/ 621697 w 988885"/>
              <a:gd name="connsiteY288" fmla="*/ 409122 h 939619"/>
              <a:gd name="connsiteX289" fmla="*/ 624840 w 988885"/>
              <a:gd name="connsiteY289" fmla="*/ 389907 h 939619"/>
              <a:gd name="connsiteX290" fmla="*/ 630841 w 988885"/>
              <a:gd name="connsiteY290" fmla="*/ 384770 h 939619"/>
              <a:gd name="connsiteX291" fmla="*/ 643890 w 988885"/>
              <a:gd name="connsiteY291" fmla="*/ 380109 h 939619"/>
              <a:gd name="connsiteX292" fmla="*/ 658368 w 988885"/>
              <a:gd name="connsiteY292" fmla="*/ 384866 h 939619"/>
              <a:gd name="connsiteX293" fmla="*/ 692467 w 988885"/>
              <a:gd name="connsiteY293" fmla="*/ 357185 h 939619"/>
              <a:gd name="connsiteX294" fmla="*/ 714280 w 988885"/>
              <a:gd name="connsiteY294" fmla="*/ 343868 h 939619"/>
              <a:gd name="connsiteX295" fmla="*/ 723424 w 988885"/>
              <a:gd name="connsiteY295" fmla="*/ 331407 h 939619"/>
              <a:gd name="connsiteX296" fmla="*/ 727996 w 988885"/>
              <a:gd name="connsiteY296" fmla="*/ 305819 h 939619"/>
              <a:gd name="connsiteX297" fmla="*/ 701516 w 988885"/>
              <a:gd name="connsiteY297" fmla="*/ 288887 h 939619"/>
              <a:gd name="connsiteX298" fmla="*/ 695325 w 988885"/>
              <a:gd name="connsiteY298" fmla="*/ 271289 h 93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</a:cxnLst>
            <a:rect l="l" t="t" r="r" b="b"/>
            <a:pathLst>
              <a:path w="988885" h="939619">
                <a:moveTo>
                  <a:pt x="696182" y="250267"/>
                </a:moveTo>
                <a:lnTo>
                  <a:pt x="715708" y="239614"/>
                </a:lnTo>
                <a:lnTo>
                  <a:pt x="755809" y="243228"/>
                </a:lnTo>
                <a:lnTo>
                  <a:pt x="772382" y="256640"/>
                </a:lnTo>
                <a:lnTo>
                  <a:pt x="793051" y="266343"/>
                </a:lnTo>
                <a:lnTo>
                  <a:pt x="805053" y="265772"/>
                </a:lnTo>
                <a:lnTo>
                  <a:pt x="833819" y="255879"/>
                </a:lnTo>
                <a:lnTo>
                  <a:pt x="840676" y="251123"/>
                </a:lnTo>
                <a:lnTo>
                  <a:pt x="864965" y="217355"/>
                </a:lnTo>
                <a:lnTo>
                  <a:pt x="905732" y="198616"/>
                </a:lnTo>
                <a:lnTo>
                  <a:pt x="887063" y="178259"/>
                </a:lnTo>
                <a:lnTo>
                  <a:pt x="889349" y="163040"/>
                </a:lnTo>
                <a:lnTo>
                  <a:pt x="886873" y="157428"/>
                </a:lnTo>
                <a:lnTo>
                  <a:pt x="886873" y="157428"/>
                </a:lnTo>
                <a:lnTo>
                  <a:pt x="920591" y="166084"/>
                </a:lnTo>
                <a:lnTo>
                  <a:pt x="940880" y="176928"/>
                </a:lnTo>
                <a:lnTo>
                  <a:pt x="966311" y="199281"/>
                </a:lnTo>
                <a:lnTo>
                  <a:pt x="986219" y="206416"/>
                </a:lnTo>
                <a:lnTo>
                  <a:pt x="988886" y="210126"/>
                </a:lnTo>
                <a:lnTo>
                  <a:pt x="988886" y="210126"/>
                </a:lnTo>
                <a:lnTo>
                  <a:pt x="977265" y="222396"/>
                </a:lnTo>
                <a:lnTo>
                  <a:pt x="984313" y="230291"/>
                </a:lnTo>
                <a:lnTo>
                  <a:pt x="972883" y="243228"/>
                </a:lnTo>
                <a:lnTo>
                  <a:pt x="974026" y="249887"/>
                </a:lnTo>
                <a:lnTo>
                  <a:pt x="959548" y="302489"/>
                </a:lnTo>
                <a:lnTo>
                  <a:pt x="966216" y="303631"/>
                </a:lnTo>
                <a:lnTo>
                  <a:pt x="960691" y="324463"/>
                </a:lnTo>
                <a:lnTo>
                  <a:pt x="968407" y="328933"/>
                </a:lnTo>
                <a:lnTo>
                  <a:pt x="962025" y="341965"/>
                </a:lnTo>
                <a:lnTo>
                  <a:pt x="957929" y="345485"/>
                </a:lnTo>
                <a:lnTo>
                  <a:pt x="943928" y="346341"/>
                </a:lnTo>
                <a:lnTo>
                  <a:pt x="938974" y="353380"/>
                </a:lnTo>
                <a:lnTo>
                  <a:pt x="940022" y="359563"/>
                </a:lnTo>
                <a:lnTo>
                  <a:pt x="929354" y="385341"/>
                </a:lnTo>
                <a:lnTo>
                  <a:pt x="905637" y="403509"/>
                </a:lnTo>
                <a:lnTo>
                  <a:pt x="887444" y="441083"/>
                </a:lnTo>
                <a:lnTo>
                  <a:pt x="870204" y="455351"/>
                </a:lnTo>
                <a:lnTo>
                  <a:pt x="869061" y="463246"/>
                </a:lnTo>
                <a:lnTo>
                  <a:pt x="849916" y="481890"/>
                </a:lnTo>
                <a:lnTo>
                  <a:pt x="855155" y="494352"/>
                </a:lnTo>
                <a:lnTo>
                  <a:pt x="870871" y="498442"/>
                </a:lnTo>
                <a:lnTo>
                  <a:pt x="885825" y="525742"/>
                </a:lnTo>
                <a:lnTo>
                  <a:pt x="868775" y="558369"/>
                </a:lnTo>
                <a:lnTo>
                  <a:pt x="865156" y="584718"/>
                </a:lnTo>
                <a:lnTo>
                  <a:pt x="865156" y="584718"/>
                </a:lnTo>
                <a:lnTo>
                  <a:pt x="838486" y="584813"/>
                </a:lnTo>
                <a:lnTo>
                  <a:pt x="818102" y="594706"/>
                </a:lnTo>
                <a:lnTo>
                  <a:pt x="801814" y="593089"/>
                </a:lnTo>
                <a:lnTo>
                  <a:pt x="789146" y="597464"/>
                </a:lnTo>
                <a:lnTo>
                  <a:pt x="773144" y="596228"/>
                </a:lnTo>
                <a:lnTo>
                  <a:pt x="762953" y="599462"/>
                </a:lnTo>
                <a:lnTo>
                  <a:pt x="743331" y="615062"/>
                </a:lnTo>
                <a:lnTo>
                  <a:pt x="733234" y="614301"/>
                </a:lnTo>
                <a:lnTo>
                  <a:pt x="723614" y="624289"/>
                </a:lnTo>
                <a:lnTo>
                  <a:pt x="714661" y="627428"/>
                </a:lnTo>
                <a:lnTo>
                  <a:pt x="711994" y="641030"/>
                </a:lnTo>
                <a:lnTo>
                  <a:pt x="683705" y="647974"/>
                </a:lnTo>
                <a:lnTo>
                  <a:pt x="681514" y="655679"/>
                </a:lnTo>
                <a:lnTo>
                  <a:pt x="677323" y="656060"/>
                </a:lnTo>
                <a:lnTo>
                  <a:pt x="667322" y="643694"/>
                </a:lnTo>
                <a:lnTo>
                  <a:pt x="643795" y="639413"/>
                </a:lnTo>
                <a:lnTo>
                  <a:pt x="640937" y="650352"/>
                </a:lnTo>
                <a:lnTo>
                  <a:pt x="632079" y="648450"/>
                </a:lnTo>
                <a:lnTo>
                  <a:pt x="628650" y="651018"/>
                </a:lnTo>
                <a:lnTo>
                  <a:pt x="628459" y="673372"/>
                </a:lnTo>
                <a:lnTo>
                  <a:pt x="619982" y="687736"/>
                </a:lnTo>
                <a:lnTo>
                  <a:pt x="624745" y="695726"/>
                </a:lnTo>
                <a:lnTo>
                  <a:pt x="629507" y="696202"/>
                </a:lnTo>
                <a:lnTo>
                  <a:pt x="633794" y="690874"/>
                </a:lnTo>
                <a:lnTo>
                  <a:pt x="655415" y="693538"/>
                </a:lnTo>
                <a:lnTo>
                  <a:pt x="685990" y="702479"/>
                </a:lnTo>
                <a:lnTo>
                  <a:pt x="692277" y="708567"/>
                </a:lnTo>
                <a:lnTo>
                  <a:pt x="698087" y="729589"/>
                </a:lnTo>
                <a:lnTo>
                  <a:pt x="694944" y="737294"/>
                </a:lnTo>
                <a:lnTo>
                  <a:pt x="686086" y="744334"/>
                </a:lnTo>
                <a:lnTo>
                  <a:pt x="704279" y="784285"/>
                </a:lnTo>
                <a:lnTo>
                  <a:pt x="698278" y="808921"/>
                </a:lnTo>
                <a:lnTo>
                  <a:pt x="730282" y="808256"/>
                </a:lnTo>
                <a:lnTo>
                  <a:pt x="736092" y="814724"/>
                </a:lnTo>
                <a:lnTo>
                  <a:pt x="736663" y="829563"/>
                </a:lnTo>
                <a:lnTo>
                  <a:pt x="714184" y="853344"/>
                </a:lnTo>
                <a:lnTo>
                  <a:pt x="706088" y="875317"/>
                </a:lnTo>
                <a:lnTo>
                  <a:pt x="684086" y="869800"/>
                </a:lnTo>
                <a:lnTo>
                  <a:pt x="671036" y="876649"/>
                </a:lnTo>
                <a:lnTo>
                  <a:pt x="632746" y="910703"/>
                </a:lnTo>
                <a:lnTo>
                  <a:pt x="611791" y="922212"/>
                </a:lnTo>
                <a:lnTo>
                  <a:pt x="596646" y="938764"/>
                </a:lnTo>
                <a:lnTo>
                  <a:pt x="593884" y="939620"/>
                </a:lnTo>
                <a:lnTo>
                  <a:pt x="581882" y="922878"/>
                </a:lnTo>
                <a:lnTo>
                  <a:pt x="576834" y="921927"/>
                </a:lnTo>
                <a:lnTo>
                  <a:pt x="555688" y="938098"/>
                </a:lnTo>
                <a:lnTo>
                  <a:pt x="540925" y="935244"/>
                </a:lnTo>
                <a:lnTo>
                  <a:pt x="525113" y="939144"/>
                </a:lnTo>
                <a:lnTo>
                  <a:pt x="525113" y="939144"/>
                </a:lnTo>
                <a:lnTo>
                  <a:pt x="524637" y="920500"/>
                </a:lnTo>
                <a:lnTo>
                  <a:pt x="516826" y="905851"/>
                </a:lnTo>
                <a:lnTo>
                  <a:pt x="522161" y="893295"/>
                </a:lnTo>
                <a:lnTo>
                  <a:pt x="521494" y="863617"/>
                </a:lnTo>
                <a:lnTo>
                  <a:pt x="526256" y="846495"/>
                </a:lnTo>
                <a:lnTo>
                  <a:pt x="516064" y="841929"/>
                </a:lnTo>
                <a:lnTo>
                  <a:pt x="514064" y="834509"/>
                </a:lnTo>
                <a:lnTo>
                  <a:pt x="504825" y="826614"/>
                </a:lnTo>
                <a:lnTo>
                  <a:pt x="506349" y="816912"/>
                </a:lnTo>
                <a:lnTo>
                  <a:pt x="501777" y="789421"/>
                </a:lnTo>
                <a:lnTo>
                  <a:pt x="495967" y="788185"/>
                </a:lnTo>
                <a:lnTo>
                  <a:pt x="472059" y="811109"/>
                </a:lnTo>
                <a:lnTo>
                  <a:pt x="441388" y="827090"/>
                </a:lnTo>
                <a:lnTo>
                  <a:pt x="427958" y="829087"/>
                </a:lnTo>
                <a:lnTo>
                  <a:pt x="397002" y="826044"/>
                </a:lnTo>
                <a:lnTo>
                  <a:pt x="367474" y="848112"/>
                </a:lnTo>
                <a:lnTo>
                  <a:pt x="356711" y="850871"/>
                </a:lnTo>
                <a:lnTo>
                  <a:pt x="344614" y="847256"/>
                </a:lnTo>
                <a:lnTo>
                  <a:pt x="308705" y="855627"/>
                </a:lnTo>
                <a:lnTo>
                  <a:pt x="303466" y="851822"/>
                </a:lnTo>
                <a:lnTo>
                  <a:pt x="295180" y="857339"/>
                </a:lnTo>
                <a:lnTo>
                  <a:pt x="290608" y="865329"/>
                </a:lnTo>
                <a:lnTo>
                  <a:pt x="285274" y="866376"/>
                </a:lnTo>
                <a:lnTo>
                  <a:pt x="274415" y="861810"/>
                </a:lnTo>
                <a:lnTo>
                  <a:pt x="260318" y="878837"/>
                </a:lnTo>
                <a:lnTo>
                  <a:pt x="242030" y="878361"/>
                </a:lnTo>
                <a:lnTo>
                  <a:pt x="242030" y="878361"/>
                </a:lnTo>
                <a:lnTo>
                  <a:pt x="236696" y="873320"/>
                </a:lnTo>
                <a:lnTo>
                  <a:pt x="230696" y="874176"/>
                </a:lnTo>
                <a:lnTo>
                  <a:pt x="229933" y="869324"/>
                </a:lnTo>
                <a:lnTo>
                  <a:pt x="223647" y="871798"/>
                </a:lnTo>
                <a:lnTo>
                  <a:pt x="218980" y="868944"/>
                </a:lnTo>
                <a:lnTo>
                  <a:pt x="210883" y="870180"/>
                </a:lnTo>
                <a:lnTo>
                  <a:pt x="210979" y="864093"/>
                </a:lnTo>
                <a:lnTo>
                  <a:pt x="215837" y="858861"/>
                </a:lnTo>
                <a:lnTo>
                  <a:pt x="214598" y="854485"/>
                </a:lnTo>
                <a:lnTo>
                  <a:pt x="206121" y="851727"/>
                </a:lnTo>
                <a:lnTo>
                  <a:pt x="203930" y="855817"/>
                </a:lnTo>
                <a:lnTo>
                  <a:pt x="195072" y="857624"/>
                </a:lnTo>
                <a:lnTo>
                  <a:pt x="176022" y="847446"/>
                </a:lnTo>
                <a:lnTo>
                  <a:pt x="158020" y="831085"/>
                </a:lnTo>
                <a:lnTo>
                  <a:pt x="161449" y="824236"/>
                </a:lnTo>
                <a:lnTo>
                  <a:pt x="157924" y="817292"/>
                </a:lnTo>
                <a:lnTo>
                  <a:pt x="149923" y="812822"/>
                </a:lnTo>
                <a:lnTo>
                  <a:pt x="150781" y="804736"/>
                </a:lnTo>
                <a:lnTo>
                  <a:pt x="146495" y="802643"/>
                </a:lnTo>
                <a:lnTo>
                  <a:pt x="144399" y="788470"/>
                </a:lnTo>
                <a:lnTo>
                  <a:pt x="137160" y="781431"/>
                </a:lnTo>
                <a:lnTo>
                  <a:pt x="129159" y="781146"/>
                </a:lnTo>
                <a:lnTo>
                  <a:pt x="129540" y="777721"/>
                </a:lnTo>
                <a:lnTo>
                  <a:pt x="102584" y="757651"/>
                </a:lnTo>
                <a:lnTo>
                  <a:pt x="100108" y="750707"/>
                </a:lnTo>
                <a:lnTo>
                  <a:pt x="86487" y="736343"/>
                </a:lnTo>
                <a:lnTo>
                  <a:pt x="82677" y="725785"/>
                </a:lnTo>
                <a:lnTo>
                  <a:pt x="45339" y="675084"/>
                </a:lnTo>
                <a:lnTo>
                  <a:pt x="34671" y="653016"/>
                </a:lnTo>
                <a:lnTo>
                  <a:pt x="36671" y="631994"/>
                </a:lnTo>
                <a:lnTo>
                  <a:pt x="33433" y="620389"/>
                </a:lnTo>
                <a:lnTo>
                  <a:pt x="26956" y="618106"/>
                </a:lnTo>
                <a:lnTo>
                  <a:pt x="25717" y="612398"/>
                </a:lnTo>
                <a:lnTo>
                  <a:pt x="4381" y="590140"/>
                </a:lnTo>
                <a:lnTo>
                  <a:pt x="0" y="574445"/>
                </a:lnTo>
                <a:lnTo>
                  <a:pt x="10001" y="569593"/>
                </a:lnTo>
                <a:lnTo>
                  <a:pt x="19050" y="558845"/>
                </a:lnTo>
                <a:lnTo>
                  <a:pt x="89630" y="547810"/>
                </a:lnTo>
                <a:lnTo>
                  <a:pt x="103918" y="537347"/>
                </a:lnTo>
                <a:lnTo>
                  <a:pt x="110204" y="522032"/>
                </a:lnTo>
                <a:lnTo>
                  <a:pt x="107251" y="512805"/>
                </a:lnTo>
                <a:lnTo>
                  <a:pt x="95059" y="502722"/>
                </a:lnTo>
                <a:lnTo>
                  <a:pt x="95059" y="502722"/>
                </a:lnTo>
                <a:lnTo>
                  <a:pt x="137446" y="449263"/>
                </a:lnTo>
                <a:lnTo>
                  <a:pt x="148590" y="444983"/>
                </a:lnTo>
                <a:lnTo>
                  <a:pt x="170783" y="449454"/>
                </a:lnTo>
                <a:lnTo>
                  <a:pt x="201168" y="426244"/>
                </a:lnTo>
                <a:lnTo>
                  <a:pt x="213074" y="424246"/>
                </a:lnTo>
                <a:lnTo>
                  <a:pt x="227362" y="431190"/>
                </a:lnTo>
                <a:lnTo>
                  <a:pt x="238887" y="444793"/>
                </a:lnTo>
                <a:lnTo>
                  <a:pt x="268224" y="452212"/>
                </a:lnTo>
                <a:lnTo>
                  <a:pt x="293561" y="480844"/>
                </a:lnTo>
                <a:lnTo>
                  <a:pt x="303847" y="486171"/>
                </a:lnTo>
                <a:lnTo>
                  <a:pt x="325755" y="506337"/>
                </a:lnTo>
                <a:lnTo>
                  <a:pt x="332137" y="513756"/>
                </a:lnTo>
                <a:lnTo>
                  <a:pt x="336899" y="528501"/>
                </a:lnTo>
                <a:lnTo>
                  <a:pt x="341757" y="531544"/>
                </a:lnTo>
                <a:lnTo>
                  <a:pt x="342043" y="517656"/>
                </a:lnTo>
                <a:lnTo>
                  <a:pt x="330803" y="503769"/>
                </a:lnTo>
                <a:lnTo>
                  <a:pt x="333565" y="500439"/>
                </a:lnTo>
                <a:lnTo>
                  <a:pt x="326612" y="493305"/>
                </a:lnTo>
                <a:lnTo>
                  <a:pt x="323088" y="478751"/>
                </a:lnTo>
                <a:lnTo>
                  <a:pt x="327374" y="472664"/>
                </a:lnTo>
                <a:lnTo>
                  <a:pt x="335185" y="470951"/>
                </a:lnTo>
                <a:lnTo>
                  <a:pt x="349472" y="390002"/>
                </a:lnTo>
                <a:lnTo>
                  <a:pt x="387953" y="387814"/>
                </a:lnTo>
                <a:lnTo>
                  <a:pt x="397002" y="384009"/>
                </a:lnTo>
                <a:lnTo>
                  <a:pt x="406241" y="374783"/>
                </a:lnTo>
                <a:lnTo>
                  <a:pt x="422529" y="372119"/>
                </a:lnTo>
                <a:lnTo>
                  <a:pt x="443960" y="359943"/>
                </a:lnTo>
                <a:lnTo>
                  <a:pt x="447770" y="352143"/>
                </a:lnTo>
                <a:lnTo>
                  <a:pt x="451580" y="312002"/>
                </a:lnTo>
                <a:lnTo>
                  <a:pt x="449294" y="297923"/>
                </a:lnTo>
                <a:lnTo>
                  <a:pt x="436055" y="286128"/>
                </a:lnTo>
                <a:lnTo>
                  <a:pt x="419481" y="245321"/>
                </a:lnTo>
                <a:lnTo>
                  <a:pt x="376619" y="239614"/>
                </a:lnTo>
                <a:lnTo>
                  <a:pt x="368522" y="224299"/>
                </a:lnTo>
                <a:lnTo>
                  <a:pt x="367474" y="198425"/>
                </a:lnTo>
                <a:lnTo>
                  <a:pt x="362426" y="193859"/>
                </a:lnTo>
                <a:lnTo>
                  <a:pt x="351854" y="193003"/>
                </a:lnTo>
                <a:lnTo>
                  <a:pt x="340423" y="181969"/>
                </a:lnTo>
                <a:lnTo>
                  <a:pt x="324707" y="186916"/>
                </a:lnTo>
                <a:lnTo>
                  <a:pt x="320326" y="158188"/>
                </a:lnTo>
                <a:lnTo>
                  <a:pt x="332137" y="111674"/>
                </a:lnTo>
                <a:lnTo>
                  <a:pt x="330422" y="107108"/>
                </a:lnTo>
                <a:lnTo>
                  <a:pt x="330422" y="107108"/>
                </a:lnTo>
                <a:lnTo>
                  <a:pt x="340709" y="95598"/>
                </a:lnTo>
                <a:lnTo>
                  <a:pt x="353568" y="98832"/>
                </a:lnTo>
                <a:lnTo>
                  <a:pt x="356997" y="70010"/>
                </a:lnTo>
                <a:lnTo>
                  <a:pt x="386524" y="58881"/>
                </a:lnTo>
                <a:lnTo>
                  <a:pt x="391573" y="62400"/>
                </a:lnTo>
                <a:lnTo>
                  <a:pt x="381571" y="93220"/>
                </a:lnTo>
                <a:lnTo>
                  <a:pt x="384143" y="97881"/>
                </a:lnTo>
                <a:lnTo>
                  <a:pt x="401288" y="87037"/>
                </a:lnTo>
                <a:lnTo>
                  <a:pt x="411099" y="75813"/>
                </a:lnTo>
                <a:lnTo>
                  <a:pt x="409575" y="62210"/>
                </a:lnTo>
                <a:lnTo>
                  <a:pt x="393001" y="25683"/>
                </a:lnTo>
                <a:lnTo>
                  <a:pt x="394049" y="18168"/>
                </a:lnTo>
                <a:lnTo>
                  <a:pt x="414623" y="3614"/>
                </a:lnTo>
                <a:lnTo>
                  <a:pt x="439960" y="0"/>
                </a:lnTo>
                <a:lnTo>
                  <a:pt x="457200" y="9607"/>
                </a:lnTo>
                <a:lnTo>
                  <a:pt x="455581" y="18263"/>
                </a:lnTo>
                <a:lnTo>
                  <a:pt x="445103" y="26063"/>
                </a:lnTo>
                <a:lnTo>
                  <a:pt x="431292" y="43851"/>
                </a:lnTo>
                <a:lnTo>
                  <a:pt x="415195" y="83993"/>
                </a:lnTo>
                <a:lnTo>
                  <a:pt x="414814" y="115574"/>
                </a:lnTo>
                <a:lnTo>
                  <a:pt x="426339" y="132506"/>
                </a:lnTo>
                <a:lnTo>
                  <a:pt x="437388" y="134122"/>
                </a:lnTo>
                <a:lnTo>
                  <a:pt x="441007" y="123089"/>
                </a:lnTo>
                <a:lnTo>
                  <a:pt x="441007" y="56122"/>
                </a:lnTo>
                <a:lnTo>
                  <a:pt x="447008" y="50700"/>
                </a:lnTo>
                <a:lnTo>
                  <a:pt x="479679" y="44327"/>
                </a:lnTo>
                <a:lnTo>
                  <a:pt x="493205" y="49178"/>
                </a:lnTo>
                <a:lnTo>
                  <a:pt x="506539" y="61734"/>
                </a:lnTo>
                <a:lnTo>
                  <a:pt x="512255" y="80093"/>
                </a:lnTo>
                <a:lnTo>
                  <a:pt x="511873" y="91127"/>
                </a:lnTo>
                <a:lnTo>
                  <a:pt x="475869" y="149818"/>
                </a:lnTo>
                <a:lnTo>
                  <a:pt x="475012" y="154098"/>
                </a:lnTo>
                <a:lnTo>
                  <a:pt x="480536" y="160376"/>
                </a:lnTo>
                <a:lnTo>
                  <a:pt x="498920" y="160567"/>
                </a:lnTo>
                <a:lnTo>
                  <a:pt x="505492" y="152957"/>
                </a:lnTo>
                <a:lnTo>
                  <a:pt x="517588" y="154859"/>
                </a:lnTo>
                <a:lnTo>
                  <a:pt x="524351" y="159806"/>
                </a:lnTo>
                <a:lnTo>
                  <a:pt x="532924" y="155620"/>
                </a:lnTo>
                <a:lnTo>
                  <a:pt x="541782" y="139164"/>
                </a:lnTo>
                <a:lnTo>
                  <a:pt x="564547" y="121186"/>
                </a:lnTo>
                <a:lnTo>
                  <a:pt x="552736" y="111388"/>
                </a:lnTo>
                <a:lnTo>
                  <a:pt x="555688" y="93600"/>
                </a:lnTo>
                <a:lnTo>
                  <a:pt x="573596" y="86656"/>
                </a:lnTo>
                <a:lnTo>
                  <a:pt x="594265" y="88274"/>
                </a:lnTo>
                <a:lnTo>
                  <a:pt x="598170" y="96454"/>
                </a:lnTo>
                <a:lnTo>
                  <a:pt x="590931" y="110818"/>
                </a:lnTo>
                <a:lnTo>
                  <a:pt x="595694" y="115003"/>
                </a:lnTo>
                <a:lnTo>
                  <a:pt x="616172" y="116335"/>
                </a:lnTo>
                <a:lnTo>
                  <a:pt x="621030" y="119949"/>
                </a:lnTo>
                <a:lnTo>
                  <a:pt x="614363" y="152957"/>
                </a:lnTo>
                <a:lnTo>
                  <a:pt x="603028" y="180638"/>
                </a:lnTo>
                <a:lnTo>
                  <a:pt x="595979" y="187201"/>
                </a:lnTo>
                <a:lnTo>
                  <a:pt x="583978" y="189103"/>
                </a:lnTo>
                <a:lnTo>
                  <a:pt x="552736" y="205084"/>
                </a:lnTo>
                <a:lnTo>
                  <a:pt x="535876" y="221540"/>
                </a:lnTo>
                <a:lnTo>
                  <a:pt x="508063" y="241231"/>
                </a:lnTo>
                <a:lnTo>
                  <a:pt x="509778" y="258258"/>
                </a:lnTo>
                <a:lnTo>
                  <a:pt x="506635" y="281753"/>
                </a:lnTo>
                <a:lnTo>
                  <a:pt x="491204" y="299636"/>
                </a:lnTo>
                <a:lnTo>
                  <a:pt x="474155" y="304011"/>
                </a:lnTo>
                <a:lnTo>
                  <a:pt x="482251" y="327602"/>
                </a:lnTo>
                <a:lnTo>
                  <a:pt x="491109" y="332738"/>
                </a:lnTo>
                <a:lnTo>
                  <a:pt x="500824" y="328077"/>
                </a:lnTo>
                <a:lnTo>
                  <a:pt x="507206" y="329409"/>
                </a:lnTo>
                <a:lnTo>
                  <a:pt x="510445" y="334926"/>
                </a:lnTo>
                <a:lnTo>
                  <a:pt x="509492" y="344629"/>
                </a:lnTo>
                <a:lnTo>
                  <a:pt x="498348" y="355282"/>
                </a:lnTo>
                <a:lnTo>
                  <a:pt x="459867" y="372499"/>
                </a:lnTo>
                <a:lnTo>
                  <a:pt x="461486" y="377256"/>
                </a:lnTo>
                <a:lnTo>
                  <a:pt x="485299" y="383153"/>
                </a:lnTo>
                <a:lnTo>
                  <a:pt x="492442" y="390858"/>
                </a:lnTo>
                <a:lnTo>
                  <a:pt x="499586" y="407029"/>
                </a:lnTo>
                <a:lnTo>
                  <a:pt x="508540" y="411690"/>
                </a:lnTo>
                <a:lnTo>
                  <a:pt x="530066" y="409883"/>
                </a:lnTo>
                <a:lnTo>
                  <a:pt x="557689" y="425197"/>
                </a:lnTo>
                <a:lnTo>
                  <a:pt x="567119" y="420632"/>
                </a:lnTo>
                <a:lnTo>
                  <a:pt x="575500" y="421297"/>
                </a:lnTo>
                <a:lnTo>
                  <a:pt x="577596" y="415970"/>
                </a:lnTo>
                <a:lnTo>
                  <a:pt x="590359" y="413497"/>
                </a:lnTo>
                <a:lnTo>
                  <a:pt x="606647" y="417588"/>
                </a:lnTo>
                <a:lnTo>
                  <a:pt x="607695" y="414068"/>
                </a:lnTo>
                <a:lnTo>
                  <a:pt x="621697" y="409122"/>
                </a:lnTo>
                <a:lnTo>
                  <a:pt x="624840" y="389907"/>
                </a:lnTo>
                <a:lnTo>
                  <a:pt x="630841" y="384770"/>
                </a:lnTo>
                <a:lnTo>
                  <a:pt x="643890" y="380109"/>
                </a:lnTo>
                <a:lnTo>
                  <a:pt x="658368" y="384866"/>
                </a:lnTo>
                <a:lnTo>
                  <a:pt x="692467" y="357185"/>
                </a:lnTo>
                <a:lnTo>
                  <a:pt x="714280" y="343868"/>
                </a:lnTo>
                <a:lnTo>
                  <a:pt x="723424" y="331407"/>
                </a:lnTo>
                <a:lnTo>
                  <a:pt x="727996" y="305819"/>
                </a:lnTo>
                <a:lnTo>
                  <a:pt x="701516" y="288887"/>
                </a:lnTo>
                <a:lnTo>
                  <a:pt x="695325" y="2712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17" name="Forma libre 16">
            <a:extLst>
              <a:ext uri="{FF2B5EF4-FFF2-40B4-BE49-F238E27FC236}">
                <a16:creationId xmlns:a16="http://schemas.microsoft.com/office/drawing/2014/main" id="{B7D12EC5-BD46-D640-9E6B-10A87A6B415A}"/>
              </a:ext>
            </a:extLst>
          </p:cNvPr>
          <p:cNvSpPr/>
          <p:nvPr/>
        </p:nvSpPr>
        <p:spPr>
          <a:xfrm>
            <a:off x="6843985" y="5012681"/>
            <a:ext cx="407120" cy="437346"/>
          </a:xfrm>
          <a:custGeom>
            <a:avLst/>
            <a:gdLst>
              <a:gd name="connsiteX0" fmla="*/ 62865 w 460628"/>
              <a:gd name="connsiteY0" fmla="*/ 491593 h 494827"/>
              <a:gd name="connsiteX1" fmla="*/ 59246 w 460628"/>
              <a:gd name="connsiteY1" fmla="*/ 494827 h 494827"/>
              <a:gd name="connsiteX2" fmla="*/ 58579 w 460628"/>
              <a:gd name="connsiteY2" fmla="*/ 491783 h 494827"/>
              <a:gd name="connsiteX3" fmla="*/ 62865 w 460628"/>
              <a:gd name="connsiteY3" fmla="*/ 491593 h 494827"/>
              <a:gd name="connsiteX4" fmla="*/ 147256 w 460628"/>
              <a:gd name="connsiteY4" fmla="*/ 0 h 494827"/>
              <a:gd name="connsiteX5" fmla="*/ 158401 w 460628"/>
              <a:gd name="connsiteY5" fmla="*/ 13317 h 494827"/>
              <a:gd name="connsiteX6" fmla="*/ 183547 w 460628"/>
              <a:gd name="connsiteY6" fmla="*/ 27491 h 494827"/>
              <a:gd name="connsiteX7" fmla="*/ 227743 w 460628"/>
              <a:gd name="connsiteY7" fmla="*/ 34054 h 494827"/>
              <a:gd name="connsiteX8" fmla="*/ 228981 w 460628"/>
              <a:gd name="connsiteY8" fmla="*/ 39571 h 494827"/>
              <a:gd name="connsiteX9" fmla="*/ 235077 w 460628"/>
              <a:gd name="connsiteY9" fmla="*/ 42044 h 494827"/>
              <a:gd name="connsiteX10" fmla="*/ 249460 w 460628"/>
              <a:gd name="connsiteY10" fmla="*/ 71722 h 494827"/>
              <a:gd name="connsiteX11" fmla="*/ 242792 w 460628"/>
              <a:gd name="connsiteY11" fmla="*/ 81235 h 494827"/>
              <a:gd name="connsiteX12" fmla="*/ 254413 w 460628"/>
              <a:gd name="connsiteY12" fmla="*/ 93125 h 494827"/>
              <a:gd name="connsiteX13" fmla="*/ 257651 w 460628"/>
              <a:gd name="connsiteY13" fmla="*/ 105015 h 494827"/>
              <a:gd name="connsiteX14" fmla="*/ 264223 w 460628"/>
              <a:gd name="connsiteY14" fmla="*/ 111198 h 494827"/>
              <a:gd name="connsiteX15" fmla="*/ 268033 w 460628"/>
              <a:gd name="connsiteY15" fmla="*/ 123945 h 494827"/>
              <a:gd name="connsiteX16" fmla="*/ 267081 w 460628"/>
              <a:gd name="connsiteY16" fmla="*/ 147630 h 494827"/>
              <a:gd name="connsiteX17" fmla="*/ 278606 w 460628"/>
              <a:gd name="connsiteY17" fmla="*/ 138118 h 494827"/>
              <a:gd name="connsiteX18" fmla="*/ 280225 w 460628"/>
              <a:gd name="connsiteY18" fmla="*/ 116810 h 494827"/>
              <a:gd name="connsiteX19" fmla="*/ 300514 w 460628"/>
              <a:gd name="connsiteY19" fmla="*/ 126418 h 494827"/>
              <a:gd name="connsiteX20" fmla="*/ 307086 w 460628"/>
              <a:gd name="connsiteY20" fmla="*/ 119093 h 494827"/>
              <a:gd name="connsiteX21" fmla="*/ 312134 w 460628"/>
              <a:gd name="connsiteY21" fmla="*/ 83422 h 494827"/>
              <a:gd name="connsiteX22" fmla="*/ 349091 w 460628"/>
              <a:gd name="connsiteY22" fmla="*/ 73149 h 494827"/>
              <a:gd name="connsiteX23" fmla="*/ 375095 w 460628"/>
              <a:gd name="connsiteY23" fmla="*/ 60022 h 494827"/>
              <a:gd name="connsiteX24" fmla="*/ 380714 w 460628"/>
              <a:gd name="connsiteY24" fmla="*/ 60593 h 494827"/>
              <a:gd name="connsiteX25" fmla="*/ 385191 w 460628"/>
              <a:gd name="connsiteY25" fmla="*/ 73339 h 494827"/>
              <a:gd name="connsiteX26" fmla="*/ 374618 w 460628"/>
              <a:gd name="connsiteY26" fmla="*/ 114052 h 494827"/>
              <a:gd name="connsiteX27" fmla="*/ 366522 w 460628"/>
              <a:gd name="connsiteY27" fmla="*/ 114813 h 494827"/>
              <a:gd name="connsiteX28" fmla="*/ 357854 w 460628"/>
              <a:gd name="connsiteY28" fmla="*/ 119759 h 494827"/>
              <a:gd name="connsiteX29" fmla="*/ 355854 w 460628"/>
              <a:gd name="connsiteY29" fmla="*/ 124706 h 494827"/>
              <a:gd name="connsiteX30" fmla="*/ 364141 w 460628"/>
              <a:gd name="connsiteY30" fmla="*/ 141638 h 494827"/>
              <a:gd name="connsiteX31" fmla="*/ 364046 w 460628"/>
              <a:gd name="connsiteY31" fmla="*/ 150103 h 494827"/>
              <a:gd name="connsiteX32" fmla="*/ 370141 w 460628"/>
              <a:gd name="connsiteY32" fmla="*/ 153147 h 494827"/>
              <a:gd name="connsiteX33" fmla="*/ 372428 w 460628"/>
              <a:gd name="connsiteY33" fmla="*/ 151245 h 494827"/>
              <a:gd name="connsiteX34" fmla="*/ 388811 w 460628"/>
              <a:gd name="connsiteY34" fmla="*/ 126703 h 494827"/>
              <a:gd name="connsiteX35" fmla="*/ 444246 w 460628"/>
              <a:gd name="connsiteY35" fmla="*/ 120901 h 494827"/>
              <a:gd name="connsiteX36" fmla="*/ 445865 w 460628"/>
              <a:gd name="connsiteY36" fmla="*/ 137452 h 494827"/>
              <a:gd name="connsiteX37" fmla="*/ 428339 w 460628"/>
              <a:gd name="connsiteY37" fmla="*/ 176928 h 494827"/>
              <a:gd name="connsiteX38" fmla="*/ 430149 w 460628"/>
              <a:gd name="connsiteY38" fmla="*/ 190435 h 494827"/>
              <a:gd name="connsiteX39" fmla="*/ 430149 w 460628"/>
              <a:gd name="connsiteY39" fmla="*/ 190435 h 494827"/>
              <a:gd name="connsiteX40" fmla="*/ 439388 w 460628"/>
              <a:gd name="connsiteY40" fmla="*/ 207747 h 494827"/>
              <a:gd name="connsiteX41" fmla="*/ 446627 w 460628"/>
              <a:gd name="connsiteY41" fmla="*/ 205465 h 494827"/>
              <a:gd name="connsiteX42" fmla="*/ 451580 w 460628"/>
              <a:gd name="connsiteY42" fmla="*/ 211172 h 494827"/>
              <a:gd name="connsiteX43" fmla="*/ 451580 w 460628"/>
              <a:gd name="connsiteY43" fmla="*/ 211172 h 494827"/>
              <a:gd name="connsiteX44" fmla="*/ 455295 w 460628"/>
              <a:gd name="connsiteY44" fmla="*/ 228484 h 494827"/>
              <a:gd name="connsiteX45" fmla="*/ 449961 w 460628"/>
              <a:gd name="connsiteY45" fmla="*/ 234287 h 494827"/>
              <a:gd name="connsiteX46" fmla="*/ 449580 w 460628"/>
              <a:gd name="connsiteY46" fmla="*/ 244655 h 494827"/>
              <a:gd name="connsiteX47" fmla="*/ 459486 w 460628"/>
              <a:gd name="connsiteY47" fmla="*/ 279185 h 494827"/>
              <a:gd name="connsiteX48" fmla="*/ 460629 w 460628"/>
              <a:gd name="connsiteY48" fmla="*/ 321038 h 494827"/>
              <a:gd name="connsiteX49" fmla="*/ 460629 w 460628"/>
              <a:gd name="connsiteY49" fmla="*/ 321038 h 494827"/>
              <a:gd name="connsiteX50" fmla="*/ 452152 w 460628"/>
              <a:gd name="connsiteY50" fmla="*/ 322751 h 494827"/>
              <a:gd name="connsiteX51" fmla="*/ 427291 w 460628"/>
              <a:gd name="connsiteY51" fmla="*/ 342346 h 494827"/>
              <a:gd name="connsiteX52" fmla="*/ 403003 w 460628"/>
              <a:gd name="connsiteY52" fmla="*/ 333404 h 494827"/>
              <a:gd name="connsiteX53" fmla="*/ 394145 w 460628"/>
              <a:gd name="connsiteY53" fmla="*/ 318280 h 494827"/>
              <a:gd name="connsiteX54" fmla="*/ 384810 w 460628"/>
              <a:gd name="connsiteY54" fmla="*/ 310385 h 494827"/>
              <a:gd name="connsiteX55" fmla="*/ 384810 w 460628"/>
              <a:gd name="connsiteY55" fmla="*/ 310385 h 494827"/>
              <a:gd name="connsiteX56" fmla="*/ 383000 w 460628"/>
              <a:gd name="connsiteY56" fmla="*/ 302489 h 494827"/>
              <a:gd name="connsiteX57" fmla="*/ 387477 w 460628"/>
              <a:gd name="connsiteY57" fmla="*/ 286604 h 494827"/>
              <a:gd name="connsiteX58" fmla="*/ 384143 w 460628"/>
              <a:gd name="connsiteY58" fmla="*/ 271575 h 494827"/>
              <a:gd name="connsiteX59" fmla="*/ 381953 w 460628"/>
              <a:gd name="connsiteY59" fmla="*/ 266818 h 494827"/>
              <a:gd name="connsiteX60" fmla="*/ 377476 w 460628"/>
              <a:gd name="connsiteY60" fmla="*/ 270433 h 494827"/>
              <a:gd name="connsiteX61" fmla="*/ 374523 w 460628"/>
              <a:gd name="connsiteY61" fmla="*/ 256355 h 494827"/>
              <a:gd name="connsiteX62" fmla="*/ 354139 w 460628"/>
              <a:gd name="connsiteY62" fmla="*/ 239233 h 494827"/>
              <a:gd name="connsiteX63" fmla="*/ 349567 w 460628"/>
              <a:gd name="connsiteY63" fmla="*/ 224584 h 494827"/>
              <a:gd name="connsiteX64" fmla="*/ 334613 w 460628"/>
              <a:gd name="connsiteY64" fmla="*/ 206321 h 494827"/>
              <a:gd name="connsiteX65" fmla="*/ 335089 w 460628"/>
              <a:gd name="connsiteY65" fmla="*/ 196238 h 494827"/>
              <a:gd name="connsiteX66" fmla="*/ 331946 w 460628"/>
              <a:gd name="connsiteY66" fmla="*/ 192813 h 494827"/>
              <a:gd name="connsiteX67" fmla="*/ 310610 w 460628"/>
              <a:gd name="connsiteY67" fmla="*/ 216214 h 494827"/>
              <a:gd name="connsiteX68" fmla="*/ 305276 w 460628"/>
              <a:gd name="connsiteY68" fmla="*/ 235048 h 494827"/>
              <a:gd name="connsiteX69" fmla="*/ 275082 w 460628"/>
              <a:gd name="connsiteY69" fmla="*/ 261206 h 494827"/>
              <a:gd name="connsiteX70" fmla="*/ 276034 w 460628"/>
              <a:gd name="connsiteY70" fmla="*/ 270528 h 494827"/>
              <a:gd name="connsiteX71" fmla="*/ 300990 w 460628"/>
              <a:gd name="connsiteY71" fmla="*/ 312192 h 494827"/>
              <a:gd name="connsiteX72" fmla="*/ 300990 w 460628"/>
              <a:gd name="connsiteY72" fmla="*/ 312192 h 494827"/>
              <a:gd name="connsiteX73" fmla="*/ 263366 w 460628"/>
              <a:gd name="connsiteY73" fmla="*/ 372119 h 494827"/>
              <a:gd name="connsiteX74" fmla="*/ 259080 w 460628"/>
              <a:gd name="connsiteY74" fmla="*/ 385722 h 494827"/>
              <a:gd name="connsiteX75" fmla="*/ 244221 w 460628"/>
              <a:gd name="connsiteY75" fmla="*/ 403224 h 494827"/>
              <a:gd name="connsiteX76" fmla="*/ 241935 w 460628"/>
              <a:gd name="connsiteY76" fmla="*/ 412737 h 494827"/>
              <a:gd name="connsiteX77" fmla="*/ 241935 w 460628"/>
              <a:gd name="connsiteY77" fmla="*/ 412737 h 494827"/>
              <a:gd name="connsiteX78" fmla="*/ 234220 w 460628"/>
              <a:gd name="connsiteY78" fmla="*/ 411500 h 494827"/>
              <a:gd name="connsiteX79" fmla="*/ 226409 w 460628"/>
              <a:gd name="connsiteY79" fmla="*/ 416161 h 494827"/>
              <a:gd name="connsiteX80" fmla="*/ 207550 w 460628"/>
              <a:gd name="connsiteY80" fmla="*/ 409788 h 494827"/>
              <a:gd name="connsiteX81" fmla="*/ 198882 w 460628"/>
              <a:gd name="connsiteY81" fmla="*/ 399514 h 494827"/>
              <a:gd name="connsiteX82" fmla="*/ 191167 w 460628"/>
              <a:gd name="connsiteY82" fmla="*/ 399990 h 494827"/>
              <a:gd name="connsiteX83" fmla="*/ 194596 w 460628"/>
              <a:gd name="connsiteY83" fmla="*/ 416351 h 494827"/>
              <a:gd name="connsiteX84" fmla="*/ 177832 w 460628"/>
              <a:gd name="connsiteY84" fmla="*/ 419395 h 494827"/>
              <a:gd name="connsiteX85" fmla="*/ 173641 w 460628"/>
              <a:gd name="connsiteY85" fmla="*/ 434234 h 494827"/>
              <a:gd name="connsiteX86" fmla="*/ 165545 w 460628"/>
              <a:gd name="connsiteY86" fmla="*/ 431476 h 494827"/>
              <a:gd name="connsiteX87" fmla="*/ 157163 w 460628"/>
              <a:gd name="connsiteY87" fmla="*/ 435471 h 494827"/>
              <a:gd name="connsiteX88" fmla="*/ 154400 w 460628"/>
              <a:gd name="connsiteY88" fmla="*/ 440988 h 494827"/>
              <a:gd name="connsiteX89" fmla="*/ 120967 w 460628"/>
              <a:gd name="connsiteY89" fmla="*/ 443176 h 494827"/>
              <a:gd name="connsiteX90" fmla="*/ 113443 w 460628"/>
              <a:gd name="connsiteY90" fmla="*/ 439085 h 494827"/>
              <a:gd name="connsiteX91" fmla="*/ 103727 w 460628"/>
              <a:gd name="connsiteY91" fmla="*/ 443746 h 494827"/>
              <a:gd name="connsiteX92" fmla="*/ 100394 w 460628"/>
              <a:gd name="connsiteY92" fmla="*/ 449454 h 494827"/>
              <a:gd name="connsiteX93" fmla="*/ 106966 w 460628"/>
              <a:gd name="connsiteY93" fmla="*/ 462581 h 494827"/>
              <a:gd name="connsiteX94" fmla="*/ 83439 w 460628"/>
              <a:gd name="connsiteY94" fmla="*/ 468098 h 494827"/>
              <a:gd name="connsiteX95" fmla="*/ 64579 w 460628"/>
              <a:gd name="connsiteY95" fmla="*/ 488835 h 494827"/>
              <a:gd name="connsiteX96" fmla="*/ 62770 w 460628"/>
              <a:gd name="connsiteY96" fmla="*/ 485315 h 494827"/>
              <a:gd name="connsiteX97" fmla="*/ 59531 w 460628"/>
              <a:gd name="connsiteY97" fmla="*/ 489025 h 494827"/>
              <a:gd name="connsiteX98" fmla="*/ 53626 w 460628"/>
              <a:gd name="connsiteY98" fmla="*/ 488739 h 494827"/>
              <a:gd name="connsiteX99" fmla="*/ 53245 w 460628"/>
              <a:gd name="connsiteY99" fmla="*/ 492830 h 494827"/>
              <a:gd name="connsiteX100" fmla="*/ 38290 w 460628"/>
              <a:gd name="connsiteY100" fmla="*/ 474186 h 494827"/>
              <a:gd name="connsiteX101" fmla="*/ 36195 w 460628"/>
              <a:gd name="connsiteY101" fmla="*/ 463912 h 494827"/>
              <a:gd name="connsiteX102" fmla="*/ 21812 w 460628"/>
              <a:gd name="connsiteY102" fmla="*/ 460773 h 494827"/>
              <a:gd name="connsiteX103" fmla="*/ 9144 w 460628"/>
              <a:gd name="connsiteY103" fmla="*/ 463342 h 494827"/>
              <a:gd name="connsiteX104" fmla="*/ 2953 w 460628"/>
              <a:gd name="connsiteY104" fmla="*/ 457063 h 494827"/>
              <a:gd name="connsiteX105" fmla="*/ 18764 w 460628"/>
              <a:gd name="connsiteY105" fmla="*/ 439846 h 494827"/>
              <a:gd name="connsiteX106" fmla="*/ 21146 w 460628"/>
              <a:gd name="connsiteY106" fmla="*/ 432997 h 494827"/>
              <a:gd name="connsiteX107" fmla="*/ 20193 w 460628"/>
              <a:gd name="connsiteY107" fmla="*/ 421678 h 494827"/>
              <a:gd name="connsiteX108" fmla="*/ 3524 w 460628"/>
              <a:gd name="connsiteY108" fmla="*/ 414449 h 494827"/>
              <a:gd name="connsiteX109" fmla="*/ 0 w 460628"/>
              <a:gd name="connsiteY109" fmla="*/ 399229 h 494827"/>
              <a:gd name="connsiteX110" fmla="*/ 7048 w 460628"/>
              <a:gd name="connsiteY110" fmla="*/ 358992 h 494827"/>
              <a:gd name="connsiteX111" fmla="*/ 17050 w 460628"/>
              <a:gd name="connsiteY111" fmla="*/ 340729 h 494827"/>
              <a:gd name="connsiteX112" fmla="*/ 14192 w 460628"/>
              <a:gd name="connsiteY112" fmla="*/ 312763 h 494827"/>
              <a:gd name="connsiteX113" fmla="*/ 14192 w 460628"/>
              <a:gd name="connsiteY113" fmla="*/ 312763 h 494827"/>
              <a:gd name="connsiteX114" fmla="*/ 19526 w 460628"/>
              <a:gd name="connsiteY114" fmla="*/ 309148 h 494827"/>
              <a:gd name="connsiteX115" fmla="*/ 21717 w 460628"/>
              <a:gd name="connsiteY115" fmla="*/ 298399 h 494827"/>
              <a:gd name="connsiteX116" fmla="*/ 36004 w 460628"/>
              <a:gd name="connsiteY116" fmla="*/ 280992 h 494827"/>
              <a:gd name="connsiteX117" fmla="*/ 46482 w 460628"/>
              <a:gd name="connsiteY117" fmla="*/ 258258 h 494827"/>
              <a:gd name="connsiteX118" fmla="*/ 43815 w 460628"/>
              <a:gd name="connsiteY118" fmla="*/ 248936 h 494827"/>
              <a:gd name="connsiteX119" fmla="*/ 51054 w 460628"/>
              <a:gd name="connsiteY119" fmla="*/ 232004 h 494827"/>
              <a:gd name="connsiteX120" fmla="*/ 55150 w 460628"/>
              <a:gd name="connsiteY120" fmla="*/ 226296 h 494827"/>
              <a:gd name="connsiteX121" fmla="*/ 61531 w 460628"/>
              <a:gd name="connsiteY121" fmla="*/ 225155 h 494827"/>
              <a:gd name="connsiteX122" fmla="*/ 64389 w 460628"/>
              <a:gd name="connsiteY122" fmla="*/ 219257 h 494827"/>
              <a:gd name="connsiteX123" fmla="*/ 60198 w 460628"/>
              <a:gd name="connsiteY123" fmla="*/ 169984 h 494827"/>
              <a:gd name="connsiteX124" fmla="*/ 54769 w 460628"/>
              <a:gd name="connsiteY124" fmla="*/ 165513 h 494827"/>
              <a:gd name="connsiteX125" fmla="*/ 45625 w 460628"/>
              <a:gd name="connsiteY125" fmla="*/ 146964 h 494827"/>
              <a:gd name="connsiteX126" fmla="*/ 60007 w 460628"/>
              <a:gd name="connsiteY126" fmla="*/ 147915 h 494827"/>
              <a:gd name="connsiteX127" fmla="*/ 73723 w 460628"/>
              <a:gd name="connsiteY127" fmla="*/ 143159 h 494827"/>
              <a:gd name="connsiteX128" fmla="*/ 76486 w 460628"/>
              <a:gd name="connsiteY128" fmla="*/ 138308 h 494827"/>
              <a:gd name="connsiteX129" fmla="*/ 79153 w 460628"/>
              <a:gd name="connsiteY129" fmla="*/ 118713 h 494827"/>
              <a:gd name="connsiteX130" fmla="*/ 91821 w 460628"/>
              <a:gd name="connsiteY130" fmla="*/ 102542 h 494827"/>
              <a:gd name="connsiteX131" fmla="*/ 91440 w 460628"/>
              <a:gd name="connsiteY131" fmla="*/ 96740 h 494827"/>
              <a:gd name="connsiteX132" fmla="*/ 83153 w 460628"/>
              <a:gd name="connsiteY132" fmla="*/ 88940 h 494827"/>
              <a:gd name="connsiteX133" fmla="*/ 83915 w 460628"/>
              <a:gd name="connsiteY133" fmla="*/ 65825 h 494827"/>
              <a:gd name="connsiteX134" fmla="*/ 83915 w 460628"/>
              <a:gd name="connsiteY134" fmla="*/ 65825 h 494827"/>
              <a:gd name="connsiteX135" fmla="*/ 108204 w 460628"/>
              <a:gd name="connsiteY135" fmla="*/ 62876 h 494827"/>
              <a:gd name="connsiteX136" fmla="*/ 126492 w 460628"/>
              <a:gd name="connsiteY136" fmla="*/ 43756 h 494827"/>
              <a:gd name="connsiteX137" fmla="*/ 123730 w 460628"/>
              <a:gd name="connsiteY137" fmla="*/ 27300 h 494827"/>
              <a:gd name="connsiteX138" fmla="*/ 118586 w 460628"/>
              <a:gd name="connsiteY138" fmla="*/ 18168 h 494827"/>
              <a:gd name="connsiteX139" fmla="*/ 120872 w 460628"/>
              <a:gd name="connsiteY139" fmla="*/ 15220 h 494827"/>
              <a:gd name="connsiteX140" fmla="*/ 129254 w 460628"/>
              <a:gd name="connsiteY140" fmla="*/ 20927 h 494827"/>
              <a:gd name="connsiteX141" fmla="*/ 135446 w 460628"/>
              <a:gd name="connsiteY141" fmla="*/ 19690 h 494827"/>
              <a:gd name="connsiteX142" fmla="*/ 133445 w 460628"/>
              <a:gd name="connsiteY142" fmla="*/ 12842 h 494827"/>
              <a:gd name="connsiteX143" fmla="*/ 136303 w 460628"/>
              <a:gd name="connsiteY143" fmla="*/ 6849 h 494827"/>
              <a:gd name="connsiteX144" fmla="*/ 147256 w 460628"/>
              <a:gd name="connsiteY144" fmla="*/ 0 h 49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0628" h="494827">
                <a:moveTo>
                  <a:pt x="62865" y="491593"/>
                </a:moveTo>
                <a:lnTo>
                  <a:pt x="59246" y="494827"/>
                </a:lnTo>
                <a:lnTo>
                  <a:pt x="58579" y="491783"/>
                </a:lnTo>
                <a:lnTo>
                  <a:pt x="62865" y="491593"/>
                </a:lnTo>
                <a:close/>
                <a:moveTo>
                  <a:pt x="147256" y="0"/>
                </a:moveTo>
                <a:lnTo>
                  <a:pt x="158401" y="13317"/>
                </a:lnTo>
                <a:lnTo>
                  <a:pt x="183547" y="27491"/>
                </a:lnTo>
                <a:lnTo>
                  <a:pt x="227743" y="34054"/>
                </a:lnTo>
                <a:lnTo>
                  <a:pt x="228981" y="39571"/>
                </a:lnTo>
                <a:lnTo>
                  <a:pt x="235077" y="42044"/>
                </a:lnTo>
                <a:lnTo>
                  <a:pt x="249460" y="71722"/>
                </a:lnTo>
                <a:lnTo>
                  <a:pt x="242792" y="81235"/>
                </a:lnTo>
                <a:lnTo>
                  <a:pt x="254413" y="93125"/>
                </a:lnTo>
                <a:lnTo>
                  <a:pt x="257651" y="105015"/>
                </a:lnTo>
                <a:lnTo>
                  <a:pt x="264223" y="111198"/>
                </a:lnTo>
                <a:lnTo>
                  <a:pt x="268033" y="123945"/>
                </a:lnTo>
                <a:lnTo>
                  <a:pt x="267081" y="147630"/>
                </a:lnTo>
                <a:lnTo>
                  <a:pt x="278606" y="138118"/>
                </a:lnTo>
                <a:lnTo>
                  <a:pt x="280225" y="116810"/>
                </a:lnTo>
                <a:lnTo>
                  <a:pt x="300514" y="126418"/>
                </a:lnTo>
                <a:lnTo>
                  <a:pt x="307086" y="119093"/>
                </a:lnTo>
                <a:lnTo>
                  <a:pt x="312134" y="83422"/>
                </a:lnTo>
                <a:lnTo>
                  <a:pt x="349091" y="73149"/>
                </a:lnTo>
                <a:lnTo>
                  <a:pt x="375095" y="60022"/>
                </a:lnTo>
                <a:lnTo>
                  <a:pt x="380714" y="60593"/>
                </a:lnTo>
                <a:lnTo>
                  <a:pt x="385191" y="73339"/>
                </a:lnTo>
                <a:lnTo>
                  <a:pt x="374618" y="114052"/>
                </a:lnTo>
                <a:lnTo>
                  <a:pt x="366522" y="114813"/>
                </a:lnTo>
                <a:lnTo>
                  <a:pt x="357854" y="119759"/>
                </a:lnTo>
                <a:lnTo>
                  <a:pt x="355854" y="124706"/>
                </a:lnTo>
                <a:lnTo>
                  <a:pt x="364141" y="141638"/>
                </a:lnTo>
                <a:lnTo>
                  <a:pt x="364046" y="150103"/>
                </a:lnTo>
                <a:lnTo>
                  <a:pt x="370141" y="153147"/>
                </a:lnTo>
                <a:lnTo>
                  <a:pt x="372428" y="151245"/>
                </a:lnTo>
                <a:lnTo>
                  <a:pt x="388811" y="126703"/>
                </a:lnTo>
                <a:lnTo>
                  <a:pt x="444246" y="120901"/>
                </a:lnTo>
                <a:lnTo>
                  <a:pt x="445865" y="137452"/>
                </a:lnTo>
                <a:lnTo>
                  <a:pt x="428339" y="176928"/>
                </a:lnTo>
                <a:lnTo>
                  <a:pt x="430149" y="190435"/>
                </a:lnTo>
                <a:lnTo>
                  <a:pt x="430149" y="190435"/>
                </a:lnTo>
                <a:lnTo>
                  <a:pt x="439388" y="207747"/>
                </a:lnTo>
                <a:lnTo>
                  <a:pt x="446627" y="205465"/>
                </a:lnTo>
                <a:lnTo>
                  <a:pt x="451580" y="211172"/>
                </a:lnTo>
                <a:lnTo>
                  <a:pt x="451580" y="211172"/>
                </a:lnTo>
                <a:lnTo>
                  <a:pt x="455295" y="228484"/>
                </a:lnTo>
                <a:lnTo>
                  <a:pt x="449961" y="234287"/>
                </a:lnTo>
                <a:lnTo>
                  <a:pt x="449580" y="244655"/>
                </a:lnTo>
                <a:lnTo>
                  <a:pt x="459486" y="279185"/>
                </a:lnTo>
                <a:lnTo>
                  <a:pt x="460629" y="321038"/>
                </a:lnTo>
                <a:lnTo>
                  <a:pt x="460629" y="321038"/>
                </a:lnTo>
                <a:lnTo>
                  <a:pt x="452152" y="322751"/>
                </a:lnTo>
                <a:lnTo>
                  <a:pt x="427291" y="342346"/>
                </a:lnTo>
                <a:lnTo>
                  <a:pt x="403003" y="333404"/>
                </a:lnTo>
                <a:lnTo>
                  <a:pt x="394145" y="318280"/>
                </a:lnTo>
                <a:lnTo>
                  <a:pt x="384810" y="310385"/>
                </a:lnTo>
                <a:lnTo>
                  <a:pt x="384810" y="310385"/>
                </a:lnTo>
                <a:lnTo>
                  <a:pt x="383000" y="302489"/>
                </a:lnTo>
                <a:lnTo>
                  <a:pt x="387477" y="286604"/>
                </a:lnTo>
                <a:lnTo>
                  <a:pt x="384143" y="271575"/>
                </a:lnTo>
                <a:lnTo>
                  <a:pt x="381953" y="266818"/>
                </a:lnTo>
                <a:lnTo>
                  <a:pt x="377476" y="270433"/>
                </a:lnTo>
                <a:lnTo>
                  <a:pt x="374523" y="256355"/>
                </a:lnTo>
                <a:lnTo>
                  <a:pt x="354139" y="239233"/>
                </a:lnTo>
                <a:lnTo>
                  <a:pt x="349567" y="224584"/>
                </a:lnTo>
                <a:lnTo>
                  <a:pt x="334613" y="206321"/>
                </a:lnTo>
                <a:lnTo>
                  <a:pt x="335089" y="196238"/>
                </a:lnTo>
                <a:lnTo>
                  <a:pt x="331946" y="192813"/>
                </a:lnTo>
                <a:lnTo>
                  <a:pt x="310610" y="216214"/>
                </a:lnTo>
                <a:lnTo>
                  <a:pt x="305276" y="235048"/>
                </a:lnTo>
                <a:lnTo>
                  <a:pt x="275082" y="261206"/>
                </a:lnTo>
                <a:lnTo>
                  <a:pt x="276034" y="270528"/>
                </a:lnTo>
                <a:lnTo>
                  <a:pt x="300990" y="312192"/>
                </a:lnTo>
                <a:lnTo>
                  <a:pt x="300990" y="312192"/>
                </a:lnTo>
                <a:lnTo>
                  <a:pt x="263366" y="372119"/>
                </a:lnTo>
                <a:lnTo>
                  <a:pt x="259080" y="385722"/>
                </a:lnTo>
                <a:lnTo>
                  <a:pt x="244221" y="403224"/>
                </a:lnTo>
                <a:lnTo>
                  <a:pt x="241935" y="412737"/>
                </a:lnTo>
                <a:lnTo>
                  <a:pt x="241935" y="412737"/>
                </a:lnTo>
                <a:lnTo>
                  <a:pt x="234220" y="411500"/>
                </a:lnTo>
                <a:lnTo>
                  <a:pt x="226409" y="416161"/>
                </a:lnTo>
                <a:lnTo>
                  <a:pt x="207550" y="409788"/>
                </a:lnTo>
                <a:lnTo>
                  <a:pt x="198882" y="399514"/>
                </a:lnTo>
                <a:lnTo>
                  <a:pt x="191167" y="399990"/>
                </a:lnTo>
                <a:lnTo>
                  <a:pt x="194596" y="416351"/>
                </a:lnTo>
                <a:lnTo>
                  <a:pt x="177832" y="419395"/>
                </a:lnTo>
                <a:lnTo>
                  <a:pt x="173641" y="434234"/>
                </a:lnTo>
                <a:lnTo>
                  <a:pt x="165545" y="431476"/>
                </a:lnTo>
                <a:lnTo>
                  <a:pt x="157163" y="435471"/>
                </a:lnTo>
                <a:lnTo>
                  <a:pt x="154400" y="440988"/>
                </a:lnTo>
                <a:lnTo>
                  <a:pt x="120967" y="443176"/>
                </a:lnTo>
                <a:lnTo>
                  <a:pt x="113443" y="439085"/>
                </a:lnTo>
                <a:lnTo>
                  <a:pt x="103727" y="443746"/>
                </a:lnTo>
                <a:lnTo>
                  <a:pt x="100394" y="449454"/>
                </a:lnTo>
                <a:lnTo>
                  <a:pt x="106966" y="462581"/>
                </a:lnTo>
                <a:lnTo>
                  <a:pt x="83439" y="468098"/>
                </a:lnTo>
                <a:lnTo>
                  <a:pt x="64579" y="488835"/>
                </a:lnTo>
                <a:lnTo>
                  <a:pt x="62770" y="485315"/>
                </a:lnTo>
                <a:lnTo>
                  <a:pt x="59531" y="489025"/>
                </a:lnTo>
                <a:lnTo>
                  <a:pt x="53626" y="488739"/>
                </a:lnTo>
                <a:lnTo>
                  <a:pt x="53245" y="492830"/>
                </a:lnTo>
                <a:lnTo>
                  <a:pt x="38290" y="474186"/>
                </a:lnTo>
                <a:lnTo>
                  <a:pt x="36195" y="463912"/>
                </a:lnTo>
                <a:lnTo>
                  <a:pt x="21812" y="460773"/>
                </a:lnTo>
                <a:lnTo>
                  <a:pt x="9144" y="463342"/>
                </a:lnTo>
                <a:lnTo>
                  <a:pt x="2953" y="457063"/>
                </a:lnTo>
                <a:lnTo>
                  <a:pt x="18764" y="439846"/>
                </a:lnTo>
                <a:lnTo>
                  <a:pt x="21146" y="432997"/>
                </a:lnTo>
                <a:lnTo>
                  <a:pt x="20193" y="421678"/>
                </a:lnTo>
                <a:lnTo>
                  <a:pt x="3524" y="414449"/>
                </a:lnTo>
                <a:lnTo>
                  <a:pt x="0" y="399229"/>
                </a:lnTo>
                <a:lnTo>
                  <a:pt x="7048" y="358992"/>
                </a:lnTo>
                <a:lnTo>
                  <a:pt x="17050" y="340729"/>
                </a:lnTo>
                <a:lnTo>
                  <a:pt x="14192" y="312763"/>
                </a:lnTo>
                <a:lnTo>
                  <a:pt x="14192" y="312763"/>
                </a:lnTo>
                <a:lnTo>
                  <a:pt x="19526" y="309148"/>
                </a:lnTo>
                <a:lnTo>
                  <a:pt x="21717" y="298399"/>
                </a:lnTo>
                <a:lnTo>
                  <a:pt x="36004" y="280992"/>
                </a:lnTo>
                <a:lnTo>
                  <a:pt x="46482" y="258258"/>
                </a:lnTo>
                <a:lnTo>
                  <a:pt x="43815" y="248936"/>
                </a:lnTo>
                <a:lnTo>
                  <a:pt x="51054" y="232004"/>
                </a:lnTo>
                <a:lnTo>
                  <a:pt x="55150" y="226296"/>
                </a:lnTo>
                <a:lnTo>
                  <a:pt x="61531" y="225155"/>
                </a:lnTo>
                <a:lnTo>
                  <a:pt x="64389" y="219257"/>
                </a:lnTo>
                <a:lnTo>
                  <a:pt x="60198" y="169984"/>
                </a:lnTo>
                <a:lnTo>
                  <a:pt x="54769" y="165513"/>
                </a:lnTo>
                <a:lnTo>
                  <a:pt x="45625" y="146964"/>
                </a:lnTo>
                <a:lnTo>
                  <a:pt x="60007" y="147915"/>
                </a:lnTo>
                <a:lnTo>
                  <a:pt x="73723" y="143159"/>
                </a:lnTo>
                <a:lnTo>
                  <a:pt x="76486" y="138308"/>
                </a:lnTo>
                <a:lnTo>
                  <a:pt x="79153" y="118713"/>
                </a:lnTo>
                <a:lnTo>
                  <a:pt x="91821" y="102542"/>
                </a:lnTo>
                <a:lnTo>
                  <a:pt x="91440" y="96740"/>
                </a:lnTo>
                <a:lnTo>
                  <a:pt x="83153" y="88940"/>
                </a:lnTo>
                <a:lnTo>
                  <a:pt x="83915" y="65825"/>
                </a:lnTo>
                <a:lnTo>
                  <a:pt x="83915" y="65825"/>
                </a:lnTo>
                <a:lnTo>
                  <a:pt x="108204" y="62876"/>
                </a:lnTo>
                <a:lnTo>
                  <a:pt x="126492" y="43756"/>
                </a:lnTo>
                <a:lnTo>
                  <a:pt x="123730" y="27300"/>
                </a:lnTo>
                <a:lnTo>
                  <a:pt x="118586" y="18168"/>
                </a:lnTo>
                <a:lnTo>
                  <a:pt x="120872" y="15220"/>
                </a:lnTo>
                <a:lnTo>
                  <a:pt x="129254" y="20927"/>
                </a:lnTo>
                <a:lnTo>
                  <a:pt x="135446" y="19690"/>
                </a:lnTo>
                <a:lnTo>
                  <a:pt x="133445" y="12842"/>
                </a:lnTo>
                <a:lnTo>
                  <a:pt x="136303" y="6849"/>
                </a:lnTo>
                <a:lnTo>
                  <a:pt x="14725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18" name="Forma libre 17">
            <a:extLst>
              <a:ext uri="{FF2B5EF4-FFF2-40B4-BE49-F238E27FC236}">
                <a16:creationId xmlns:a16="http://schemas.microsoft.com/office/drawing/2014/main" id="{5791357A-4805-BF47-9606-0BD601ED2BF7}"/>
              </a:ext>
            </a:extLst>
          </p:cNvPr>
          <p:cNvSpPr/>
          <p:nvPr/>
        </p:nvSpPr>
        <p:spPr>
          <a:xfrm>
            <a:off x="6155516" y="4998893"/>
            <a:ext cx="769876" cy="543530"/>
          </a:xfrm>
          <a:custGeom>
            <a:avLst/>
            <a:gdLst>
              <a:gd name="connsiteX0" fmla="*/ 400812 w 871061"/>
              <a:gd name="connsiteY0" fmla="*/ 0 h 614966"/>
              <a:gd name="connsiteX1" fmla="*/ 409004 w 871061"/>
              <a:gd name="connsiteY1" fmla="*/ 475 h 614966"/>
              <a:gd name="connsiteX2" fmla="*/ 412147 w 871061"/>
              <a:gd name="connsiteY2" fmla="*/ 5612 h 614966"/>
              <a:gd name="connsiteX3" fmla="*/ 417386 w 871061"/>
              <a:gd name="connsiteY3" fmla="*/ 4946 h 614966"/>
              <a:gd name="connsiteX4" fmla="*/ 422815 w 871061"/>
              <a:gd name="connsiteY4" fmla="*/ 9607 h 614966"/>
              <a:gd name="connsiteX5" fmla="*/ 419386 w 871061"/>
              <a:gd name="connsiteY5" fmla="*/ 13412 h 614966"/>
              <a:gd name="connsiteX6" fmla="*/ 425863 w 871061"/>
              <a:gd name="connsiteY6" fmla="*/ 40522 h 614966"/>
              <a:gd name="connsiteX7" fmla="*/ 430054 w 871061"/>
              <a:gd name="connsiteY7" fmla="*/ 44803 h 614966"/>
              <a:gd name="connsiteX8" fmla="*/ 437769 w 871061"/>
              <a:gd name="connsiteY8" fmla="*/ 45659 h 614966"/>
              <a:gd name="connsiteX9" fmla="*/ 449008 w 871061"/>
              <a:gd name="connsiteY9" fmla="*/ 39000 h 614966"/>
              <a:gd name="connsiteX10" fmla="*/ 453580 w 871061"/>
              <a:gd name="connsiteY10" fmla="*/ 43090 h 614966"/>
              <a:gd name="connsiteX11" fmla="*/ 474631 w 871061"/>
              <a:gd name="connsiteY11" fmla="*/ 41759 h 614966"/>
              <a:gd name="connsiteX12" fmla="*/ 483298 w 871061"/>
              <a:gd name="connsiteY12" fmla="*/ 44612 h 614966"/>
              <a:gd name="connsiteX13" fmla="*/ 502444 w 871061"/>
              <a:gd name="connsiteY13" fmla="*/ 17978 h 614966"/>
              <a:gd name="connsiteX14" fmla="*/ 522446 w 871061"/>
              <a:gd name="connsiteY14" fmla="*/ 11415 h 614966"/>
              <a:gd name="connsiteX15" fmla="*/ 528447 w 871061"/>
              <a:gd name="connsiteY15" fmla="*/ 15124 h 614966"/>
              <a:gd name="connsiteX16" fmla="*/ 542068 w 871061"/>
              <a:gd name="connsiteY16" fmla="*/ 12841 h 614966"/>
              <a:gd name="connsiteX17" fmla="*/ 552450 w 871061"/>
              <a:gd name="connsiteY17" fmla="*/ 19975 h 614966"/>
              <a:gd name="connsiteX18" fmla="*/ 565213 w 871061"/>
              <a:gd name="connsiteY18" fmla="*/ 37098 h 614966"/>
              <a:gd name="connsiteX19" fmla="*/ 559213 w 871061"/>
              <a:gd name="connsiteY19" fmla="*/ 39666 h 614966"/>
              <a:gd name="connsiteX20" fmla="*/ 549307 w 871061"/>
              <a:gd name="connsiteY20" fmla="*/ 34720 h 614966"/>
              <a:gd name="connsiteX21" fmla="*/ 553593 w 871061"/>
              <a:gd name="connsiteY21" fmla="*/ 51176 h 614966"/>
              <a:gd name="connsiteX22" fmla="*/ 553783 w 871061"/>
              <a:gd name="connsiteY22" fmla="*/ 81996 h 614966"/>
              <a:gd name="connsiteX23" fmla="*/ 558260 w 871061"/>
              <a:gd name="connsiteY23" fmla="*/ 86752 h 614966"/>
              <a:gd name="connsiteX24" fmla="*/ 582454 w 871061"/>
              <a:gd name="connsiteY24" fmla="*/ 89035 h 614966"/>
              <a:gd name="connsiteX25" fmla="*/ 599599 w 871061"/>
              <a:gd name="connsiteY25" fmla="*/ 96073 h 614966"/>
              <a:gd name="connsiteX26" fmla="*/ 611219 w 871061"/>
              <a:gd name="connsiteY26" fmla="*/ 91127 h 614966"/>
              <a:gd name="connsiteX27" fmla="*/ 608076 w 871061"/>
              <a:gd name="connsiteY27" fmla="*/ 83327 h 614966"/>
              <a:gd name="connsiteX28" fmla="*/ 614363 w 871061"/>
              <a:gd name="connsiteY28" fmla="*/ 77810 h 614966"/>
              <a:gd name="connsiteX29" fmla="*/ 627602 w 871061"/>
              <a:gd name="connsiteY29" fmla="*/ 81996 h 614966"/>
              <a:gd name="connsiteX30" fmla="*/ 648653 w 871061"/>
              <a:gd name="connsiteY30" fmla="*/ 76288 h 614966"/>
              <a:gd name="connsiteX31" fmla="*/ 653034 w 871061"/>
              <a:gd name="connsiteY31" fmla="*/ 98547 h 614966"/>
              <a:gd name="connsiteX32" fmla="*/ 651034 w 871061"/>
              <a:gd name="connsiteY32" fmla="*/ 103018 h 614966"/>
              <a:gd name="connsiteX33" fmla="*/ 653510 w 871061"/>
              <a:gd name="connsiteY33" fmla="*/ 103969 h 614966"/>
              <a:gd name="connsiteX34" fmla="*/ 659321 w 871061"/>
              <a:gd name="connsiteY34" fmla="*/ 101210 h 614966"/>
              <a:gd name="connsiteX35" fmla="*/ 671703 w 871061"/>
              <a:gd name="connsiteY35" fmla="*/ 102542 h 614966"/>
              <a:gd name="connsiteX36" fmla="*/ 696278 w 871061"/>
              <a:gd name="connsiteY36" fmla="*/ 111198 h 614966"/>
              <a:gd name="connsiteX37" fmla="*/ 729044 w 871061"/>
              <a:gd name="connsiteY37" fmla="*/ 112815 h 614966"/>
              <a:gd name="connsiteX38" fmla="*/ 742188 w 871061"/>
              <a:gd name="connsiteY38" fmla="*/ 103113 h 614966"/>
              <a:gd name="connsiteX39" fmla="*/ 760666 w 871061"/>
              <a:gd name="connsiteY39" fmla="*/ 98547 h 614966"/>
              <a:gd name="connsiteX40" fmla="*/ 765429 w 871061"/>
              <a:gd name="connsiteY40" fmla="*/ 100830 h 614966"/>
              <a:gd name="connsiteX41" fmla="*/ 762286 w 871061"/>
              <a:gd name="connsiteY41" fmla="*/ 115098 h 614966"/>
              <a:gd name="connsiteX42" fmla="*/ 768191 w 871061"/>
              <a:gd name="connsiteY42" fmla="*/ 113386 h 614966"/>
              <a:gd name="connsiteX43" fmla="*/ 772763 w 871061"/>
              <a:gd name="connsiteY43" fmla="*/ 100069 h 614966"/>
              <a:gd name="connsiteX44" fmla="*/ 779716 w 871061"/>
              <a:gd name="connsiteY44" fmla="*/ 92554 h 614966"/>
              <a:gd name="connsiteX45" fmla="*/ 799338 w 871061"/>
              <a:gd name="connsiteY45" fmla="*/ 89891 h 614966"/>
              <a:gd name="connsiteX46" fmla="*/ 810578 w 871061"/>
              <a:gd name="connsiteY46" fmla="*/ 78952 h 614966"/>
              <a:gd name="connsiteX47" fmla="*/ 811339 w 871061"/>
              <a:gd name="connsiteY47" fmla="*/ 69535 h 614966"/>
              <a:gd name="connsiteX48" fmla="*/ 804958 w 871061"/>
              <a:gd name="connsiteY48" fmla="*/ 69059 h 614966"/>
              <a:gd name="connsiteX49" fmla="*/ 809815 w 871061"/>
              <a:gd name="connsiteY49" fmla="*/ 52412 h 614966"/>
              <a:gd name="connsiteX50" fmla="*/ 808863 w 871061"/>
              <a:gd name="connsiteY50" fmla="*/ 39856 h 614966"/>
              <a:gd name="connsiteX51" fmla="*/ 803148 w 871061"/>
              <a:gd name="connsiteY51" fmla="*/ 28632 h 614966"/>
              <a:gd name="connsiteX52" fmla="*/ 807244 w 871061"/>
              <a:gd name="connsiteY52" fmla="*/ 18263 h 614966"/>
              <a:gd name="connsiteX53" fmla="*/ 807244 w 871061"/>
              <a:gd name="connsiteY53" fmla="*/ 18263 h 614966"/>
              <a:gd name="connsiteX54" fmla="*/ 822007 w 871061"/>
              <a:gd name="connsiteY54" fmla="*/ 27680 h 614966"/>
              <a:gd name="connsiteX55" fmla="*/ 833628 w 871061"/>
              <a:gd name="connsiteY55" fmla="*/ 45944 h 614966"/>
              <a:gd name="connsiteX56" fmla="*/ 831913 w 871061"/>
              <a:gd name="connsiteY56" fmla="*/ 53078 h 614966"/>
              <a:gd name="connsiteX57" fmla="*/ 863251 w 871061"/>
              <a:gd name="connsiteY57" fmla="*/ 81996 h 614966"/>
              <a:gd name="connsiteX58" fmla="*/ 863251 w 871061"/>
              <a:gd name="connsiteY58" fmla="*/ 81996 h 614966"/>
              <a:gd name="connsiteX59" fmla="*/ 862489 w 871061"/>
              <a:gd name="connsiteY59" fmla="*/ 105110 h 614966"/>
              <a:gd name="connsiteX60" fmla="*/ 870775 w 871061"/>
              <a:gd name="connsiteY60" fmla="*/ 112815 h 614966"/>
              <a:gd name="connsiteX61" fmla="*/ 871061 w 871061"/>
              <a:gd name="connsiteY61" fmla="*/ 118713 h 614966"/>
              <a:gd name="connsiteX62" fmla="*/ 858393 w 871061"/>
              <a:gd name="connsiteY62" fmla="*/ 134884 h 614966"/>
              <a:gd name="connsiteX63" fmla="*/ 855726 w 871061"/>
              <a:gd name="connsiteY63" fmla="*/ 154384 h 614966"/>
              <a:gd name="connsiteX64" fmla="*/ 852964 w 871061"/>
              <a:gd name="connsiteY64" fmla="*/ 159330 h 614966"/>
              <a:gd name="connsiteX65" fmla="*/ 839343 w 871061"/>
              <a:gd name="connsiteY65" fmla="*/ 163991 h 614966"/>
              <a:gd name="connsiteX66" fmla="*/ 824865 w 871061"/>
              <a:gd name="connsiteY66" fmla="*/ 163040 h 614966"/>
              <a:gd name="connsiteX67" fmla="*/ 834009 w 871061"/>
              <a:gd name="connsiteY67" fmla="*/ 181684 h 614966"/>
              <a:gd name="connsiteX68" fmla="*/ 839438 w 871061"/>
              <a:gd name="connsiteY68" fmla="*/ 186155 h 614966"/>
              <a:gd name="connsiteX69" fmla="*/ 843534 w 871061"/>
              <a:gd name="connsiteY69" fmla="*/ 235428 h 614966"/>
              <a:gd name="connsiteX70" fmla="*/ 840676 w 871061"/>
              <a:gd name="connsiteY70" fmla="*/ 241326 h 614966"/>
              <a:gd name="connsiteX71" fmla="*/ 834390 w 871061"/>
              <a:gd name="connsiteY71" fmla="*/ 242372 h 614966"/>
              <a:gd name="connsiteX72" fmla="*/ 830199 w 871061"/>
              <a:gd name="connsiteY72" fmla="*/ 248079 h 614966"/>
              <a:gd name="connsiteX73" fmla="*/ 822960 w 871061"/>
              <a:gd name="connsiteY73" fmla="*/ 265106 h 614966"/>
              <a:gd name="connsiteX74" fmla="*/ 825627 w 871061"/>
              <a:gd name="connsiteY74" fmla="*/ 274428 h 614966"/>
              <a:gd name="connsiteX75" fmla="*/ 815149 w 871061"/>
              <a:gd name="connsiteY75" fmla="*/ 297163 h 614966"/>
              <a:gd name="connsiteX76" fmla="*/ 800862 w 871061"/>
              <a:gd name="connsiteY76" fmla="*/ 314570 h 614966"/>
              <a:gd name="connsiteX77" fmla="*/ 798671 w 871061"/>
              <a:gd name="connsiteY77" fmla="*/ 325319 h 614966"/>
              <a:gd name="connsiteX78" fmla="*/ 793337 w 871061"/>
              <a:gd name="connsiteY78" fmla="*/ 329029 h 614966"/>
              <a:gd name="connsiteX79" fmla="*/ 793337 w 871061"/>
              <a:gd name="connsiteY79" fmla="*/ 329029 h 614966"/>
              <a:gd name="connsiteX80" fmla="*/ 771906 w 871061"/>
              <a:gd name="connsiteY80" fmla="*/ 342156 h 614966"/>
              <a:gd name="connsiteX81" fmla="*/ 761524 w 871061"/>
              <a:gd name="connsiteY81" fmla="*/ 365556 h 614966"/>
              <a:gd name="connsiteX82" fmla="*/ 752665 w 871061"/>
              <a:gd name="connsiteY82" fmla="*/ 370597 h 614966"/>
              <a:gd name="connsiteX83" fmla="*/ 729424 w 871061"/>
              <a:gd name="connsiteY83" fmla="*/ 398373 h 614966"/>
              <a:gd name="connsiteX84" fmla="*/ 723995 w 871061"/>
              <a:gd name="connsiteY84" fmla="*/ 383439 h 614966"/>
              <a:gd name="connsiteX85" fmla="*/ 719995 w 871061"/>
              <a:gd name="connsiteY85" fmla="*/ 383058 h 614966"/>
              <a:gd name="connsiteX86" fmla="*/ 709517 w 871061"/>
              <a:gd name="connsiteY86" fmla="*/ 391144 h 614966"/>
              <a:gd name="connsiteX87" fmla="*/ 705040 w 871061"/>
              <a:gd name="connsiteY87" fmla="*/ 400941 h 614966"/>
              <a:gd name="connsiteX88" fmla="*/ 716661 w 871061"/>
              <a:gd name="connsiteY88" fmla="*/ 441178 h 614966"/>
              <a:gd name="connsiteX89" fmla="*/ 719519 w 871061"/>
              <a:gd name="connsiteY89" fmla="*/ 471142 h 614966"/>
              <a:gd name="connsiteX90" fmla="*/ 746474 w 871061"/>
              <a:gd name="connsiteY90" fmla="*/ 507193 h 614966"/>
              <a:gd name="connsiteX91" fmla="*/ 739140 w 871061"/>
              <a:gd name="connsiteY91" fmla="*/ 516800 h 614966"/>
              <a:gd name="connsiteX92" fmla="*/ 731425 w 871061"/>
              <a:gd name="connsiteY92" fmla="*/ 516991 h 614966"/>
              <a:gd name="connsiteX93" fmla="*/ 728853 w 871061"/>
              <a:gd name="connsiteY93" fmla="*/ 506908 h 614966"/>
              <a:gd name="connsiteX94" fmla="*/ 725043 w 871061"/>
              <a:gd name="connsiteY94" fmla="*/ 504054 h 614966"/>
              <a:gd name="connsiteX95" fmla="*/ 721805 w 871061"/>
              <a:gd name="connsiteY95" fmla="*/ 507954 h 614966"/>
              <a:gd name="connsiteX96" fmla="*/ 707707 w 871061"/>
              <a:gd name="connsiteY96" fmla="*/ 499964 h 614966"/>
              <a:gd name="connsiteX97" fmla="*/ 703897 w 871061"/>
              <a:gd name="connsiteY97" fmla="*/ 492449 h 614966"/>
              <a:gd name="connsiteX98" fmla="*/ 690181 w 871061"/>
              <a:gd name="connsiteY98" fmla="*/ 490261 h 614966"/>
              <a:gd name="connsiteX99" fmla="*/ 684276 w 871061"/>
              <a:gd name="connsiteY99" fmla="*/ 484839 h 614966"/>
              <a:gd name="connsiteX100" fmla="*/ 670846 w 871061"/>
              <a:gd name="connsiteY100" fmla="*/ 495303 h 614966"/>
              <a:gd name="connsiteX101" fmla="*/ 664655 w 871061"/>
              <a:gd name="connsiteY101" fmla="*/ 494161 h 614966"/>
              <a:gd name="connsiteX102" fmla="*/ 663892 w 871061"/>
              <a:gd name="connsiteY102" fmla="*/ 486266 h 614966"/>
              <a:gd name="connsiteX103" fmla="*/ 652653 w 871061"/>
              <a:gd name="connsiteY103" fmla="*/ 470476 h 614966"/>
              <a:gd name="connsiteX104" fmla="*/ 641890 w 871061"/>
              <a:gd name="connsiteY104" fmla="*/ 467907 h 614966"/>
              <a:gd name="connsiteX105" fmla="*/ 626936 w 871061"/>
              <a:gd name="connsiteY105" fmla="*/ 469715 h 614966"/>
              <a:gd name="connsiteX106" fmla="*/ 607600 w 871061"/>
              <a:gd name="connsiteY106" fmla="*/ 465244 h 614966"/>
              <a:gd name="connsiteX107" fmla="*/ 603123 w 871061"/>
              <a:gd name="connsiteY107" fmla="*/ 460488 h 614966"/>
              <a:gd name="connsiteX108" fmla="*/ 586740 w 871061"/>
              <a:gd name="connsiteY108" fmla="*/ 460107 h 614966"/>
              <a:gd name="connsiteX109" fmla="*/ 567404 w 871061"/>
              <a:gd name="connsiteY109" fmla="*/ 464483 h 614966"/>
              <a:gd name="connsiteX110" fmla="*/ 565404 w 871061"/>
              <a:gd name="connsiteY110" fmla="*/ 468859 h 614966"/>
              <a:gd name="connsiteX111" fmla="*/ 532447 w 871061"/>
              <a:gd name="connsiteY111" fmla="*/ 473615 h 614966"/>
              <a:gd name="connsiteX112" fmla="*/ 513493 w 871061"/>
              <a:gd name="connsiteY112" fmla="*/ 464959 h 614966"/>
              <a:gd name="connsiteX113" fmla="*/ 501967 w 871061"/>
              <a:gd name="connsiteY113" fmla="*/ 446885 h 614966"/>
              <a:gd name="connsiteX114" fmla="*/ 491204 w 871061"/>
              <a:gd name="connsiteY114" fmla="*/ 446600 h 614966"/>
              <a:gd name="connsiteX115" fmla="*/ 484918 w 871061"/>
              <a:gd name="connsiteY115" fmla="*/ 448978 h 614966"/>
              <a:gd name="connsiteX116" fmla="*/ 483489 w 871061"/>
              <a:gd name="connsiteY116" fmla="*/ 455351 h 614966"/>
              <a:gd name="connsiteX117" fmla="*/ 480727 w 871061"/>
              <a:gd name="connsiteY117" fmla="*/ 451737 h 614966"/>
              <a:gd name="connsiteX118" fmla="*/ 475012 w 871061"/>
              <a:gd name="connsiteY118" fmla="*/ 455351 h 614966"/>
              <a:gd name="connsiteX119" fmla="*/ 474440 w 871061"/>
              <a:gd name="connsiteY119" fmla="*/ 445268 h 614966"/>
              <a:gd name="connsiteX120" fmla="*/ 464344 w 871061"/>
              <a:gd name="connsiteY120" fmla="*/ 448502 h 614966"/>
              <a:gd name="connsiteX121" fmla="*/ 467392 w 871061"/>
              <a:gd name="connsiteY121" fmla="*/ 452307 h 614966"/>
              <a:gd name="connsiteX122" fmla="*/ 462820 w 871061"/>
              <a:gd name="connsiteY122" fmla="*/ 459632 h 614966"/>
              <a:gd name="connsiteX123" fmla="*/ 457771 w 871061"/>
              <a:gd name="connsiteY123" fmla="*/ 451832 h 614966"/>
              <a:gd name="connsiteX124" fmla="*/ 452438 w 871061"/>
              <a:gd name="connsiteY124" fmla="*/ 452878 h 614966"/>
              <a:gd name="connsiteX125" fmla="*/ 454438 w 871061"/>
              <a:gd name="connsiteY125" fmla="*/ 457254 h 614966"/>
              <a:gd name="connsiteX126" fmla="*/ 448532 w 871061"/>
              <a:gd name="connsiteY126" fmla="*/ 455922 h 614966"/>
              <a:gd name="connsiteX127" fmla="*/ 442055 w 871061"/>
              <a:gd name="connsiteY127" fmla="*/ 459632 h 614966"/>
              <a:gd name="connsiteX128" fmla="*/ 446532 w 871061"/>
              <a:gd name="connsiteY128" fmla="*/ 467146 h 614966"/>
              <a:gd name="connsiteX129" fmla="*/ 440436 w 871061"/>
              <a:gd name="connsiteY129" fmla="*/ 467432 h 614966"/>
              <a:gd name="connsiteX130" fmla="*/ 439198 w 871061"/>
              <a:gd name="connsiteY130" fmla="*/ 470666 h 614966"/>
              <a:gd name="connsiteX131" fmla="*/ 445198 w 871061"/>
              <a:gd name="connsiteY131" fmla="*/ 482366 h 614966"/>
              <a:gd name="connsiteX132" fmla="*/ 439674 w 871061"/>
              <a:gd name="connsiteY132" fmla="*/ 492830 h 614966"/>
              <a:gd name="connsiteX133" fmla="*/ 445865 w 871061"/>
              <a:gd name="connsiteY133" fmla="*/ 506147 h 614966"/>
              <a:gd name="connsiteX134" fmla="*/ 446913 w 871061"/>
              <a:gd name="connsiteY134" fmla="*/ 517847 h 614966"/>
              <a:gd name="connsiteX135" fmla="*/ 443770 w 871061"/>
              <a:gd name="connsiteY135" fmla="*/ 526408 h 614966"/>
              <a:gd name="connsiteX136" fmla="*/ 461296 w 871061"/>
              <a:gd name="connsiteY136" fmla="*/ 526217 h 614966"/>
              <a:gd name="connsiteX137" fmla="*/ 459581 w 871061"/>
              <a:gd name="connsiteY137" fmla="*/ 529166 h 614966"/>
              <a:gd name="connsiteX138" fmla="*/ 451771 w 871061"/>
              <a:gd name="connsiteY138" fmla="*/ 531830 h 614966"/>
              <a:gd name="connsiteX139" fmla="*/ 436340 w 871061"/>
              <a:gd name="connsiteY139" fmla="*/ 528310 h 614966"/>
              <a:gd name="connsiteX140" fmla="*/ 429101 w 871061"/>
              <a:gd name="connsiteY140" fmla="*/ 535730 h 614966"/>
              <a:gd name="connsiteX141" fmla="*/ 415099 w 871061"/>
              <a:gd name="connsiteY141" fmla="*/ 541818 h 614966"/>
              <a:gd name="connsiteX142" fmla="*/ 406908 w 871061"/>
              <a:gd name="connsiteY142" fmla="*/ 539440 h 614966"/>
              <a:gd name="connsiteX143" fmla="*/ 381857 w 871061"/>
              <a:gd name="connsiteY143" fmla="*/ 547240 h 614966"/>
              <a:gd name="connsiteX144" fmla="*/ 374618 w 871061"/>
              <a:gd name="connsiteY144" fmla="*/ 553232 h 614966"/>
              <a:gd name="connsiteX145" fmla="*/ 373571 w 871061"/>
              <a:gd name="connsiteY145" fmla="*/ 590616 h 614966"/>
              <a:gd name="connsiteX146" fmla="*/ 381381 w 871061"/>
              <a:gd name="connsiteY146" fmla="*/ 602696 h 614966"/>
              <a:gd name="connsiteX147" fmla="*/ 381381 w 871061"/>
              <a:gd name="connsiteY147" fmla="*/ 602696 h 614966"/>
              <a:gd name="connsiteX148" fmla="*/ 383191 w 871061"/>
              <a:gd name="connsiteY148" fmla="*/ 609925 h 614966"/>
              <a:gd name="connsiteX149" fmla="*/ 370999 w 871061"/>
              <a:gd name="connsiteY149" fmla="*/ 614967 h 614966"/>
              <a:gd name="connsiteX150" fmla="*/ 342805 w 871061"/>
              <a:gd name="connsiteY150" fmla="*/ 601079 h 614966"/>
              <a:gd name="connsiteX151" fmla="*/ 304229 w 871061"/>
              <a:gd name="connsiteY151" fmla="*/ 589569 h 614966"/>
              <a:gd name="connsiteX152" fmla="*/ 228886 w 871061"/>
              <a:gd name="connsiteY152" fmla="*/ 573113 h 614966"/>
              <a:gd name="connsiteX153" fmla="*/ 180022 w 871061"/>
              <a:gd name="connsiteY153" fmla="*/ 550379 h 614966"/>
              <a:gd name="connsiteX154" fmla="*/ 144018 w 871061"/>
              <a:gd name="connsiteY154" fmla="*/ 543720 h 614966"/>
              <a:gd name="connsiteX155" fmla="*/ 96869 w 871061"/>
              <a:gd name="connsiteY155" fmla="*/ 526027 h 614966"/>
              <a:gd name="connsiteX156" fmla="*/ 91916 w 871061"/>
              <a:gd name="connsiteY156" fmla="*/ 528215 h 614966"/>
              <a:gd name="connsiteX157" fmla="*/ 55626 w 871061"/>
              <a:gd name="connsiteY157" fmla="*/ 506147 h 614966"/>
              <a:gd name="connsiteX158" fmla="*/ 38767 w 871061"/>
              <a:gd name="connsiteY158" fmla="*/ 467051 h 614966"/>
              <a:gd name="connsiteX159" fmla="*/ 11430 w 871061"/>
              <a:gd name="connsiteY159" fmla="*/ 445839 h 614966"/>
              <a:gd name="connsiteX160" fmla="*/ 14859 w 871061"/>
              <a:gd name="connsiteY160" fmla="*/ 437849 h 614966"/>
              <a:gd name="connsiteX161" fmla="*/ 0 w 871061"/>
              <a:gd name="connsiteY161" fmla="*/ 419871 h 614966"/>
              <a:gd name="connsiteX162" fmla="*/ 0 w 871061"/>
              <a:gd name="connsiteY162" fmla="*/ 419871 h 614966"/>
              <a:gd name="connsiteX163" fmla="*/ 6477 w 871061"/>
              <a:gd name="connsiteY163" fmla="*/ 403700 h 614966"/>
              <a:gd name="connsiteX164" fmla="*/ 24194 w 871061"/>
              <a:gd name="connsiteY164" fmla="*/ 392475 h 614966"/>
              <a:gd name="connsiteX165" fmla="*/ 23908 w 871061"/>
              <a:gd name="connsiteY165" fmla="*/ 375448 h 614966"/>
              <a:gd name="connsiteX166" fmla="*/ 27527 w 871061"/>
              <a:gd name="connsiteY166" fmla="*/ 372785 h 614966"/>
              <a:gd name="connsiteX167" fmla="*/ 37243 w 871061"/>
              <a:gd name="connsiteY167" fmla="*/ 375734 h 614966"/>
              <a:gd name="connsiteX168" fmla="*/ 60770 w 871061"/>
              <a:gd name="connsiteY168" fmla="*/ 354426 h 614966"/>
              <a:gd name="connsiteX169" fmla="*/ 60770 w 871061"/>
              <a:gd name="connsiteY169" fmla="*/ 354426 h 614966"/>
              <a:gd name="connsiteX170" fmla="*/ 76581 w 871061"/>
              <a:gd name="connsiteY170" fmla="*/ 350526 h 614966"/>
              <a:gd name="connsiteX171" fmla="*/ 91345 w 871061"/>
              <a:gd name="connsiteY171" fmla="*/ 353380 h 614966"/>
              <a:gd name="connsiteX172" fmla="*/ 112490 w 871061"/>
              <a:gd name="connsiteY172" fmla="*/ 337209 h 614966"/>
              <a:gd name="connsiteX173" fmla="*/ 117538 w 871061"/>
              <a:gd name="connsiteY173" fmla="*/ 338160 h 614966"/>
              <a:gd name="connsiteX174" fmla="*/ 129540 w 871061"/>
              <a:gd name="connsiteY174" fmla="*/ 354902 h 614966"/>
              <a:gd name="connsiteX175" fmla="*/ 132302 w 871061"/>
              <a:gd name="connsiteY175" fmla="*/ 354046 h 614966"/>
              <a:gd name="connsiteX176" fmla="*/ 147447 w 871061"/>
              <a:gd name="connsiteY176" fmla="*/ 337494 h 614966"/>
              <a:gd name="connsiteX177" fmla="*/ 168402 w 871061"/>
              <a:gd name="connsiteY177" fmla="*/ 325985 h 614966"/>
              <a:gd name="connsiteX178" fmla="*/ 206692 w 871061"/>
              <a:gd name="connsiteY178" fmla="*/ 291931 h 614966"/>
              <a:gd name="connsiteX179" fmla="*/ 219742 w 871061"/>
              <a:gd name="connsiteY179" fmla="*/ 285082 h 614966"/>
              <a:gd name="connsiteX180" fmla="*/ 241745 w 871061"/>
              <a:gd name="connsiteY180" fmla="*/ 290599 h 614966"/>
              <a:gd name="connsiteX181" fmla="*/ 249841 w 871061"/>
              <a:gd name="connsiteY181" fmla="*/ 268626 h 614966"/>
              <a:gd name="connsiteX182" fmla="*/ 272320 w 871061"/>
              <a:gd name="connsiteY182" fmla="*/ 244845 h 614966"/>
              <a:gd name="connsiteX183" fmla="*/ 271748 w 871061"/>
              <a:gd name="connsiteY183" fmla="*/ 230006 h 614966"/>
              <a:gd name="connsiteX184" fmla="*/ 265938 w 871061"/>
              <a:gd name="connsiteY184" fmla="*/ 223538 h 614966"/>
              <a:gd name="connsiteX185" fmla="*/ 233934 w 871061"/>
              <a:gd name="connsiteY185" fmla="*/ 224203 h 614966"/>
              <a:gd name="connsiteX186" fmla="*/ 239935 w 871061"/>
              <a:gd name="connsiteY186" fmla="*/ 199567 h 614966"/>
              <a:gd name="connsiteX187" fmla="*/ 221742 w 871061"/>
              <a:gd name="connsiteY187" fmla="*/ 159616 h 614966"/>
              <a:gd name="connsiteX188" fmla="*/ 230600 w 871061"/>
              <a:gd name="connsiteY188" fmla="*/ 152576 h 614966"/>
              <a:gd name="connsiteX189" fmla="*/ 233744 w 871061"/>
              <a:gd name="connsiteY189" fmla="*/ 144871 h 614966"/>
              <a:gd name="connsiteX190" fmla="*/ 227933 w 871061"/>
              <a:gd name="connsiteY190" fmla="*/ 123849 h 614966"/>
              <a:gd name="connsiteX191" fmla="*/ 221647 w 871061"/>
              <a:gd name="connsiteY191" fmla="*/ 117761 h 614966"/>
              <a:gd name="connsiteX192" fmla="*/ 191071 w 871061"/>
              <a:gd name="connsiteY192" fmla="*/ 108820 h 614966"/>
              <a:gd name="connsiteX193" fmla="*/ 169450 w 871061"/>
              <a:gd name="connsiteY193" fmla="*/ 106156 h 614966"/>
              <a:gd name="connsiteX194" fmla="*/ 165163 w 871061"/>
              <a:gd name="connsiteY194" fmla="*/ 111484 h 614966"/>
              <a:gd name="connsiteX195" fmla="*/ 160401 w 871061"/>
              <a:gd name="connsiteY195" fmla="*/ 111008 h 614966"/>
              <a:gd name="connsiteX196" fmla="*/ 155638 w 871061"/>
              <a:gd name="connsiteY196" fmla="*/ 103018 h 614966"/>
              <a:gd name="connsiteX197" fmla="*/ 164116 w 871061"/>
              <a:gd name="connsiteY197" fmla="*/ 88654 h 614966"/>
              <a:gd name="connsiteX198" fmla="*/ 164306 w 871061"/>
              <a:gd name="connsiteY198" fmla="*/ 66300 h 614966"/>
              <a:gd name="connsiteX199" fmla="*/ 167735 w 871061"/>
              <a:gd name="connsiteY199" fmla="*/ 63732 h 614966"/>
              <a:gd name="connsiteX200" fmla="*/ 176594 w 871061"/>
              <a:gd name="connsiteY200" fmla="*/ 65634 h 614966"/>
              <a:gd name="connsiteX201" fmla="*/ 179451 w 871061"/>
              <a:gd name="connsiteY201" fmla="*/ 54695 h 614966"/>
              <a:gd name="connsiteX202" fmla="*/ 202978 w 871061"/>
              <a:gd name="connsiteY202" fmla="*/ 58976 h 614966"/>
              <a:gd name="connsiteX203" fmla="*/ 212979 w 871061"/>
              <a:gd name="connsiteY203" fmla="*/ 71342 h 614966"/>
              <a:gd name="connsiteX204" fmla="*/ 217170 w 871061"/>
              <a:gd name="connsiteY204" fmla="*/ 70961 h 614966"/>
              <a:gd name="connsiteX205" fmla="*/ 219361 w 871061"/>
              <a:gd name="connsiteY205" fmla="*/ 63256 h 614966"/>
              <a:gd name="connsiteX206" fmla="*/ 247650 w 871061"/>
              <a:gd name="connsiteY206" fmla="*/ 56312 h 614966"/>
              <a:gd name="connsiteX207" fmla="*/ 250317 w 871061"/>
              <a:gd name="connsiteY207" fmla="*/ 42710 h 614966"/>
              <a:gd name="connsiteX208" fmla="*/ 259271 w 871061"/>
              <a:gd name="connsiteY208" fmla="*/ 39571 h 614966"/>
              <a:gd name="connsiteX209" fmla="*/ 268891 w 871061"/>
              <a:gd name="connsiteY209" fmla="*/ 29583 h 614966"/>
              <a:gd name="connsiteX210" fmla="*/ 278987 w 871061"/>
              <a:gd name="connsiteY210" fmla="*/ 30344 h 614966"/>
              <a:gd name="connsiteX211" fmla="*/ 298609 w 871061"/>
              <a:gd name="connsiteY211" fmla="*/ 14744 h 614966"/>
              <a:gd name="connsiteX212" fmla="*/ 308800 w 871061"/>
              <a:gd name="connsiteY212" fmla="*/ 11510 h 614966"/>
              <a:gd name="connsiteX213" fmla="*/ 324803 w 871061"/>
              <a:gd name="connsiteY213" fmla="*/ 12746 h 614966"/>
              <a:gd name="connsiteX214" fmla="*/ 337471 w 871061"/>
              <a:gd name="connsiteY214" fmla="*/ 8371 h 614966"/>
              <a:gd name="connsiteX215" fmla="*/ 353758 w 871061"/>
              <a:gd name="connsiteY215" fmla="*/ 9988 h 614966"/>
              <a:gd name="connsiteX216" fmla="*/ 374142 w 871061"/>
              <a:gd name="connsiteY216" fmla="*/ 95 h 61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71061" h="614966">
                <a:moveTo>
                  <a:pt x="400812" y="0"/>
                </a:moveTo>
                <a:lnTo>
                  <a:pt x="409004" y="475"/>
                </a:lnTo>
                <a:lnTo>
                  <a:pt x="412147" y="5612"/>
                </a:lnTo>
                <a:lnTo>
                  <a:pt x="417386" y="4946"/>
                </a:lnTo>
                <a:lnTo>
                  <a:pt x="422815" y="9607"/>
                </a:lnTo>
                <a:lnTo>
                  <a:pt x="419386" y="13412"/>
                </a:lnTo>
                <a:lnTo>
                  <a:pt x="425863" y="40522"/>
                </a:lnTo>
                <a:lnTo>
                  <a:pt x="430054" y="44803"/>
                </a:lnTo>
                <a:lnTo>
                  <a:pt x="437769" y="45659"/>
                </a:lnTo>
                <a:lnTo>
                  <a:pt x="449008" y="39000"/>
                </a:lnTo>
                <a:lnTo>
                  <a:pt x="453580" y="43090"/>
                </a:lnTo>
                <a:lnTo>
                  <a:pt x="474631" y="41759"/>
                </a:lnTo>
                <a:lnTo>
                  <a:pt x="483298" y="44612"/>
                </a:lnTo>
                <a:lnTo>
                  <a:pt x="502444" y="17978"/>
                </a:lnTo>
                <a:lnTo>
                  <a:pt x="522446" y="11415"/>
                </a:lnTo>
                <a:lnTo>
                  <a:pt x="528447" y="15124"/>
                </a:lnTo>
                <a:lnTo>
                  <a:pt x="542068" y="12841"/>
                </a:lnTo>
                <a:lnTo>
                  <a:pt x="552450" y="19975"/>
                </a:lnTo>
                <a:lnTo>
                  <a:pt x="565213" y="37098"/>
                </a:lnTo>
                <a:lnTo>
                  <a:pt x="559213" y="39666"/>
                </a:lnTo>
                <a:lnTo>
                  <a:pt x="549307" y="34720"/>
                </a:lnTo>
                <a:lnTo>
                  <a:pt x="553593" y="51176"/>
                </a:lnTo>
                <a:lnTo>
                  <a:pt x="553783" y="81996"/>
                </a:lnTo>
                <a:lnTo>
                  <a:pt x="558260" y="86752"/>
                </a:lnTo>
                <a:lnTo>
                  <a:pt x="582454" y="89035"/>
                </a:lnTo>
                <a:lnTo>
                  <a:pt x="599599" y="96073"/>
                </a:lnTo>
                <a:lnTo>
                  <a:pt x="611219" y="91127"/>
                </a:lnTo>
                <a:lnTo>
                  <a:pt x="608076" y="83327"/>
                </a:lnTo>
                <a:lnTo>
                  <a:pt x="614363" y="77810"/>
                </a:lnTo>
                <a:lnTo>
                  <a:pt x="627602" y="81996"/>
                </a:lnTo>
                <a:lnTo>
                  <a:pt x="648653" y="76288"/>
                </a:lnTo>
                <a:lnTo>
                  <a:pt x="653034" y="98547"/>
                </a:lnTo>
                <a:lnTo>
                  <a:pt x="651034" y="103018"/>
                </a:lnTo>
                <a:lnTo>
                  <a:pt x="653510" y="103969"/>
                </a:lnTo>
                <a:lnTo>
                  <a:pt x="659321" y="101210"/>
                </a:lnTo>
                <a:lnTo>
                  <a:pt x="671703" y="102542"/>
                </a:lnTo>
                <a:lnTo>
                  <a:pt x="696278" y="111198"/>
                </a:lnTo>
                <a:lnTo>
                  <a:pt x="729044" y="112815"/>
                </a:lnTo>
                <a:lnTo>
                  <a:pt x="742188" y="103113"/>
                </a:lnTo>
                <a:lnTo>
                  <a:pt x="760666" y="98547"/>
                </a:lnTo>
                <a:lnTo>
                  <a:pt x="765429" y="100830"/>
                </a:lnTo>
                <a:lnTo>
                  <a:pt x="762286" y="115098"/>
                </a:lnTo>
                <a:lnTo>
                  <a:pt x="768191" y="113386"/>
                </a:lnTo>
                <a:lnTo>
                  <a:pt x="772763" y="100069"/>
                </a:lnTo>
                <a:lnTo>
                  <a:pt x="779716" y="92554"/>
                </a:lnTo>
                <a:lnTo>
                  <a:pt x="799338" y="89891"/>
                </a:lnTo>
                <a:lnTo>
                  <a:pt x="810578" y="78952"/>
                </a:lnTo>
                <a:lnTo>
                  <a:pt x="811339" y="69535"/>
                </a:lnTo>
                <a:lnTo>
                  <a:pt x="804958" y="69059"/>
                </a:lnTo>
                <a:lnTo>
                  <a:pt x="809815" y="52412"/>
                </a:lnTo>
                <a:lnTo>
                  <a:pt x="808863" y="39856"/>
                </a:lnTo>
                <a:lnTo>
                  <a:pt x="803148" y="28632"/>
                </a:lnTo>
                <a:lnTo>
                  <a:pt x="807244" y="18263"/>
                </a:lnTo>
                <a:lnTo>
                  <a:pt x="807244" y="18263"/>
                </a:lnTo>
                <a:lnTo>
                  <a:pt x="822007" y="27680"/>
                </a:lnTo>
                <a:lnTo>
                  <a:pt x="833628" y="45944"/>
                </a:lnTo>
                <a:lnTo>
                  <a:pt x="831913" y="53078"/>
                </a:lnTo>
                <a:lnTo>
                  <a:pt x="863251" y="81996"/>
                </a:lnTo>
                <a:lnTo>
                  <a:pt x="863251" y="81996"/>
                </a:lnTo>
                <a:lnTo>
                  <a:pt x="862489" y="105110"/>
                </a:lnTo>
                <a:lnTo>
                  <a:pt x="870775" y="112815"/>
                </a:lnTo>
                <a:lnTo>
                  <a:pt x="871061" y="118713"/>
                </a:lnTo>
                <a:lnTo>
                  <a:pt x="858393" y="134884"/>
                </a:lnTo>
                <a:lnTo>
                  <a:pt x="855726" y="154384"/>
                </a:lnTo>
                <a:lnTo>
                  <a:pt x="852964" y="159330"/>
                </a:lnTo>
                <a:lnTo>
                  <a:pt x="839343" y="163991"/>
                </a:lnTo>
                <a:lnTo>
                  <a:pt x="824865" y="163040"/>
                </a:lnTo>
                <a:lnTo>
                  <a:pt x="834009" y="181684"/>
                </a:lnTo>
                <a:lnTo>
                  <a:pt x="839438" y="186155"/>
                </a:lnTo>
                <a:lnTo>
                  <a:pt x="843534" y="235428"/>
                </a:lnTo>
                <a:lnTo>
                  <a:pt x="840676" y="241326"/>
                </a:lnTo>
                <a:lnTo>
                  <a:pt x="834390" y="242372"/>
                </a:lnTo>
                <a:lnTo>
                  <a:pt x="830199" y="248079"/>
                </a:lnTo>
                <a:lnTo>
                  <a:pt x="822960" y="265106"/>
                </a:lnTo>
                <a:lnTo>
                  <a:pt x="825627" y="274428"/>
                </a:lnTo>
                <a:lnTo>
                  <a:pt x="815149" y="297163"/>
                </a:lnTo>
                <a:lnTo>
                  <a:pt x="800862" y="314570"/>
                </a:lnTo>
                <a:lnTo>
                  <a:pt x="798671" y="325319"/>
                </a:lnTo>
                <a:lnTo>
                  <a:pt x="793337" y="329029"/>
                </a:lnTo>
                <a:lnTo>
                  <a:pt x="793337" y="329029"/>
                </a:lnTo>
                <a:lnTo>
                  <a:pt x="771906" y="342156"/>
                </a:lnTo>
                <a:lnTo>
                  <a:pt x="761524" y="365556"/>
                </a:lnTo>
                <a:lnTo>
                  <a:pt x="752665" y="370597"/>
                </a:lnTo>
                <a:lnTo>
                  <a:pt x="729424" y="398373"/>
                </a:lnTo>
                <a:lnTo>
                  <a:pt x="723995" y="383439"/>
                </a:lnTo>
                <a:lnTo>
                  <a:pt x="719995" y="383058"/>
                </a:lnTo>
                <a:lnTo>
                  <a:pt x="709517" y="391144"/>
                </a:lnTo>
                <a:lnTo>
                  <a:pt x="705040" y="400941"/>
                </a:lnTo>
                <a:lnTo>
                  <a:pt x="716661" y="441178"/>
                </a:lnTo>
                <a:lnTo>
                  <a:pt x="719519" y="471142"/>
                </a:lnTo>
                <a:lnTo>
                  <a:pt x="746474" y="507193"/>
                </a:lnTo>
                <a:lnTo>
                  <a:pt x="739140" y="516800"/>
                </a:lnTo>
                <a:lnTo>
                  <a:pt x="731425" y="516991"/>
                </a:lnTo>
                <a:lnTo>
                  <a:pt x="728853" y="506908"/>
                </a:lnTo>
                <a:lnTo>
                  <a:pt x="725043" y="504054"/>
                </a:lnTo>
                <a:lnTo>
                  <a:pt x="721805" y="507954"/>
                </a:lnTo>
                <a:lnTo>
                  <a:pt x="707707" y="499964"/>
                </a:lnTo>
                <a:lnTo>
                  <a:pt x="703897" y="492449"/>
                </a:lnTo>
                <a:lnTo>
                  <a:pt x="690181" y="490261"/>
                </a:lnTo>
                <a:lnTo>
                  <a:pt x="684276" y="484839"/>
                </a:lnTo>
                <a:lnTo>
                  <a:pt x="670846" y="495303"/>
                </a:lnTo>
                <a:lnTo>
                  <a:pt x="664655" y="494161"/>
                </a:lnTo>
                <a:lnTo>
                  <a:pt x="663892" y="486266"/>
                </a:lnTo>
                <a:lnTo>
                  <a:pt x="652653" y="470476"/>
                </a:lnTo>
                <a:lnTo>
                  <a:pt x="641890" y="467907"/>
                </a:lnTo>
                <a:lnTo>
                  <a:pt x="626936" y="469715"/>
                </a:lnTo>
                <a:lnTo>
                  <a:pt x="607600" y="465244"/>
                </a:lnTo>
                <a:lnTo>
                  <a:pt x="603123" y="460488"/>
                </a:lnTo>
                <a:lnTo>
                  <a:pt x="586740" y="460107"/>
                </a:lnTo>
                <a:lnTo>
                  <a:pt x="567404" y="464483"/>
                </a:lnTo>
                <a:lnTo>
                  <a:pt x="565404" y="468859"/>
                </a:lnTo>
                <a:lnTo>
                  <a:pt x="532447" y="473615"/>
                </a:lnTo>
                <a:lnTo>
                  <a:pt x="513493" y="464959"/>
                </a:lnTo>
                <a:lnTo>
                  <a:pt x="501967" y="446885"/>
                </a:lnTo>
                <a:lnTo>
                  <a:pt x="491204" y="446600"/>
                </a:lnTo>
                <a:lnTo>
                  <a:pt x="484918" y="448978"/>
                </a:lnTo>
                <a:lnTo>
                  <a:pt x="483489" y="455351"/>
                </a:lnTo>
                <a:lnTo>
                  <a:pt x="480727" y="451737"/>
                </a:lnTo>
                <a:lnTo>
                  <a:pt x="475012" y="455351"/>
                </a:lnTo>
                <a:lnTo>
                  <a:pt x="474440" y="445268"/>
                </a:lnTo>
                <a:lnTo>
                  <a:pt x="464344" y="448502"/>
                </a:lnTo>
                <a:lnTo>
                  <a:pt x="467392" y="452307"/>
                </a:lnTo>
                <a:lnTo>
                  <a:pt x="462820" y="459632"/>
                </a:lnTo>
                <a:lnTo>
                  <a:pt x="457771" y="451832"/>
                </a:lnTo>
                <a:lnTo>
                  <a:pt x="452438" y="452878"/>
                </a:lnTo>
                <a:lnTo>
                  <a:pt x="454438" y="457254"/>
                </a:lnTo>
                <a:lnTo>
                  <a:pt x="448532" y="455922"/>
                </a:lnTo>
                <a:lnTo>
                  <a:pt x="442055" y="459632"/>
                </a:lnTo>
                <a:lnTo>
                  <a:pt x="446532" y="467146"/>
                </a:lnTo>
                <a:lnTo>
                  <a:pt x="440436" y="467432"/>
                </a:lnTo>
                <a:lnTo>
                  <a:pt x="439198" y="470666"/>
                </a:lnTo>
                <a:lnTo>
                  <a:pt x="445198" y="482366"/>
                </a:lnTo>
                <a:lnTo>
                  <a:pt x="439674" y="492830"/>
                </a:lnTo>
                <a:lnTo>
                  <a:pt x="445865" y="506147"/>
                </a:lnTo>
                <a:lnTo>
                  <a:pt x="446913" y="517847"/>
                </a:lnTo>
                <a:lnTo>
                  <a:pt x="443770" y="526408"/>
                </a:lnTo>
                <a:lnTo>
                  <a:pt x="461296" y="526217"/>
                </a:lnTo>
                <a:lnTo>
                  <a:pt x="459581" y="529166"/>
                </a:lnTo>
                <a:lnTo>
                  <a:pt x="451771" y="531830"/>
                </a:lnTo>
                <a:lnTo>
                  <a:pt x="436340" y="528310"/>
                </a:lnTo>
                <a:lnTo>
                  <a:pt x="429101" y="535730"/>
                </a:lnTo>
                <a:lnTo>
                  <a:pt x="415099" y="541818"/>
                </a:lnTo>
                <a:lnTo>
                  <a:pt x="406908" y="539440"/>
                </a:lnTo>
                <a:lnTo>
                  <a:pt x="381857" y="547240"/>
                </a:lnTo>
                <a:lnTo>
                  <a:pt x="374618" y="553232"/>
                </a:lnTo>
                <a:lnTo>
                  <a:pt x="373571" y="590616"/>
                </a:lnTo>
                <a:lnTo>
                  <a:pt x="381381" y="602696"/>
                </a:lnTo>
                <a:lnTo>
                  <a:pt x="381381" y="602696"/>
                </a:lnTo>
                <a:lnTo>
                  <a:pt x="383191" y="609925"/>
                </a:lnTo>
                <a:lnTo>
                  <a:pt x="370999" y="614967"/>
                </a:lnTo>
                <a:lnTo>
                  <a:pt x="342805" y="601079"/>
                </a:lnTo>
                <a:lnTo>
                  <a:pt x="304229" y="589569"/>
                </a:lnTo>
                <a:lnTo>
                  <a:pt x="228886" y="573113"/>
                </a:lnTo>
                <a:lnTo>
                  <a:pt x="180022" y="550379"/>
                </a:lnTo>
                <a:lnTo>
                  <a:pt x="144018" y="543720"/>
                </a:lnTo>
                <a:lnTo>
                  <a:pt x="96869" y="526027"/>
                </a:lnTo>
                <a:lnTo>
                  <a:pt x="91916" y="528215"/>
                </a:lnTo>
                <a:lnTo>
                  <a:pt x="55626" y="506147"/>
                </a:lnTo>
                <a:lnTo>
                  <a:pt x="38767" y="467051"/>
                </a:lnTo>
                <a:lnTo>
                  <a:pt x="11430" y="445839"/>
                </a:lnTo>
                <a:lnTo>
                  <a:pt x="14859" y="437849"/>
                </a:lnTo>
                <a:lnTo>
                  <a:pt x="0" y="419871"/>
                </a:lnTo>
                <a:lnTo>
                  <a:pt x="0" y="419871"/>
                </a:lnTo>
                <a:lnTo>
                  <a:pt x="6477" y="403700"/>
                </a:lnTo>
                <a:lnTo>
                  <a:pt x="24194" y="392475"/>
                </a:lnTo>
                <a:lnTo>
                  <a:pt x="23908" y="375448"/>
                </a:lnTo>
                <a:lnTo>
                  <a:pt x="27527" y="372785"/>
                </a:lnTo>
                <a:lnTo>
                  <a:pt x="37243" y="375734"/>
                </a:lnTo>
                <a:lnTo>
                  <a:pt x="60770" y="354426"/>
                </a:lnTo>
                <a:lnTo>
                  <a:pt x="60770" y="354426"/>
                </a:lnTo>
                <a:lnTo>
                  <a:pt x="76581" y="350526"/>
                </a:lnTo>
                <a:lnTo>
                  <a:pt x="91345" y="353380"/>
                </a:lnTo>
                <a:lnTo>
                  <a:pt x="112490" y="337209"/>
                </a:lnTo>
                <a:lnTo>
                  <a:pt x="117538" y="338160"/>
                </a:lnTo>
                <a:lnTo>
                  <a:pt x="129540" y="354902"/>
                </a:lnTo>
                <a:lnTo>
                  <a:pt x="132302" y="354046"/>
                </a:lnTo>
                <a:lnTo>
                  <a:pt x="147447" y="337494"/>
                </a:lnTo>
                <a:lnTo>
                  <a:pt x="168402" y="325985"/>
                </a:lnTo>
                <a:lnTo>
                  <a:pt x="206692" y="291931"/>
                </a:lnTo>
                <a:lnTo>
                  <a:pt x="219742" y="285082"/>
                </a:lnTo>
                <a:lnTo>
                  <a:pt x="241745" y="290599"/>
                </a:lnTo>
                <a:lnTo>
                  <a:pt x="249841" y="268626"/>
                </a:lnTo>
                <a:lnTo>
                  <a:pt x="272320" y="244845"/>
                </a:lnTo>
                <a:lnTo>
                  <a:pt x="271748" y="230006"/>
                </a:lnTo>
                <a:lnTo>
                  <a:pt x="265938" y="223538"/>
                </a:lnTo>
                <a:lnTo>
                  <a:pt x="233934" y="224203"/>
                </a:lnTo>
                <a:lnTo>
                  <a:pt x="239935" y="199567"/>
                </a:lnTo>
                <a:lnTo>
                  <a:pt x="221742" y="159616"/>
                </a:lnTo>
                <a:lnTo>
                  <a:pt x="230600" y="152576"/>
                </a:lnTo>
                <a:lnTo>
                  <a:pt x="233744" y="144871"/>
                </a:lnTo>
                <a:lnTo>
                  <a:pt x="227933" y="123849"/>
                </a:lnTo>
                <a:lnTo>
                  <a:pt x="221647" y="117761"/>
                </a:lnTo>
                <a:lnTo>
                  <a:pt x="191071" y="108820"/>
                </a:lnTo>
                <a:lnTo>
                  <a:pt x="169450" y="106156"/>
                </a:lnTo>
                <a:lnTo>
                  <a:pt x="165163" y="111484"/>
                </a:lnTo>
                <a:lnTo>
                  <a:pt x="160401" y="111008"/>
                </a:lnTo>
                <a:lnTo>
                  <a:pt x="155638" y="103018"/>
                </a:lnTo>
                <a:lnTo>
                  <a:pt x="164116" y="88654"/>
                </a:lnTo>
                <a:lnTo>
                  <a:pt x="164306" y="66300"/>
                </a:lnTo>
                <a:lnTo>
                  <a:pt x="167735" y="63732"/>
                </a:lnTo>
                <a:lnTo>
                  <a:pt x="176594" y="65634"/>
                </a:lnTo>
                <a:lnTo>
                  <a:pt x="179451" y="54695"/>
                </a:lnTo>
                <a:lnTo>
                  <a:pt x="202978" y="58976"/>
                </a:lnTo>
                <a:lnTo>
                  <a:pt x="212979" y="71342"/>
                </a:lnTo>
                <a:lnTo>
                  <a:pt x="217170" y="70961"/>
                </a:lnTo>
                <a:lnTo>
                  <a:pt x="219361" y="63256"/>
                </a:lnTo>
                <a:lnTo>
                  <a:pt x="247650" y="56312"/>
                </a:lnTo>
                <a:lnTo>
                  <a:pt x="250317" y="42710"/>
                </a:lnTo>
                <a:lnTo>
                  <a:pt x="259271" y="39571"/>
                </a:lnTo>
                <a:lnTo>
                  <a:pt x="268891" y="29583"/>
                </a:lnTo>
                <a:lnTo>
                  <a:pt x="278987" y="30344"/>
                </a:lnTo>
                <a:lnTo>
                  <a:pt x="298609" y="14744"/>
                </a:lnTo>
                <a:lnTo>
                  <a:pt x="308800" y="11510"/>
                </a:lnTo>
                <a:lnTo>
                  <a:pt x="324803" y="12746"/>
                </a:lnTo>
                <a:lnTo>
                  <a:pt x="337471" y="8371"/>
                </a:lnTo>
                <a:lnTo>
                  <a:pt x="353758" y="9988"/>
                </a:lnTo>
                <a:lnTo>
                  <a:pt x="374142" y="9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19" name="Forma libre 18">
            <a:extLst>
              <a:ext uri="{FF2B5EF4-FFF2-40B4-BE49-F238E27FC236}">
                <a16:creationId xmlns:a16="http://schemas.microsoft.com/office/drawing/2014/main" id="{F60017E2-6142-674A-9EFA-F8381894603A}"/>
              </a:ext>
            </a:extLst>
          </p:cNvPr>
          <p:cNvSpPr/>
          <p:nvPr/>
        </p:nvSpPr>
        <p:spPr>
          <a:xfrm>
            <a:off x="7056722" y="5286590"/>
            <a:ext cx="194636" cy="160578"/>
          </a:xfrm>
          <a:custGeom>
            <a:avLst/>
            <a:gdLst>
              <a:gd name="connsiteX0" fmla="*/ 60484 w 220217"/>
              <a:gd name="connsiteY0" fmla="*/ 2663 h 181683"/>
              <a:gd name="connsiteX1" fmla="*/ 73152 w 220217"/>
              <a:gd name="connsiteY1" fmla="*/ 380 h 181683"/>
              <a:gd name="connsiteX2" fmla="*/ 85820 w 220217"/>
              <a:gd name="connsiteY2" fmla="*/ 11510 h 181683"/>
              <a:gd name="connsiteX3" fmla="*/ 98203 w 220217"/>
              <a:gd name="connsiteY3" fmla="*/ 1141 h 181683"/>
              <a:gd name="connsiteX4" fmla="*/ 104204 w 220217"/>
              <a:gd name="connsiteY4" fmla="*/ 0 h 181683"/>
              <a:gd name="connsiteX5" fmla="*/ 112871 w 220217"/>
              <a:gd name="connsiteY5" fmla="*/ 7610 h 181683"/>
              <a:gd name="connsiteX6" fmla="*/ 135255 w 220217"/>
              <a:gd name="connsiteY6" fmla="*/ 475 h 181683"/>
              <a:gd name="connsiteX7" fmla="*/ 144304 w 220217"/>
              <a:gd name="connsiteY7" fmla="*/ 666 h 181683"/>
              <a:gd name="connsiteX8" fmla="*/ 144304 w 220217"/>
              <a:gd name="connsiteY8" fmla="*/ 666 h 181683"/>
              <a:gd name="connsiteX9" fmla="*/ 153638 w 220217"/>
              <a:gd name="connsiteY9" fmla="*/ 8561 h 181683"/>
              <a:gd name="connsiteX10" fmla="*/ 162496 w 220217"/>
              <a:gd name="connsiteY10" fmla="*/ 23685 h 181683"/>
              <a:gd name="connsiteX11" fmla="*/ 186785 w 220217"/>
              <a:gd name="connsiteY11" fmla="*/ 32627 h 181683"/>
              <a:gd name="connsiteX12" fmla="*/ 211741 w 220217"/>
              <a:gd name="connsiteY12" fmla="*/ 13032 h 181683"/>
              <a:gd name="connsiteX13" fmla="*/ 220218 w 220217"/>
              <a:gd name="connsiteY13" fmla="*/ 11319 h 181683"/>
              <a:gd name="connsiteX14" fmla="*/ 220218 w 220217"/>
              <a:gd name="connsiteY14" fmla="*/ 11319 h 181683"/>
              <a:gd name="connsiteX15" fmla="*/ 193929 w 220217"/>
              <a:gd name="connsiteY15" fmla="*/ 78666 h 181683"/>
              <a:gd name="connsiteX16" fmla="*/ 206026 w 220217"/>
              <a:gd name="connsiteY16" fmla="*/ 153242 h 181683"/>
              <a:gd name="connsiteX17" fmla="*/ 200787 w 220217"/>
              <a:gd name="connsiteY17" fmla="*/ 160091 h 181683"/>
              <a:gd name="connsiteX18" fmla="*/ 174498 w 220217"/>
              <a:gd name="connsiteY18" fmla="*/ 134979 h 181683"/>
              <a:gd name="connsiteX19" fmla="*/ 169640 w 220217"/>
              <a:gd name="connsiteY19" fmla="*/ 136120 h 181683"/>
              <a:gd name="connsiteX20" fmla="*/ 162020 w 220217"/>
              <a:gd name="connsiteY20" fmla="*/ 148106 h 181683"/>
              <a:gd name="connsiteX21" fmla="*/ 150971 w 220217"/>
              <a:gd name="connsiteY21" fmla="*/ 154193 h 181683"/>
              <a:gd name="connsiteX22" fmla="*/ 145161 w 220217"/>
              <a:gd name="connsiteY22" fmla="*/ 163611 h 181683"/>
              <a:gd name="connsiteX23" fmla="*/ 118777 w 220217"/>
              <a:gd name="connsiteY23" fmla="*/ 181684 h 181683"/>
              <a:gd name="connsiteX24" fmla="*/ 118777 w 220217"/>
              <a:gd name="connsiteY24" fmla="*/ 181684 h 181683"/>
              <a:gd name="connsiteX25" fmla="*/ 96869 w 220217"/>
              <a:gd name="connsiteY25" fmla="*/ 159425 h 181683"/>
              <a:gd name="connsiteX26" fmla="*/ 44387 w 220217"/>
              <a:gd name="connsiteY26" fmla="*/ 152862 h 181683"/>
              <a:gd name="connsiteX27" fmla="*/ 25146 w 220217"/>
              <a:gd name="connsiteY27" fmla="*/ 127369 h 181683"/>
              <a:gd name="connsiteX28" fmla="*/ 14383 w 220217"/>
              <a:gd name="connsiteY28" fmla="*/ 123088 h 181683"/>
              <a:gd name="connsiteX29" fmla="*/ 4191 w 220217"/>
              <a:gd name="connsiteY29" fmla="*/ 125276 h 181683"/>
              <a:gd name="connsiteX30" fmla="*/ 0 w 220217"/>
              <a:gd name="connsiteY30" fmla="*/ 121852 h 181683"/>
              <a:gd name="connsiteX31" fmla="*/ 6191 w 220217"/>
              <a:gd name="connsiteY31" fmla="*/ 111198 h 181683"/>
              <a:gd name="connsiteX32" fmla="*/ 1429 w 220217"/>
              <a:gd name="connsiteY32" fmla="*/ 103303 h 181683"/>
              <a:gd name="connsiteX33" fmla="*/ 1429 w 220217"/>
              <a:gd name="connsiteY33" fmla="*/ 103303 h 181683"/>
              <a:gd name="connsiteX34" fmla="*/ 3715 w 220217"/>
              <a:gd name="connsiteY34" fmla="*/ 93695 h 181683"/>
              <a:gd name="connsiteX35" fmla="*/ 18574 w 220217"/>
              <a:gd name="connsiteY35" fmla="*/ 76193 h 181683"/>
              <a:gd name="connsiteX36" fmla="*/ 22765 w 220217"/>
              <a:gd name="connsiteY36" fmla="*/ 62590 h 18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0217" h="181683">
                <a:moveTo>
                  <a:pt x="60484" y="2663"/>
                </a:moveTo>
                <a:lnTo>
                  <a:pt x="73152" y="380"/>
                </a:lnTo>
                <a:lnTo>
                  <a:pt x="85820" y="11510"/>
                </a:lnTo>
                <a:lnTo>
                  <a:pt x="98203" y="1141"/>
                </a:lnTo>
                <a:lnTo>
                  <a:pt x="104204" y="0"/>
                </a:lnTo>
                <a:lnTo>
                  <a:pt x="112871" y="7610"/>
                </a:lnTo>
                <a:lnTo>
                  <a:pt x="135255" y="475"/>
                </a:lnTo>
                <a:lnTo>
                  <a:pt x="144304" y="666"/>
                </a:lnTo>
                <a:lnTo>
                  <a:pt x="144304" y="666"/>
                </a:lnTo>
                <a:lnTo>
                  <a:pt x="153638" y="8561"/>
                </a:lnTo>
                <a:lnTo>
                  <a:pt x="162496" y="23685"/>
                </a:lnTo>
                <a:lnTo>
                  <a:pt x="186785" y="32627"/>
                </a:lnTo>
                <a:lnTo>
                  <a:pt x="211741" y="13032"/>
                </a:lnTo>
                <a:lnTo>
                  <a:pt x="220218" y="11319"/>
                </a:lnTo>
                <a:lnTo>
                  <a:pt x="220218" y="11319"/>
                </a:lnTo>
                <a:lnTo>
                  <a:pt x="193929" y="78666"/>
                </a:lnTo>
                <a:lnTo>
                  <a:pt x="206026" y="153242"/>
                </a:lnTo>
                <a:lnTo>
                  <a:pt x="200787" y="160091"/>
                </a:lnTo>
                <a:lnTo>
                  <a:pt x="174498" y="134979"/>
                </a:lnTo>
                <a:lnTo>
                  <a:pt x="169640" y="136120"/>
                </a:lnTo>
                <a:lnTo>
                  <a:pt x="162020" y="148106"/>
                </a:lnTo>
                <a:lnTo>
                  <a:pt x="150971" y="154193"/>
                </a:lnTo>
                <a:lnTo>
                  <a:pt x="145161" y="163611"/>
                </a:lnTo>
                <a:lnTo>
                  <a:pt x="118777" y="181684"/>
                </a:lnTo>
                <a:lnTo>
                  <a:pt x="118777" y="181684"/>
                </a:lnTo>
                <a:lnTo>
                  <a:pt x="96869" y="159425"/>
                </a:lnTo>
                <a:lnTo>
                  <a:pt x="44387" y="152862"/>
                </a:lnTo>
                <a:lnTo>
                  <a:pt x="25146" y="127369"/>
                </a:lnTo>
                <a:lnTo>
                  <a:pt x="14383" y="123088"/>
                </a:lnTo>
                <a:lnTo>
                  <a:pt x="4191" y="125276"/>
                </a:lnTo>
                <a:lnTo>
                  <a:pt x="0" y="121852"/>
                </a:lnTo>
                <a:lnTo>
                  <a:pt x="6191" y="111198"/>
                </a:lnTo>
                <a:lnTo>
                  <a:pt x="1429" y="103303"/>
                </a:lnTo>
                <a:lnTo>
                  <a:pt x="1429" y="103303"/>
                </a:lnTo>
                <a:lnTo>
                  <a:pt x="3715" y="93695"/>
                </a:lnTo>
                <a:lnTo>
                  <a:pt x="18574" y="76193"/>
                </a:lnTo>
                <a:lnTo>
                  <a:pt x="22765" y="6259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20" name="Forma libre 19">
            <a:extLst>
              <a:ext uri="{FF2B5EF4-FFF2-40B4-BE49-F238E27FC236}">
                <a16:creationId xmlns:a16="http://schemas.microsoft.com/office/drawing/2014/main" id="{A4387ABB-62DC-3D43-8270-76DEFAF2AB4E}"/>
              </a:ext>
            </a:extLst>
          </p:cNvPr>
          <p:cNvSpPr/>
          <p:nvPr/>
        </p:nvSpPr>
        <p:spPr>
          <a:xfrm>
            <a:off x="5535828" y="4396091"/>
            <a:ext cx="608408" cy="555888"/>
          </a:xfrm>
          <a:custGeom>
            <a:avLst/>
            <a:gdLst>
              <a:gd name="connsiteX0" fmla="*/ 108871 w 688371"/>
              <a:gd name="connsiteY0" fmla="*/ 436993 h 628949"/>
              <a:gd name="connsiteX1" fmla="*/ 110395 w 688371"/>
              <a:gd name="connsiteY1" fmla="*/ 444698 h 628949"/>
              <a:gd name="connsiteX2" fmla="*/ 102870 w 688371"/>
              <a:gd name="connsiteY2" fmla="*/ 448217 h 628949"/>
              <a:gd name="connsiteX3" fmla="*/ 98488 w 688371"/>
              <a:gd name="connsiteY3" fmla="*/ 441464 h 628949"/>
              <a:gd name="connsiteX4" fmla="*/ 102489 w 688371"/>
              <a:gd name="connsiteY4" fmla="*/ 437088 h 628949"/>
              <a:gd name="connsiteX5" fmla="*/ 108871 w 688371"/>
              <a:gd name="connsiteY5" fmla="*/ 436993 h 628949"/>
              <a:gd name="connsiteX6" fmla="*/ 59531 w 688371"/>
              <a:gd name="connsiteY6" fmla="*/ 395614 h 628949"/>
              <a:gd name="connsiteX7" fmla="*/ 74390 w 688371"/>
              <a:gd name="connsiteY7" fmla="*/ 399800 h 628949"/>
              <a:gd name="connsiteX8" fmla="*/ 78200 w 688371"/>
              <a:gd name="connsiteY8" fmla="*/ 405127 h 628949"/>
              <a:gd name="connsiteX9" fmla="*/ 73343 w 688371"/>
              <a:gd name="connsiteY9" fmla="*/ 408741 h 628949"/>
              <a:gd name="connsiteX10" fmla="*/ 71914 w 688371"/>
              <a:gd name="connsiteY10" fmla="*/ 415971 h 628949"/>
              <a:gd name="connsiteX11" fmla="*/ 50102 w 688371"/>
              <a:gd name="connsiteY11" fmla="*/ 407695 h 628949"/>
              <a:gd name="connsiteX12" fmla="*/ 46292 w 688371"/>
              <a:gd name="connsiteY12" fmla="*/ 402653 h 628949"/>
              <a:gd name="connsiteX13" fmla="*/ 59531 w 688371"/>
              <a:gd name="connsiteY13" fmla="*/ 395614 h 628949"/>
              <a:gd name="connsiteX14" fmla="*/ 7906 w 688371"/>
              <a:gd name="connsiteY14" fmla="*/ 345200 h 628949"/>
              <a:gd name="connsiteX15" fmla="*/ 32861 w 688371"/>
              <a:gd name="connsiteY15" fmla="*/ 351858 h 628949"/>
              <a:gd name="connsiteX16" fmla="*/ 36671 w 688371"/>
              <a:gd name="connsiteY16" fmla="*/ 356043 h 628949"/>
              <a:gd name="connsiteX17" fmla="*/ 36100 w 688371"/>
              <a:gd name="connsiteY17" fmla="*/ 361656 h 628949"/>
              <a:gd name="connsiteX18" fmla="*/ 43434 w 688371"/>
              <a:gd name="connsiteY18" fmla="*/ 369075 h 628949"/>
              <a:gd name="connsiteX19" fmla="*/ 41434 w 688371"/>
              <a:gd name="connsiteY19" fmla="*/ 377351 h 628949"/>
              <a:gd name="connsiteX20" fmla="*/ 35719 w 688371"/>
              <a:gd name="connsiteY20" fmla="*/ 380871 h 628949"/>
              <a:gd name="connsiteX21" fmla="*/ 13145 w 688371"/>
              <a:gd name="connsiteY21" fmla="*/ 368790 h 628949"/>
              <a:gd name="connsiteX22" fmla="*/ 8001 w 688371"/>
              <a:gd name="connsiteY22" fmla="*/ 355663 h 628949"/>
              <a:gd name="connsiteX23" fmla="*/ 7906 w 688371"/>
              <a:gd name="connsiteY23" fmla="*/ 345200 h 628949"/>
              <a:gd name="connsiteX24" fmla="*/ 3715 w 688371"/>
              <a:gd name="connsiteY24" fmla="*/ 325224 h 628949"/>
              <a:gd name="connsiteX25" fmla="*/ 7144 w 688371"/>
              <a:gd name="connsiteY25" fmla="*/ 334736 h 628949"/>
              <a:gd name="connsiteX26" fmla="*/ 2286 w 688371"/>
              <a:gd name="connsiteY26" fmla="*/ 336924 h 628949"/>
              <a:gd name="connsiteX27" fmla="*/ 0 w 688371"/>
              <a:gd name="connsiteY27" fmla="*/ 329029 h 628949"/>
              <a:gd name="connsiteX28" fmla="*/ 3715 w 688371"/>
              <a:gd name="connsiteY28" fmla="*/ 325224 h 628949"/>
              <a:gd name="connsiteX29" fmla="*/ 239173 w 688371"/>
              <a:gd name="connsiteY29" fmla="*/ 121662 h 628949"/>
              <a:gd name="connsiteX30" fmla="*/ 244697 w 688371"/>
              <a:gd name="connsiteY30" fmla="*/ 135359 h 628949"/>
              <a:gd name="connsiteX31" fmla="*/ 243078 w 688371"/>
              <a:gd name="connsiteY31" fmla="*/ 148201 h 628949"/>
              <a:gd name="connsiteX32" fmla="*/ 248317 w 688371"/>
              <a:gd name="connsiteY32" fmla="*/ 152767 h 628949"/>
              <a:gd name="connsiteX33" fmla="*/ 246317 w 688371"/>
              <a:gd name="connsiteY33" fmla="*/ 159140 h 628949"/>
              <a:gd name="connsiteX34" fmla="*/ 255270 w 688371"/>
              <a:gd name="connsiteY34" fmla="*/ 219543 h 628949"/>
              <a:gd name="connsiteX35" fmla="*/ 249555 w 688371"/>
              <a:gd name="connsiteY35" fmla="*/ 219828 h 628949"/>
              <a:gd name="connsiteX36" fmla="*/ 247841 w 688371"/>
              <a:gd name="connsiteY36" fmla="*/ 216023 h 628949"/>
              <a:gd name="connsiteX37" fmla="*/ 240697 w 688371"/>
              <a:gd name="connsiteY37" fmla="*/ 176452 h 628949"/>
              <a:gd name="connsiteX38" fmla="*/ 222028 w 688371"/>
              <a:gd name="connsiteY38" fmla="*/ 133742 h 628949"/>
              <a:gd name="connsiteX39" fmla="*/ 224695 w 688371"/>
              <a:gd name="connsiteY39" fmla="*/ 131364 h 628949"/>
              <a:gd name="connsiteX40" fmla="*/ 235172 w 688371"/>
              <a:gd name="connsiteY40" fmla="*/ 148201 h 628949"/>
              <a:gd name="connsiteX41" fmla="*/ 242411 w 688371"/>
              <a:gd name="connsiteY41" fmla="*/ 145823 h 628949"/>
              <a:gd name="connsiteX42" fmla="*/ 235363 w 688371"/>
              <a:gd name="connsiteY42" fmla="*/ 125181 h 628949"/>
              <a:gd name="connsiteX43" fmla="*/ 239173 w 688371"/>
              <a:gd name="connsiteY43" fmla="*/ 121662 h 628949"/>
              <a:gd name="connsiteX44" fmla="*/ 307753 w 688371"/>
              <a:gd name="connsiteY44" fmla="*/ 0 h 628949"/>
              <a:gd name="connsiteX45" fmla="*/ 328708 w 688371"/>
              <a:gd name="connsiteY45" fmla="*/ 25112 h 628949"/>
              <a:gd name="connsiteX46" fmla="*/ 344710 w 688371"/>
              <a:gd name="connsiteY46" fmla="*/ 21783 h 628949"/>
              <a:gd name="connsiteX47" fmla="*/ 353378 w 688371"/>
              <a:gd name="connsiteY47" fmla="*/ 9322 h 628949"/>
              <a:gd name="connsiteX48" fmla="*/ 358521 w 688371"/>
              <a:gd name="connsiteY48" fmla="*/ 9607 h 628949"/>
              <a:gd name="connsiteX49" fmla="*/ 372999 w 688371"/>
              <a:gd name="connsiteY49" fmla="*/ 26254 h 628949"/>
              <a:gd name="connsiteX50" fmla="*/ 385667 w 688371"/>
              <a:gd name="connsiteY50" fmla="*/ 31961 h 628949"/>
              <a:gd name="connsiteX51" fmla="*/ 405575 w 688371"/>
              <a:gd name="connsiteY51" fmla="*/ 33483 h 628949"/>
              <a:gd name="connsiteX52" fmla="*/ 411099 w 688371"/>
              <a:gd name="connsiteY52" fmla="*/ 56978 h 628949"/>
              <a:gd name="connsiteX53" fmla="*/ 416052 w 688371"/>
              <a:gd name="connsiteY53" fmla="*/ 60498 h 628949"/>
              <a:gd name="connsiteX54" fmla="*/ 427006 w 688371"/>
              <a:gd name="connsiteY54" fmla="*/ 60212 h 628949"/>
              <a:gd name="connsiteX55" fmla="*/ 428149 w 688371"/>
              <a:gd name="connsiteY55" fmla="*/ 72008 h 628949"/>
              <a:gd name="connsiteX56" fmla="*/ 422529 w 688371"/>
              <a:gd name="connsiteY56" fmla="*/ 80474 h 628949"/>
              <a:gd name="connsiteX57" fmla="*/ 406337 w 688371"/>
              <a:gd name="connsiteY57" fmla="*/ 88749 h 628949"/>
              <a:gd name="connsiteX58" fmla="*/ 390239 w 688371"/>
              <a:gd name="connsiteY58" fmla="*/ 105491 h 628949"/>
              <a:gd name="connsiteX59" fmla="*/ 411194 w 688371"/>
              <a:gd name="connsiteY59" fmla="*/ 149057 h 628949"/>
              <a:gd name="connsiteX60" fmla="*/ 417767 w 688371"/>
              <a:gd name="connsiteY60" fmla="*/ 149342 h 628949"/>
              <a:gd name="connsiteX61" fmla="*/ 425482 w 688371"/>
              <a:gd name="connsiteY61" fmla="*/ 141257 h 628949"/>
              <a:gd name="connsiteX62" fmla="*/ 438341 w 688371"/>
              <a:gd name="connsiteY62" fmla="*/ 116906 h 628949"/>
              <a:gd name="connsiteX63" fmla="*/ 451580 w 688371"/>
              <a:gd name="connsiteY63" fmla="*/ 133647 h 628949"/>
              <a:gd name="connsiteX64" fmla="*/ 467773 w 688371"/>
              <a:gd name="connsiteY64" fmla="*/ 137737 h 628949"/>
              <a:gd name="connsiteX65" fmla="*/ 491490 w 688371"/>
              <a:gd name="connsiteY65" fmla="*/ 160472 h 628949"/>
              <a:gd name="connsiteX66" fmla="*/ 500634 w 688371"/>
              <a:gd name="connsiteY66" fmla="*/ 180162 h 628949"/>
              <a:gd name="connsiteX67" fmla="*/ 517874 w 688371"/>
              <a:gd name="connsiteY67" fmla="*/ 190816 h 628949"/>
              <a:gd name="connsiteX68" fmla="*/ 522446 w 688371"/>
              <a:gd name="connsiteY68" fmla="*/ 190435 h 628949"/>
              <a:gd name="connsiteX69" fmla="*/ 526256 w 688371"/>
              <a:gd name="connsiteY69" fmla="*/ 177308 h 628949"/>
              <a:gd name="connsiteX70" fmla="*/ 554260 w 688371"/>
              <a:gd name="connsiteY70" fmla="*/ 164942 h 628949"/>
              <a:gd name="connsiteX71" fmla="*/ 554260 w 688371"/>
              <a:gd name="connsiteY71" fmla="*/ 164942 h 628949"/>
              <a:gd name="connsiteX72" fmla="*/ 556260 w 688371"/>
              <a:gd name="connsiteY72" fmla="*/ 191291 h 628949"/>
              <a:gd name="connsiteX73" fmla="*/ 560261 w 688371"/>
              <a:gd name="connsiteY73" fmla="*/ 200423 h 628949"/>
              <a:gd name="connsiteX74" fmla="*/ 567214 w 688371"/>
              <a:gd name="connsiteY74" fmla="*/ 204513 h 628949"/>
              <a:gd name="connsiteX75" fmla="*/ 567214 w 688371"/>
              <a:gd name="connsiteY75" fmla="*/ 204513 h 628949"/>
              <a:gd name="connsiteX76" fmla="*/ 568928 w 688371"/>
              <a:gd name="connsiteY76" fmla="*/ 209079 h 628949"/>
              <a:gd name="connsiteX77" fmla="*/ 557022 w 688371"/>
              <a:gd name="connsiteY77" fmla="*/ 255594 h 628949"/>
              <a:gd name="connsiteX78" fmla="*/ 561404 w 688371"/>
              <a:gd name="connsiteY78" fmla="*/ 284321 h 628949"/>
              <a:gd name="connsiteX79" fmla="*/ 577215 w 688371"/>
              <a:gd name="connsiteY79" fmla="*/ 279375 h 628949"/>
              <a:gd name="connsiteX80" fmla="*/ 588645 w 688371"/>
              <a:gd name="connsiteY80" fmla="*/ 290314 h 628949"/>
              <a:gd name="connsiteX81" fmla="*/ 599218 w 688371"/>
              <a:gd name="connsiteY81" fmla="*/ 291170 h 628949"/>
              <a:gd name="connsiteX82" fmla="*/ 604266 w 688371"/>
              <a:gd name="connsiteY82" fmla="*/ 295736 h 628949"/>
              <a:gd name="connsiteX83" fmla="*/ 605314 w 688371"/>
              <a:gd name="connsiteY83" fmla="*/ 321609 h 628949"/>
              <a:gd name="connsiteX84" fmla="*/ 613410 w 688371"/>
              <a:gd name="connsiteY84" fmla="*/ 337019 h 628949"/>
              <a:gd name="connsiteX85" fmla="*/ 656273 w 688371"/>
              <a:gd name="connsiteY85" fmla="*/ 342726 h 628949"/>
              <a:gd name="connsiteX86" fmla="*/ 672846 w 688371"/>
              <a:gd name="connsiteY86" fmla="*/ 383534 h 628949"/>
              <a:gd name="connsiteX87" fmla="*/ 686086 w 688371"/>
              <a:gd name="connsiteY87" fmla="*/ 395329 h 628949"/>
              <a:gd name="connsiteX88" fmla="*/ 688372 w 688371"/>
              <a:gd name="connsiteY88" fmla="*/ 409312 h 628949"/>
              <a:gd name="connsiteX89" fmla="*/ 684562 w 688371"/>
              <a:gd name="connsiteY89" fmla="*/ 449454 h 628949"/>
              <a:gd name="connsiteX90" fmla="*/ 680752 w 688371"/>
              <a:gd name="connsiteY90" fmla="*/ 457349 h 628949"/>
              <a:gd name="connsiteX91" fmla="*/ 659321 w 688371"/>
              <a:gd name="connsiteY91" fmla="*/ 469524 h 628949"/>
              <a:gd name="connsiteX92" fmla="*/ 642938 w 688371"/>
              <a:gd name="connsiteY92" fmla="*/ 472188 h 628949"/>
              <a:gd name="connsiteX93" fmla="*/ 633698 w 688371"/>
              <a:gd name="connsiteY93" fmla="*/ 481415 h 628949"/>
              <a:gd name="connsiteX94" fmla="*/ 624554 w 688371"/>
              <a:gd name="connsiteY94" fmla="*/ 485220 h 628949"/>
              <a:gd name="connsiteX95" fmla="*/ 586073 w 688371"/>
              <a:gd name="connsiteY95" fmla="*/ 487408 h 628949"/>
              <a:gd name="connsiteX96" fmla="*/ 571786 w 688371"/>
              <a:gd name="connsiteY96" fmla="*/ 568357 h 628949"/>
              <a:gd name="connsiteX97" fmla="*/ 563975 w 688371"/>
              <a:gd name="connsiteY97" fmla="*/ 570069 h 628949"/>
              <a:gd name="connsiteX98" fmla="*/ 559689 w 688371"/>
              <a:gd name="connsiteY98" fmla="*/ 576157 h 628949"/>
              <a:gd name="connsiteX99" fmla="*/ 563309 w 688371"/>
              <a:gd name="connsiteY99" fmla="*/ 590711 h 628949"/>
              <a:gd name="connsiteX100" fmla="*/ 570262 w 688371"/>
              <a:gd name="connsiteY100" fmla="*/ 597845 h 628949"/>
              <a:gd name="connsiteX101" fmla="*/ 567500 w 688371"/>
              <a:gd name="connsiteY101" fmla="*/ 601174 h 628949"/>
              <a:gd name="connsiteX102" fmla="*/ 578739 w 688371"/>
              <a:gd name="connsiteY102" fmla="*/ 615062 h 628949"/>
              <a:gd name="connsiteX103" fmla="*/ 578358 w 688371"/>
              <a:gd name="connsiteY103" fmla="*/ 628950 h 628949"/>
              <a:gd name="connsiteX104" fmla="*/ 573500 w 688371"/>
              <a:gd name="connsiteY104" fmla="*/ 625906 h 628949"/>
              <a:gd name="connsiteX105" fmla="*/ 568738 w 688371"/>
              <a:gd name="connsiteY105" fmla="*/ 611162 h 628949"/>
              <a:gd name="connsiteX106" fmla="*/ 562261 w 688371"/>
              <a:gd name="connsiteY106" fmla="*/ 603742 h 628949"/>
              <a:gd name="connsiteX107" fmla="*/ 540353 w 688371"/>
              <a:gd name="connsiteY107" fmla="*/ 583577 h 628949"/>
              <a:gd name="connsiteX108" fmla="*/ 530067 w 688371"/>
              <a:gd name="connsiteY108" fmla="*/ 578345 h 628949"/>
              <a:gd name="connsiteX109" fmla="*/ 504730 w 688371"/>
              <a:gd name="connsiteY109" fmla="*/ 549713 h 628949"/>
              <a:gd name="connsiteX110" fmla="*/ 475393 w 688371"/>
              <a:gd name="connsiteY110" fmla="*/ 542198 h 628949"/>
              <a:gd name="connsiteX111" fmla="*/ 463868 w 688371"/>
              <a:gd name="connsiteY111" fmla="*/ 528596 h 628949"/>
              <a:gd name="connsiteX112" fmla="*/ 449580 w 688371"/>
              <a:gd name="connsiteY112" fmla="*/ 521652 h 628949"/>
              <a:gd name="connsiteX113" fmla="*/ 437674 w 688371"/>
              <a:gd name="connsiteY113" fmla="*/ 523744 h 628949"/>
              <a:gd name="connsiteX114" fmla="*/ 407289 w 688371"/>
              <a:gd name="connsiteY114" fmla="*/ 546859 h 628949"/>
              <a:gd name="connsiteX115" fmla="*/ 385096 w 688371"/>
              <a:gd name="connsiteY115" fmla="*/ 542484 h 628949"/>
              <a:gd name="connsiteX116" fmla="*/ 373952 w 688371"/>
              <a:gd name="connsiteY116" fmla="*/ 546764 h 628949"/>
              <a:gd name="connsiteX117" fmla="*/ 331565 w 688371"/>
              <a:gd name="connsiteY117" fmla="*/ 600223 h 628949"/>
              <a:gd name="connsiteX118" fmla="*/ 331565 w 688371"/>
              <a:gd name="connsiteY118" fmla="*/ 600223 h 628949"/>
              <a:gd name="connsiteX119" fmla="*/ 319945 w 688371"/>
              <a:gd name="connsiteY119" fmla="*/ 583577 h 628949"/>
              <a:gd name="connsiteX120" fmla="*/ 315468 w 688371"/>
              <a:gd name="connsiteY120" fmla="*/ 582815 h 628949"/>
              <a:gd name="connsiteX121" fmla="*/ 307086 w 688371"/>
              <a:gd name="connsiteY121" fmla="*/ 589759 h 628949"/>
              <a:gd name="connsiteX122" fmla="*/ 278511 w 688371"/>
              <a:gd name="connsiteY122" fmla="*/ 580342 h 628949"/>
              <a:gd name="connsiteX123" fmla="*/ 285845 w 688371"/>
              <a:gd name="connsiteY123" fmla="*/ 574350 h 628949"/>
              <a:gd name="connsiteX124" fmla="*/ 294608 w 688371"/>
              <a:gd name="connsiteY124" fmla="*/ 553898 h 628949"/>
              <a:gd name="connsiteX125" fmla="*/ 298037 w 688371"/>
              <a:gd name="connsiteY125" fmla="*/ 554754 h 628949"/>
              <a:gd name="connsiteX126" fmla="*/ 306324 w 688371"/>
              <a:gd name="connsiteY126" fmla="*/ 539820 h 628949"/>
              <a:gd name="connsiteX127" fmla="*/ 317849 w 688371"/>
              <a:gd name="connsiteY127" fmla="*/ 532210 h 628949"/>
              <a:gd name="connsiteX128" fmla="*/ 326231 w 688371"/>
              <a:gd name="connsiteY128" fmla="*/ 521081 h 628949"/>
              <a:gd name="connsiteX129" fmla="*/ 327660 w 688371"/>
              <a:gd name="connsiteY129" fmla="*/ 513091 h 628949"/>
              <a:gd name="connsiteX130" fmla="*/ 337376 w 688371"/>
              <a:gd name="connsiteY130" fmla="*/ 516420 h 628949"/>
              <a:gd name="connsiteX131" fmla="*/ 348234 w 688371"/>
              <a:gd name="connsiteY131" fmla="*/ 501010 h 628949"/>
              <a:gd name="connsiteX132" fmla="*/ 345567 w 688371"/>
              <a:gd name="connsiteY132" fmla="*/ 491688 h 628949"/>
              <a:gd name="connsiteX133" fmla="*/ 350330 w 688371"/>
              <a:gd name="connsiteY133" fmla="*/ 461725 h 628949"/>
              <a:gd name="connsiteX134" fmla="*/ 344138 w 688371"/>
              <a:gd name="connsiteY134" fmla="*/ 434805 h 628949"/>
              <a:gd name="connsiteX135" fmla="*/ 357378 w 688371"/>
              <a:gd name="connsiteY135" fmla="*/ 409217 h 628949"/>
              <a:gd name="connsiteX136" fmla="*/ 355378 w 688371"/>
              <a:gd name="connsiteY136" fmla="*/ 397327 h 628949"/>
              <a:gd name="connsiteX137" fmla="*/ 348329 w 688371"/>
              <a:gd name="connsiteY137" fmla="*/ 389336 h 628949"/>
              <a:gd name="connsiteX138" fmla="*/ 339471 w 688371"/>
              <a:gd name="connsiteY138" fmla="*/ 392285 h 628949"/>
              <a:gd name="connsiteX139" fmla="*/ 295085 w 688371"/>
              <a:gd name="connsiteY139" fmla="*/ 362131 h 628949"/>
              <a:gd name="connsiteX140" fmla="*/ 281464 w 688371"/>
              <a:gd name="connsiteY140" fmla="*/ 328173 h 628949"/>
              <a:gd name="connsiteX141" fmla="*/ 253175 w 688371"/>
              <a:gd name="connsiteY141" fmla="*/ 280041 h 628949"/>
              <a:gd name="connsiteX142" fmla="*/ 246221 w 688371"/>
              <a:gd name="connsiteY142" fmla="*/ 254738 h 628949"/>
              <a:gd name="connsiteX143" fmla="*/ 247936 w 688371"/>
              <a:gd name="connsiteY143" fmla="*/ 224204 h 628949"/>
              <a:gd name="connsiteX144" fmla="*/ 255556 w 688371"/>
              <a:gd name="connsiteY144" fmla="*/ 220589 h 628949"/>
              <a:gd name="connsiteX145" fmla="*/ 259937 w 688371"/>
              <a:gd name="connsiteY145" fmla="*/ 231909 h 628949"/>
              <a:gd name="connsiteX146" fmla="*/ 265652 w 688371"/>
              <a:gd name="connsiteY146" fmla="*/ 232860 h 628949"/>
              <a:gd name="connsiteX147" fmla="*/ 268605 w 688371"/>
              <a:gd name="connsiteY147" fmla="*/ 240470 h 628949"/>
              <a:gd name="connsiteX148" fmla="*/ 287465 w 688371"/>
              <a:gd name="connsiteY148" fmla="*/ 249697 h 628949"/>
              <a:gd name="connsiteX149" fmla="*/ 290322 w 688371"/>
              <a:gd name="connsiteY149" fmla="*/ 235238 h 628949"/>
              <a:gd name="connsiteX150" fmla="*/ 280607 w 688371"/>
              <a:gd name="connsiteY150" fmla="*/ 228484 h 628949"/>
              <a:gd name="connsiteX151" fmla="*/ 278225 w 688371"/>
              <a:gd name="connsiteY151" fmla="*/ 230862 h 628949"/>
              <a:gd name="connsiteX152" fmla="*/ 274892 w 688371"/>
              <a:gd name="connsiteY152" fmla="*/ 223728 h 628949"/>
              <a:gd name="connsiteX153" fmla="*/ 265176 w 688371"/>
              <a:gd name="connsiteY153" fmla="*/ 226962 h 628949"/>
              <a:gd name="connsiteX154" fmla="*/ 263366 w 688371"/>
              <a:gd name="connsiteY154" fmla="*/ 221540 h 628949"/>
              <a:gd name="connsiteX155" fmla="*/ 266986 w 688371"/>
              <a:gd name="connsiteY155" fmla="*/ 218211 h 628949"/>
              <a:gd name="connsiteX156" fmla="*/ 266319 w 688371"/>
              <a:gd name="connsiteY156" fmla="*/ 212408 h 628949"/>
              <a:gd name="connsiteX157" fmla="*/ 262033 w 688371"/>
              <a:gd name="connsiteY157" fmla="*/ 211838 h 628949"/>
              <a:gd name="connsiteX158" fmla="*/ 258890 w 688371"/>
              <a:gd name="connsiteY158" fmla="*/ 215833 h 628949"/>
              <a:gd name="connsiteX159" fmla="*/ 255746 w 688371"/>
              <a:gd name="connsiteY159" fmla="*/ 212979 h 628949"/>
              <a:gd name="connsiteX160" fmla="*/ 256985 w 688371"/>
              <a:gd name="connsiteY160" fmla="*/ 206321 h 628949"/>
              <a:gd name="connsiteX161" fmla="*/ 252032 w 688371"/>
              <a:gd name="connsiteY161" fmla="*/ 197094 h 628949"/>
              <a:gd name="connsiteX162" fmla="*/ 250031 w 688371"/>
              <a:gd name="connsiteY162" fmla="*/ 164847 h 628949"/>
              <a:gd name="connsiteX163" fmla="*/ 247174 w 688371"/>
              <a:gd name="connsiteY163" fmla="*/ 159425 h 628949"/>
              <a:gd name="connsiteX164" fmla="*/ 248984 w 688371"/>
              <a:gd name="connsiteY164" fmla="*/ 151340 h 628949"/>
              <a:gd name="connsiteX165" fmla="*/ 243459 w 688371"/>
              <a:gd name="connsiteY165" fmla="*/ 147630 h 628949"/>
              <a:gd name="connsiteX166" fmla="*/ 245840 w 688371"/>
              <a:gd name="connsiteY166" fmla="*/ 141162 h 628949"/>
              <a:gd name="connsiteX167" fmla="*/ 239840 w 688371"/>
              <a:gd name="connsiteY167" fmla="*/ 121091 h 628949"/>
              <a:gd name="connsiteX168" fmla="*/ 242983 w 688371"/>
              <a:gd name="connsiteY168" fmla="*/ 119474 h 628949"/>
              <a:gd name="connsiteX169" fmla="*/ 242983 w 688371"/>
              <a:gd name="connsiteY169" fmla="*/ 119474 h 628949"/>
              <a:gd name="connsiteX170" fmla="*/ 262985 w 688371"/>
              <a:gd name="connsiteY170" fmla="*/ 131269 h 628949"/>
              <a:gd name="connsiteX171" fmla="*/ 295942 w 688371"/>
              <a:gd name="connsiteY171" fmla="*/ 136691 h 628949"/>
              <a:gd name="connsiteX172" fmla="*/ 299371 w 688371"/>
              <a:gd name="connsiteY172" fmla="*/ 128225 h 628949"/>
              <a:gd name="connsiteX173" fmla="*/ 297180 w 688371"/>
              <a:gd name="connsiteY173" fmla="*/ 108820 h 628949"/>
              <a:gd name="connsiteX174" fmla="*/ 293370 w 688371"/>
              <a:gd name="connsiteY174" fmla="*/ 105396 h 628949"/>
              <a:gd name="connsiteX175" fmla="*/ 291370 w 688371"/>
              <a:gd name="connsiteY175" fmla="*/ 92744 h 628949"/>
              <a:gd name="connsiteX176" fmla="*/ 278892 w 688371"/>
              <a:gd name="connsiteY176" fmla="*/ 80379 h 628949"/>
              <a:gd name="connsiteX177" fmla="*/ 274606 w 688371"/>
              <a:gd name="connsiteY177" fmla="*/ 68013 h 628949"/>
              <a:gd name="connsiteX178" fmla="*/ 277749 w 688371"/>
              <a:gd name="connsiteY178" fmla="*/ 58310 h 628949"/>
              <a:gd name="connsiteX179" fmla="*/ 293846 w 688371"/>
              <a:gd name="connsiteY179" fmla="*/ 38334 h 628949"/>
              <a:gd name="connsiteX180" fmla="*/ 299180 w 688371"/>
              <a:gd name="connsiteY180" fmla="*/ 5898 h 628949"/>
              <a:gd name="connsiteX181" fmla="*/ 307753 w 688371"/>
              <a:gd name="connsiteY181" fmla="*/ 0 h 62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688371" h="628949">
                <a:moveTo>
                  <a:pt x="108871" y="436993"/>
                </a:moveTo>
                <a:lnTo>
                  <a:pt x="110395" y="444698"/>
                </a:lnTo>
                <a:lnTo>
                  <a:pt x="102870" y="448217"/>
                </a:lnTo>
                <a:lnTo>
                  <a:pt x="98488" y="441464"/>
                </a:lnTo>
                <a:lnTo>
                  <a:pt x="102489" y="437088"/>
                </a:lnTo>
                <a:lnTo>
                  <a:pt x="108871" y="436993"/>
                </a:lnTo>
                <a:close/>
                <a:moveTo>
                  <a:pt x="59531" y="395614"/>
                </a:moveTo>
                <a:lnTo>
                  <a:pt x="74390" y="399800"/>
                </a:lnTo>
                <a:lnTo>
                  <a:pt x="78200" y="405127"/>
                </a:lnTo>
                <a:lnTo>
                  <a:pt x="73343" y="408741"/>
                </a:lnTo>
                <a:lnTo>
                  <a:pt x="71914" y="415971"/>
                </a:lnTo>
                <a:lnTo>
                  <a:pt x="50102" y="407695"/>
                </a:lnTo>
                <a:lnTo>
                  <a:pt x="46292" y="402653"/>
                </a:lnTo>
                <a:lnTo>
                  <a:pt x="59531" y="395614"/>
                </a:lnTo>
                <a:close/>
                <a:moveTo>
                  <a:pt x="7906" y="345200"/>
                </a:moveTo>
                <a:lnTo>
                  <a:pt x="32861" y="351858"/>
                </a:lnTo>
                <a:lnTo>
                  <a:pt x="36671" y="356043"/>
                </a:lnTo>
                <a:lnTo>
                  <a:pt x="36100" y="361656"/>
                </a:lnTo>
                <a:lnTo>
                  <a:pt x="43434" y="369075"/>
                </a:lnTo>
                <a:lnTo>
                  <a:pt x="41434" y="377351"/>
                </a:lnTo>
                <a:lnTo>
                  <a:pt x="35719" y="380871"/>
                </a:lnTo>
                <a:lnTo>
                  <a:pt x="13145" y="368790"/>
                </a:lnTo>
                <a:lnTo>
                  <a:pt x="8001" y="355663"/>
                </a:lnTo>
                <a:lnTo>
                  <a:pt x="7906" y="345200"/>
                </a:lnTo>
                <a:close/>
                <a:moveTo>
                  <a:pt x="3715" y="325224"/>
                </a:moveTo>
                <a:lnTo>
                  <a:pt x="7144" y="334736"/>
                </a:lnTo>
                <a:lnTo>
                  <a:pt x="2286" y="336924"/>
                </a:lnTo>
                <a:lnTo>
                  <a:pt x="0" y="329029"/>
                </a:lnTo>
                <a:lnTo>
                  <a:pt x="3715" y="325224"/>
                </a:lnTo>
                <a:close/>
                <a:moveTo>
                  <a:pt x="239173" y="121662"/>
                </a:moveTo>
                <a:lnTo>
                  <a:pt x="244697" y="135359"/>
                </a:lnTo>
                <a:lnTo>
                  <a:pt x="243078" y="148201"/>
                </a:lnTo>
                <a:lnTo>
                  <a:pt x="248317" y="152767"/>
                </a:lnTo>
                <a:lnTo>
                  <a:pt x="246317" y="159140"/>
                </a:lnTo>
                <a:lnTo>
                  <a:pt x="255270" y="219543"/>
                </a:lnTo>
                <a:lnTo>
                  <a:pt x="249555" y="219828"/>
                </a:lnTo>
                <a:lnTo>
                  <a:pt x="247841" y="216023"/>
                </a:lnTo>
                <a:lnTo>
                  <a:pt x="240697" y="176452"/>
                </a:lnTo>
                <a:lnTo>
                  <a:pt x="222028" y="133742"/>
                </a:lnTo>
                <a:lnTo>
                  <a:pt x="224695" y="131364"/>
                </a:lnTo>
                <a:lnTo>
                  <a:pt x="235172" y="148201"/>
                </a:lnTo>
                <a:lnTo>
                  <a:pt x="242411" y="145823"/>
                </a:lnTo>
                <a:lnTo>
                  <a:pt x="235363" y="125181"/>
                </a:lnTo>
                <a:lnTo>
                  <a:pt x="239173" y="121662"/>
                </a:lnTo>
                <a:close/>
                <a:moveTo>
                  <a:pt x="307753" y="0"/>
                </a:moveTo>
                <a:lnTo>
                  <a:pt x="328708" y="25112"/>
                </a:lnTo>
                <a:lnTo>
                  <a:pt x="344710" y="21783"/>
                </a:lnTo>
                <a:lnTo>
                  <a:pt x="353378" y="9322"/>
                </a:lnTo>
                <a:lnTo>
                  <a:pt x="358521" y="9607"/>
                </a:lnTo>
                <a:lnTo>
                  <a:pt x="372999" y="26254"/>
                </a:lnTo>
                <a:lnTo>
                  <a:pt x="385667" y="31961"/>
                </a:lnTo>
                <a:lnTo>
                  <a:pt x="405575" y="33483"/>
                </a:lnTo>
                <a:lnTo>
                  <a:pt x="411099" y="56978"/>
                </a:lnTo>
                <a:lnTo>
                  <a:pt x="416052" y="60498"/>
                </a:lnTo>
                <a:lnTo>
                  <a:pt x="427006" y="60212"/>
                </a:lnTo>
                <a:lnTo>
                  <a:pt x="428149" y="72008"/>
                </a:lnTo>
                <a:lnTo>
                  <a:pt x="422529" y="80474"/>
                </a:lnTo>
                <a:lnTo>
                  <a:pt x="406337" y="88749"/>
                </a:lnTo>
                <a:lnTo>
                  <a:pt x="390239" y="105491"/>
                </a:lnTo>
                <a:lnTo>
                  <a:pt x="411194" y="149057"/>
                </a:lnTo>
                <a:lnTo>
                  <a:pt x="417767" y="149342"/>
                </a:lnTo>
                <a:lnTo>
                  <a:pt x="425482" y="141257"/>
                </a:lnTo>
                <a:lnTo>
                  <a:pt x="438341" y="116906"/>
                </a:lnTo>
                <a:lnTo>
                  <a:pt x="451580" y="133647"/>
                </a:lnTo>
                <a:lnTo>
                  <a:pt x="467773" y="137737"/>
                </a:lnTo>
                <a:lnTo>
                  <a:pt x="491490" y="160472"/>
                </a:lnTo>
                <a:lnTo>
                  <a:pt x="500634" y="180162"/>
                </a:lnTo>
                <a:lnTo>
                  <a:pt x="517874" y="190816"/>
                </a:lnTo>
                <a:lnTo>
                  <a:pt x="522446" y="190435"/>
                </a:lnTo>
                <a:lnTo>
                  <a:pt x="526256" y="177308"/>
                </a:lnTo>
                <a:lnTo>
                  <a:pt x="554260" y="164942"/>
                </a:lnTo>
                <a:lnTo>
                  <a:pt x="554260" y="164942"/>
                </a:lnTo>
                <a:lnTo>
                  <a:pt x="556260" y="191291"/>
                </a:lnTo>
                <a:lnTo>
                  <a:pt x="560261" y="200423"/>
                </a:lnTo>
                <a:lnTo>
                  <a:pt x="567214" y="204513"/>
                </a:lnTo>
                <a:lnTo>
                  <a:pt x="567214" y="204513"/>
                </a:lnTo>
                <a:lnTo>
                  <a:pt x="568928" y="209079"/>
                </a:lnTo>
                <a:lnTo>
                  <a:pt x="557022" y="255594"/>
                </a:lnTo>
                <a:lnTo>
                  <a:pt x="561404" y="284321"/>
                </a:lnTo>
                <a:lnTo>
                  <a:pt x="577215" y="279375"/>
                </a:lnTo>
                <a:lnTo>
                  <a:pt x="588645" y="290314"/>
                </a:lnTo>
                <a:lnTo>
                  <a:pt x="599218" y="291170"/>
                </a:lnTo>
                <a:lnTo>
                  <a:pt x="604266" y="295736"/>
                </a:lnTo>
                <a:lnTo>
                  <a:pt x="605314" y="321609"/>
                </a:lnTo>
                <a:lnTo>
                  <a:pt x="613410" y="337019"/>
                </a:lnTo>
                <a:lnTo>
                  <a:pt x="656273" y="342726"/>
                </a:lnTo>
                <a:lnTo>
                  <a:pt x="672846" y="383534"/>
                </a:lnTo>
                <a:lnTo>
                  <a:pt x="686086" y="395329"/>
                </a:lnTo>
                <a:lnTo>
                  <a:pt x="688372" y="409312"/>
                </a:lnTo>
                <a:lnTo>
                  <a:pt x="684562" y="449454"/>
                </a:lnTo>
                <a:lnTo>
                  <a:pt x="680752" y="457349"/>
                </a:lnTo>
                <a:lnTo>
                  <a:pt x="659321" y="469524"/>
                </a:lnTo>
                <a:lnTo>
                  <a:pt x="642938" y="472188"/>
                </a:lnTo>
                <a:lnTo>
                  <a:pt x="633698" y="481415"/>
                </a:lnTo>
                <a:lnTo>
                  <a:pt x="624554" y="485220"/>
                </a:lnTo>
                <a:lnTo>
                  <a:pt x="586073" y="487408"/>
                </a:lnTo>
                <a:lnTo>
                  <a:pt x="571786" y="568357"/>
                </a:lnTo>
                <a:lnTo>
                  <a:pt x="563975" y="570069"/>
                </a:lnTo>
                <a:lnTo>
                  <a:pt x="559689" y="576157"/>
                </a:lnTo>
                <a:lnTo>
                  <a:pt x="563309" y="590711"/>
                </a:lnTo>
                <a:lnTo>
                  <a:pt x="570262" y="597845"/>
                </a:lnTo>
                <a:lnTo>
                  <a:pt x="567500" y="601174"/>
                </a:lnTo>
                <a:lnTo>
                  <a:pt x="578739" y="615062"/>
                </a:lnTo>
                <a:lnTo>
                  <a:pt x="578358" y="628950"/>
                </a:lnTo>
                <a:lnTo>
                  <a:pt x="573500" y="625906"/>
                </a:lnTo>
                <a:lnTo>
                  <a:pt x="568738" y="611162"/>
                </a:lnTo>
                <a:lnTo>
                  <a:pt x="562261" y="603742"/>
                </a:lnTo>
                <a:lnTo>
                  <a:pt x="540353" y="583577"/>
                </a:lnTo>
                <a:lnTo>
                  <a:pt x="530067" y="578345"/>
                </a:lnTo>
                <a:lnTo>
                  <a:pt x="504730" y="549713"/>
                </a:lnTo>
                <a:lnTo>
                  <a:pt x="475393" y="542198"/>
                </a:lnTo>
                <a:lnTo>
                  <a:pt x="463868" y="528596"/>
                </a:lnTo>
                <a:lnTo>
                  <a:pt x="449580" y="521652"/>
                </a:lnTo>
                <a:lnTo>
                  <a:pt x="437674" y="523744"/>
                </a:lnTo>
                <a:lnTo>
                  <a:pt x="407289" y="546859"/>
                </a:lnTo>
                <a:lnTo>
                  <a:pt x="385096" y="542484"/>
                </a:lnTo>
                <a:lnTo>
                  <a:pt x="373952" y="546764"/>
                </a:lnTo>
                <a:lnTo>
                  <a:pt x="331565" y="600223"/>
                </a:lnTo>
                <a:lnTo>
                  <a:pt x="331565" y="600223"/>
                </a:lnTo>
                <a:lnTo>
                  <a:pt x="319945" y="583577"/>
                </a:lnTo>
                <a:lnTo>
                  <a:pt x="315468" y="582815"/>
                </a:lnTo>
                <a:lnTo>
                  <a:pt x="307086" y="589759"/>
                </a:lnTo>
                <a:lnTo>
                  <a:pt x="278511" y="580342"/>
                </a:lnTo>
                <a:lnTo>
                  <a:pt x="285845" y="574350"/>
                </a:lnTo>
                <a:lnTo>
                  <a:pt x="294608" y="553898"/>
                </a:lnTo>
                <a:lnTo>
                  <a:pt x="298037" y="554754"/>
                </a:lnTo>
                <a:lnTo>
                  <a:pt x="306324" y="539820"/>
                </a:lnTo>
                <a:lnTo>
                  <a:pt x="317849" y="532210"/>
                </a:lnTo>
                <a:lnTo>
                  <a:pt x="326231" y="521081"/>
                </a:lnTo>
                <a:lnTo>
                  <a:pt x="327660" y="513091"/>
                </a:lnTo>
                <a:lnTo>
                  <a:pt x="337376" y="516420"/>
                </a:lnTo>
                <a:lnTo>
                  <a:pt x="348234" y="501010"/>
                </a:lnTo>
                <a:lnTo>
                  <a:pt x="345567" y="491688"/>
                </a:lnTo>
                <a:lnTo>
                  <a:pt x="350330" y="461725"/>
                </a:lnTo>
                <a:lnTo>
                  <a:pt x="344138" y="434805"/>
                </a:lnTo>
                <a:lnTo>
                  <a:pt x="357378" y="409217"/>
                </a:lnTo>
                <a:lnTo>
                  <a:pt x="355378" y="397327"/>
                </a:lnTo>
                <a:lnTo>
                  <a:pt x="348329" y="389336"/>
                </a:lnTo>
                <a:lnTo>
                  <a:pt x="339471" y="392285"/>
                </a:lnTo>
                <a:lnTo>
                  <a:pt x="295085" y="362131"/>
                </a:lnTo>
                <a:lnTo>
                  <a:pt x="281464" y="328173"/>
                </a:lnTo>
                <a:lnTo>
                  <a:pt x="253175" y="280041"/>
                </a:lnTo>
                <a:lnTo>
                  <a:pt x="246221" y="254738"/>
                </a:lnTo>
                <a:lnTo>
                  <a:pt x="247936" y="224204"/>
                </a:lnTo>
                <a:lnTo>
                  <a:pt x="255556" y="220589"/>
                </a:lnTo>
                <a:lnTo>
                  <a:pt x="259937" y="231909"/>
                </a:lnTo>
                <a:lnTo>
                  <a:pt x="265652" y="232860"/>
                </a:lnTo>
                <a:lnTo>
                  <a:pt x="268605" y="240470"/>
                </a:lnTo>
                <a:lnTo>
                  <a:pt x="287465" y="249697"/>
                </a:lnTo>
                <a:lnTo>
                  <a:pt x="290322" y="235238"/>
                </a:lnTo>
                <a:lnTo>
                  <a:pt x="280607" y="228484"/>
                </a:lnTo>
                <a:lnTo>
                  <a:pt x="278225" y="230862"/>
                </a:lnTo>
                <a:lnTo>
                  <a:pt x="274892" y="223728"/>
                </a:lnTo>
                <a:lnTo>
                  <a:pt x="265176" y="226962"/>
                </a:lnTo>
                <a:lnTo>
                  <a:pt x="263366" y="221540"/>
                </a:lnTo>
                <a:lnTo>
                  <a:pt x="266986" y="218211"/>
                </a:lnTo>
                <a:lnTo>
                  <a:pt x="266319" y="212408"/>
                </a:lnTo>
                <a:lnTo>
                  <a:pt x="262033" y="211838"/>
                </a:lnTo>
                <a:lnTo>
                  <a:pt x="258890" y="215833"/>
                </a:lnTo>
                <a:lnTo>
                  <a:pt x="255746" y="212979"/>
                </a:lnTo>
                <a:lnTo>
                  <a:pt x="256985" y="206321"/>
                </a:lnTo>
                <a:lnTo>
                  <a:pt x="252032" y="197094"/>
                </a:lnTo>
                <a:lnTo>
                  <a:pt x="250031" y="164847"/>
                </a:lnTo>
                <a:lnTo>
                  <a:pt x="247174" y="159425"/>
                </a:lnTo>
                <a:lnTo>
                  <a:pt x="248984" y="151340"/>
                </a:lnTo>
                <a:lnTo>
                  <a:pt x="243459" y="147630"/>
                </a:lnTo>
                <a:lnTo>
                  <a:pt x="245840" y="141162"/>
                </a:lnTo>
                <a:lnTo>
                  <a:pt x="239840" y="121091"/>
                </a:lnTo>
                <a:lnTo>
                  <a:pt x="242983" y="119474"/>
                </a:lnTo>
                <a:lnTo>
                  <a:pt x="242983" y="119474"/>
                </a:lnTo>
                <a:lnTo>
                  <a:pt x="262985" y="131269"/>
                </a:lnTo>
                <a:lnTo>
                  <a:pt x="295942" y="136691"/>
                </a:lnTo>
                <a:lnTo>
                  <a:pt x="299371" y="128225"/>
                </a:lnTo>
                <a:lnTo>
                  <a:pt x="297180" y="108820"/>
                </a:lnTo>
                <a:lnTo>
                  <a:pt x="293370" y="105396"/>
                </a:lnTo>
                <a:lnTo>
                  <a:pt x="291370" y="92744"/>
                </a:lnTo>
                <a:lnTo>
                  <a:pt x="278892" y="80379"/>
                </a:lnTo>
                <a:lnTo>
                  <a:pt x="274606" y="68013"/>
                </a:lnTo>
                <a:lnTo>
                  <a:pt x="277749" y="58310"/>
                </a:lnTo>
                <a:lnTo>
                  <a:pt x="293846" y="38334"/>
                </a:lnTo>
                <a:lnTo>
                  <a:pt x="299180" y="5898"/>
                </a:lnTo>
                <a:lnTo>
                  <a:pt x="30775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21" name="Forma libre 20">
            <a:extLst>
              <a:ext uri="{FF2B5EF4-FFF2-40B4-BE49-F238E27FC236}">
                <a16:creationId xmlns:a16="http://schemas.microsoft.com/office/drawing/2014/main" id="{DB2B9A21-811F-1847-B4CD-093D9F343D20}"/>
              </a:ext>
            </a:extLst>
          </p:cNvPr>
          <p:cNvSpPr/>
          <p:nvPr/>
        </p:nvSpPr>
        <p:spPr>
          <a:xfrm>
            <a:off x="6681002" y="3300707"/>
            <a:ext cx="598390" cy="1066548"/>
          </a:xfrm>
          <a:custGeom>
            <a:avLst/>
            <a:gdLst>
              <a:gd name="connsiteX0" fmla="*/ 364046 w 677037"/>
              <a:gd name="connsiteY0" fmla="*/ 27586 h 1206724"/>
              <a:gd name="connsiteX1" fmla="*/ 357854 w 677037"/>
              <a:gd name="connsiteY1" fmla="*/ 30820 h 1206724"/>
              <a:gd name="connsiteX2" fmla="*/ 345662 w 677037"/>
              <a:gd name="connsiteY2" fmla="*/ 47276 h 1206724"/>
              <a:gd name="connsiteX3" fmla="*/ 319183 w 677037"/>
              <a:gd name="connsiteY3" fmla="*/ 54886 h 1206724"/>
              <a:gd name="connsiteX4" fmla="*/ 313277 w 677037"/>
              <a:gd name="connsiteY4" fmla="*/ 61449 h 1206724"/>
              <a:gd name="connsiteX5" fmla="*/ 315849 w 677037"/>
              <a:gd name="connsiteY5" fmla="*/ 68964 h 1206724"/>
              <a:gd name="connsiteX6" fmla="*/ 312515 w 677037"/>
              <a:gd name="connsiteY6" fmla="*/ 79142 h 1206724"/>
              <a:gd name="connsiteX7" fmla="*/ 318230 w 677037"/>
              <a:gd name="connsiteY7" fmla="*/ 83422 h 1206724"/>
              <a:gd name="connsiteX8" fmla="*/ 356330 w 677037"/>
              <a:gd name="connsiteY8" fmla="*/ 85230 h 1206724"/>
              <a:gd name="connsiteX9" fmla="*/ 356807 w 677037"/>
              <a:gd name="connsiteY9" fmla="*/ 93601 h 1206724"/>
              <a:gd name="connsiteX10" fmla="*/ 345662 w 677037"/>
              <a:gd name="connsiteY10" fmla="*/ 107108 h 1206724"/>
              <a:gd name="connsiteX11" fmla="*/ 357759 w 677037"/>
              <a:gd name="connsiteY11" fmla="*/ 115384 h 1206724"/>
              <a:gd name="connsiteX12" fmla="*/ 355663 w 677037"/>
              <a:gd name="connsiteY12" fmla="*/ 138784 h 1206724"/>
              <a:gd name="connsiteX13" fmla="*/ 357950 w 677037"/>
              <a:gd name="connsiteY13" fmla="*/ 151911 h 1206724"/>
              <a:gd name="connsiteX14" fmla="*/ 368903 w 677037"/>
              <a:gd name="connsiteY14" fmla="*/ 162660 h 1206724"/>
              <a:gd name="connsiteX15" fmla="*/ 372904 w 677037"/>
              <a:gd name="connsiteY15" fmla="*/ 193004 h 1206724"/>
              <a:gd name="connsiteX16" fmla="*/ 357283 w 677037"/>
              <a:gd name="connsiteY16" fmla="*/ 206226 h 1206724"/>
              <a:gd name="connsiteX17" fmla="*/ 349568 w 677037"/>
              <a:gd name="connsiteY17" fmla="*/ 228960 h 1206724"/>
              <a:gd name="connsiteX18" fmla="*/ 350806 w 677037"/>
              <a:gd name="connsiteY18" fmla="*/ 239614 h 1206724"/>
              <a:gd name="connsiteX19" fmla="*/ 364808 w 677037"/>
              <a:gd name="connsiteY19" fmla="*/ 239138 h 1206724"/>
              <a:gd name="connsiteX20" fmla="*/ 376714 w 677037"/>
              <a:gd name="connsiteY20" fmla="*/ 245416 h 1206724"/>
              <a:gd name="connsiteX21" fmla="*/ 381667 w 677037"/>
              <a:gd name="connsiteY21" fmla="*/ 252836 h 1206724"/>
              <a:gd name="connsiteX22" fmla="*/ 377190 w 677037"/>
              <a:gd name="connsiteY22" fmla="*/ 265106 h 1206724"/>
              <a:gd name="connsiteX23" fmla="*/ 375000 w 677037"/>
              <a:gd name="connsiteY23" fmla="*/ 295736 h 1206724"/>
              <a:gd name="connsiteX24" fmla="*/ 382619 w 677037"/>
              <a:gd name="connsiteY24" fmla="*/ 303536 h 1206724"/>
              <a:gd name="connsiteX25" fmla="*/ 391001 w 677037"/>
              <a:gd name="connsiteY25" fmla="*/ 300016 h 1206724"/>
              <a:gd name="connsiteX26" fmla="*/ 397383 w 677037"/>
              <a:gd name="connsiteY26" fmla="*/ 303821 h 1206724"/>
              <a:gd name="connsiteX27" fmla="*/ 405384 w 677037"/>
              <a:gd name="connsiteY27" fmla="*/ 321895 h 1206724"/>
              <a:gd name="connsiteX28" fmla="*/ 423291 w 677037"/>
              <a:gd name="connsiteY28" fmla="*/ 323987 h 1206724"/>
              <a:gd name="connsiteX29" fmla="*/ 435102 w 677037"/>
              <a:gd name="connsiteY29" fmla="*/ 363368 h 1206724"/>
              <a:gd name="connsiteX30" fmla="*/ 452438 w 677037"/>
              <a:gd name="connsiteY30" fmla="*/ 387053 h 1206724"/>
              <a:gd name="connsiteX31" fmla="*/ 465868 w 677037"/>
              <a:gd name="connsiteY31" fmla="*/ 385817 h 1206724"/>
              <a:gd name="connsiteX32" fmla="*/ 465296 w 677037"/>
              <a:gd name="connsiteY32" fmla="*/ 395329 h 1206724"/>
              <a:gd name="connsiteX33" fmla="*/ 476441 w 677037"/>
              <a:gd name="connsiteY33" fmla="*/ 410739 h 1206724"/>
              <a:gd name="connsiteX34" fmla="*/ 483013 w 677037"/>
              <a:gd name="connsiteY34" fmla="*/ 411595 h 1206724"/>
              <a:gd name="connsiteX35" fmla="*/ 490157 w 677037"/>
              <a:gd name="connsiteY35" fmla="*/ 404651 h 1206724"/>
              <a:gd name="connsiteX36" fmla="*/ 496157 w 677037"/>
              <a:gd name="connsiteY36" fmla="*/ 405127 h 1206724"/>
              <a:gd name="connsiteX37" fmla="*/ 497872 w 677037"/>
              <a:gd name="connsiteY37" fmla="*/ 410834 h 1206724"/>
              <a:gd name="connsiteX38" fmla="*/ 494443 w 677037"/>
              <a:gd name="connsiteY38" fmla="*/ 417778 h 1206724"/>
              <a:gd name="connsiteX39" fmla="*/ 501682 w 677037"/>
              <a:gd name="connsiteY39" fmla="*/ 430524 h 1206724"/>
              <a:gd name="connsiteX40" fmla="*/ 493205 w 677037"/>
              <a:gd name="connsiteY40" fmla="*/ 433664 h 1206724"/>
              <a:gd name="connsiteX41" fmla="*/ 501015 w 677037"/>
              <a:gd name="connsiteY41" fmla="*/ 438039 h 1206724"/>
              <a:gd name="connsiteX42" fmla="*/ 504539 w 677037"/>
              <a:gd name="connsiteY42" fmla="*/ 444222 h 1206724"/>
              <a:gd name="connsiteX43" fmla="*/ 535781 w 677037"/>
              <a:gd name="connsiteY43" fmla="*/ 448598 h 1206724"/>
              <a:gd name="connsiteX44" fmla="*/ 541973 w 677037"/>
              <a:gd name="connsiteY44" fmla="*/ 454210 h 1206724"/>
              <a:gd name="connsiteX45" fmla="*/ 553307 w 677037"/>
              <a:gd name="connsiteY45" fmla="*/ 476469 h 1206724"/>
              <a:gd name="connsiteX46" fmla="*/ 562356 w 677037"/>
              <a:gd name="connsiteY46" fmla="*/ 481605 h 1206724"/>
              <a:gd name="connsiteX47" fmla="*/ 587693 w 677037"/>
              <a:gd name="connsiteY47" fmla="*/ 467051 h 1206724"/>
              <a:gd name="connsiteX48" fmla="*/ 597884 w 677037"/>
              <a:gd name="connsiteY48" fmla="*/ 468478 h 1206724"/>
              <a:gd name="connsiteX49" fmla="*/ 630079 w 677037"/>
              <a:gd name="connsiteY49" fmla="*/ 461915 h 1206724"/>
              <a:gd name="connsiteX50" fmla="*/ 636651 w 677037"/>
              <a:gd name="connsiteY50" fmla="*/ 466195 h 1206724"/>
              <a:gd name="connsiteX51" fmla="*/ 637985 w 677037"/>
              <a:gd name="connsiteY51" fmla="*/ 480178 h 1206724"/>
              <a:gd name="connsiteX52" fmla="*/ 645509 w 677037"/>
              <a:gd name="connsiteY52" fmla="*/ 489786 h 1206724"/>
              <a:gd name="connsiteX53" fmla="*/ 642652 w 677037"/>
              <a:gd name="connsiteY53" fmla="*/ 521652 h 1206724"/>
              <a:gd name="connsiteX54" fmla="*/ 648272 w 677037"/>
              <a:gd name="connsiteY54" fmla="*/ 536110 h 1206724"/>
              <a:gd name="connsiteX55" fmla="*/ 643795 w 677037"/>
              <a:gd name="connsiteY55" fmla="*/ 543435 h 1206724"/>
              <a:gd name="connsiteX56" fmla="*/ 641890 w 677037"/>
              <a:gd name="connsiteY56" fmla="*/ 563125 h 1206724"/>
              <a:gd name="connsiteX57" fmla="*/ 648462 w 677037"/>
              <a:gd name="connsiteY57" fmla="*/ 578059 h 1206724"/>
              <a:gd name="connsiteX58" fmla="*/ 644557 w 677037"/>
              <a:gd name="connsiteY58" fmla="*/ 585669 h 1206724"/>
              <a:gd name="connsiteX59" fmla="*/ 653987 w 677037"/>
              <a:gd name="connsiteY59" fmla="*/ 593564 h 1206724"/>
              <a:gd name="connsiteX60" fmla="*/ 672942 w 677037"/>
              <a:gd name="connsiteY60" fmla="*/ 599557 h 1206724"/>
              <a:gd name="connsiteX61" fmla="*/ 676751 w 677037"/>
              <a:gd name="connsiteY61" fmla="*/ 602030 h 1206724"/>
              <a:gd name="connsiteX62" fmla="*/ 677037 w 677037"/>
              <a:gd name="connsiteY62" fmla="*/ 606977 h 1206724"/>
              <a:gd name="connsiteX63" fmla="*/ 662369 w 677037"/>
              <a:gd name="connsiteY63" fmla="*/ 622006 h 1206724"/>
              <a:gd name="connsiteX64" fmla="*/ 656749 w 677037"/>
              <a:gd name="connsiteY64" fmla="*/ 635038 h 1206724"/>
              <a:gd name="connsiteX65" fmla="*/ 644843 w 677037"/>
              <a:gd name="connsiteY65" fmla="*/ 640935 h 1206724"/>
              <a:gd name="connsiteX66" fmla="*/ 631888 w 677037"/>
              <a:gd name="connsiteY66" fmla="*/ 654633 h 1206724"/>
              <a:gd name="connsiteX67" fmla="*/ 624459 w 677037"/>
              <a:gd name="connsiteY67" fmla="*/ 655394 h 1206724"/>
              <a:gd name="connsiteX68" fmla="*/ 615029 w 677037"/>
              <a:gd name="connsiteY68" fmla="*/ 666143 h 1206724"/>
              <a:gd name="connsiteX69" fmla="*/ 573310 w 677037"/>
              <a:gd name="connsiteY69" fmla="*/ 674228 h 1206724"/>
              <a:gd name="connsiteX70" fmla="*/ 563880 w 677037"/>
              <a:gd name="connsiteY70" fmla="*/ 685072 h 1206724"/>
              <a:gd name="connsiteX71" fmla="*/ 556736 w 677037"/>
              <a:gd name="connsiteY71" fmla="*/ 704382 h 1206724"/>
              <a:gd name="connsiteX72" fmla="*/ 530067 w 677037"/>
              <a:gd name="connsiteY72" fmla="*/ 702289 h 1206724"/>
              <a:gd name="connsiteX73" fmla="*/ 524256 w 677037"/>
              <a:gd name="connsiteY73" fmla="*/ 691160 h 1206724"/>
              <a:gd name="connsiteX74" fmla="*/ 519398 w 677037"/>
              <a:gd name="connsiteY74" fmla="*/ 690780 h 1206724"/>
              <a:gd name="connsiteX75" fmla="*/ 505492 w 677037"/>
              <a:gd name="connsiteY75" fmla="*/ 709519 h 1206724"/>
              <a:gd name="connsiteX76" fmla="*/ 493490 w 677037"/>
              <a:gd name="connsiteY76" fmla="*/ 713419 h 1206724"/>
              <a:gd name="connsiteX77" fmla="*/ 491109 w 677037"/>
              <a:gd name="connsiteY77" fmla="*/ 717224 h 1206724"/>
              <a:gd name="connsiteX78" fmla="*/ 496824 w 677037"/>
              <a:gd name="connsiteY78" fmla="*/ 738531 h 1206724"/>
              <a:gd name="connsiteX79" fmla="*/ 503206 w 677037"/>
              <a:gd name="connsiteY79" fmla="*/ 741955 h 1206724"/>
              <a:gd name="connsiteX80" fmla="*/ 499586 w 677037"/>
              <a:gd name="connsiteY80" fmla="*/ 757841 h 1206724"/>
              <a:gd name="connsiteX81" fmla="*/ 491014 w 677037"/>
              <a:gd name="connsiteY81" fmla="*/ 758697 h 1206724"/>
              <a:gd name="connsiteX82" fmla="*/ 482251 w 677037"/>
              <a:gd name="connsiteY82" fmla="*/ 765261 h 1206724"/>
              <a:gd name="connsiteX83" fmla="*/ 477774 w 677037"/>
              <a:gd name="connsiteY83" fmla="*/ 780480 h 1206724"/>
              <a:gd name="connsiteX84" fmla="*/ 467106 w 677037"/>
              <a:gd name="connsiteY84" fmla="*/ 784761 h 1206724"/>
              <a:gd name="connsiteX85" fmla="*/ 463487 w 677037"/>
              <a:gd name="connsiteY85" fmla="*/ 770302 h 1206724"/>
              <a:gd name="connsiteX86" fmla="*/ 459867 w 677037"/>
              <a:gd name="connsiteY86" fmla="*/ 771539 h 1206724"/>
              <a:gd name="connsiteX87" fmla="*/ 456438 w 677037"/>
              <a:gd name="connsiteY87" fmla="*/ 781431 h 1206724"/>
              <a:gd name="connsiteX88" fmla="*/ 445484 w 677037"/>
              <a:gd name="connsiteY88" fmla="*/ 785902 h 1206724"/>
              <a:gd name="connsiteX89" fmla="*/ 434816 w 677037"/>
              <a:gd name="connsiteY89" fmla="*/ 801122 h 1206724"/>
              <a:gd name="connsiteX90" fmla="*/ 418052 w 677037"/>
              <a:gd name="connsiteY90" fmla="*/ 800171 h 1206724"/>
              <a:gd name="connsiteX91" fmla="*/ 405670 w 677037"/>
              <a:gd name="connsiteY91" fmla="*/ 820432 h 1206724"/>
              <a:gd name="connsiteX92" fmla="*/ 378333 w 677037"/>
              <a:gd name="connsiteY92" fmla="*/ 832512 h 1206724"/>
              <a:gd name="connsiteX93" fmla="*/ 359378 w 677037"/>
              <a:gd name="connsiteY93" fmla="*/ 845354 h 1206724"/>
              <a:gd name="connsiteX94" fmla="*/ 352806 w 677037"/>
              <a:gd name="connsiteY94" fmla="*/ 865329 h 1206724"/>
              <a:gd name="connsiteX95" fmla="*/ 354902 w 677037"/>
              <a:gd name="connsiteY95" fmla="*/ 867993 h 1206724"/>
              <a:gd name="connsiteX96" fmla="*/ 372332 w 677037"/>
              <a:gd name="connsiteY96" fmla="*/ 867137 h 1206724"/>
              <a:gd name="connsiteX97" fmla="*/ 384334 w 677037"/>
              <a:gd name="connsiteY97" fmla="*/ 892059 h 1206724"/>
              <a:gd name="connsiteX98" fmla="*/ 376142 w 677037"/>
              <a:gd name="connsiteY98" fmla="*/ 956457 h 1206724"/>
              <a:gd name="connsiteX99" fmla="*/ 393002 w 677037"/>
              <a:gd name="connsiteY99" fmla="*/ 976337 h 1206724"/>
              <a:gd name="connsiteX100" fmla="*/ 406337 w 677037"/>
              <a:gd name="connsiteY100" fmla="*/ 1010962 h 1206724"/>
              <a:gd name="connsiteX101" fmla="*/ 419386 w 677037"/>
              <a:gd name="connsiteY101" fmla="*/ 1018286 h 1206724"/>
              <a:gd name="connsiteX102" fmla="*/ 426625 w 677037"/>
              <a:gd name="connsiteY102" fmla="*/ 1040545 h 1206724"/>
              <a:gd name="connsiteX103" fmla="*/ 405194 w 677037"/>
              <a:gd name="connsiteY103" fmla="*/ 1036360 h 1206724"/>
              <a:gd name="connsiteX104" fmla="*/ 401765 w 677037"/>
              <a:gd name="connsiteY104" fmla="*/ 1037311 h 1206724"/>
              <a:gd name="connsiteX105" fmla="*/ 398526 w 677037"/>
              <a:gd name="connsiteY105" fmla="*/ 1051674 h 1206724"/>
              <a:gd name="connsiteX106" fmla="*/ 381762 w 677037"/>
              <a:gd name="connsiteY106" fmla="*/ 1060901 h 1206724"/>
              <a:gd name="connsiteX107" fmla="*/ 375000 w 677037"/>
              <a:gd name="connsiteY107" fmla="*/ 1062328 h 1206724"/>
              <a:gd name="connsiteX108" fmla="*/ 350711 w 677037"/>
              <a:gd name="connsiteY108" fmla="*/ 1055860 h 1206724"/>
              <a:gd name="connsiteX109" fmla="*/ 328708 w 677037"/>
              <a:gd name="connsiteY109" fmla="*/ 1067560 h 1206724"/>
              <a:gd name="connsiteX110" fmla="*/ 322421 w 677037"/>
              <a:gd name="connsiteY110" fmla="*/ 1094289 h 1206724"/>
              <a:gd name="connsiteX111" fmla="*/ 308325 w 677037"/>
              <a:gd name="connsiteY111" fmla="*/ 1111126 h 1206724"/>
              <a:gd name="connsiteX112" fmla="*/ 305181 w 677037"/>
              <a:gd name="connsiteY112" fmla="*/ 1120258 h 1206724"/>
              <a:gd name="connsiteX113" fmla="*/ 308896 w 677037"/>
              <a:gd name="connsiteY113" fmla="*/ 1147273 h 1206724"/>
              <a:gd name="connsiteX114" fmla="*/ 306896 w 677037"/>
              <a:gd name="connsiteY114" fmla="*/ 1164109 h 1206724"/>
              <a:gd name="connsiteX115" fmla="*/ 277463 w 677037"/>
              <a:gd name="connsiteY115" fmla="*/ 1160494 h 1206724"/>
              <a:gd name="connsiteX116" fmla="*/ 269843 w 677037"/>
              <a:gd name="connsiteY116" fmla="*/ 1166963 h 1206724"/>
              <a:gd name="connsiteX117" fmla="*/ 275082 w 677037"/>
              <a:gd name="connsiteY117" fmla="*/ 1179804 h 1206724"/>
              <a:gd name="connsiteX118" fmla="*/ 270986 w 677037"/>
              <a:gd name="connsiteY118" fmla="*/ 1187129 h 1206724"/>
              <a:gd name="connsiteX119" fmla="*/ 270986 w 677037"/>
              <a:gd name="connsiteY119" fmla="*/ 1187129 h 1206724"/>
              <a:gd name="connsiteX120" fmla="*/ 233839 w 677037"/>
              <a:gd name="connsiteY120" fmla="*/ 1180090 h 1206724"/>
              <a:gd name="connsiteX121" fmla="*/ 211550 w 677037"/>
              <a:gd name="connsiteY121" fmla="*/ 1206724 h 1206724"/>
              <a:gd name="connsiteX122" fmla="*/ 197263 w 677037"/>
              <a:gd name="connsiteY122" fmla="*/ 1199875 h 1206724"/>
              <a:gd name="connsiteX123" fmla="*/ 185452 w 677037"/>
              <a:gd name="connsiteY123" fmla="*/ 1185892 h 1206724"/>
              <a:gd name="connsiteX124" fmla="*/ 180118 w 677037"/>
              <a:gd name="connsiteY124" fmla="*/ 1170197 h 1206724"/>
              <a:gd name="connsiteX125" fmla="*/ 177737 w 677037"/>
              <a:gd name="connsiteY125" fmla="*/ 1131292 h 1206724"/>
              <a:gd name="connsiteX126" fmla="*/ 172879 w 677037"/>
              <a:gd name="connsiteY126" fmla="*/ 1119211 h 1206724"/>
              <a:gd name="connsiteX127" fmla="*/ 183833 w 677037"/>
              <a:gd name="connsiteY127" fmla="*/ 1065943 h 1206724"/>
              <a:gd name="connsiteX128" fmla="*/ 182785 w 677037"/>
              <a:gd name="connsiteY128" fmla="*/ 1057477 h 1206724"/>
              <a:gd name="connsiteX129" fmla="*/ 173546 w 677037"/>
              <a:gd name="connsiteY129" fmla="*/ 1043589 h 1206724"/>
              <a:gd name="connsiteX130" fmla="*/ 175546 w 677037"/>
              <a:gd name="connsiteY130" fmla="*/ 1002020 h 1206724"/>
              <a:gd name="connsiteX131" fmla="*/ 167164 w 677037"/>
              <a:gd name="connsiteY131" fmla="*/ 980618 h 1206724"/>
              <a:gd name="connsiteX132" fmla="*/ 143542 w 677037"/>
              <a:gd name="connsiteY132" fmla="*/ 950845 h 1206724"/>
              <a:gd name="connsiteX133" fmla="*/ 144780 w 677037"/>
              <a:gd name="connsiteY133" fmla="*/ 937242 h 1206724"/>
              <a:gd name="connsiteX134" fmla="*/ 127730 w 677037"/>
              <a:gd name="connsiteY134" fmla="*/ 920976 h 1206724"/>
              <a:gd name="connsiteX135" fmla="*/ 124968 w 677037"/>
              <a:gd name="connsiteY135" fmla="*/ 913271 h 1206724"/>
              <a:gd name="connsiteX136" fmla="*/ 136398 w 677037"/>
              <a:gd name="connsiteY136" fmla="*/ 898337 h 1206724"/>
              <a:gd name="connsiteX137" fmla="*/ 136875 w 677037"/>
              <a:gd name="connsiteY137" fmla="*/ 895198 h 1206724"/>
              <a:gd name="connsiteX138" fmla="*/ 130302 w 677037"/>
              <a:gd name="connsiteY138" fmla="*/ 892725 h 1206724"/>
              <a:gd name="connsiteX139" fmla="*/ 134874 w 677037"/>
              <a:gd name="connsiteY139" fmla="*/ 877791 h 1206724"/>
              <a:gd name="connsiteX140" fmla="*/ 121634 w 677037"/>
              <a:gd name="connsiteY140" fmla="*/ 873034 h 1206724"/>
              <a:gd name="connsiteX141" fmla="*/ 111633 w 677037"/>
              <a:gd name="connsiteY141" fmla="*/ 874842 h 1206724"/>
              <a:gd name="connsiteX142" fmla="*/ 95250 w 677037"/>
              <a:gd name="connsiteY142" fmla="*/ 852773 h 1206724"/>
              <a:gd name="connsiteX143" fmla="*/ 95250 w 677037"/>
              <a:gd name="connsiteY143" fmla="*/ 852773 h 1206724"/>
              <a:gd name="connsiteX144" fmla="*/ 100489 w 677037"/>
              <a:gd name="connsiteY144" fmla="*/ 848778 h 1206724"/>
              <a:gd name="connsiteX145" fmla="*/ 100489 w 677037"/>
              <a:gd name="connsiteY145" fmla="*/ 848778 h 1206724"/>
              <a:gd name="connsiteX146" fmla="*/ 110014 w 677037"/>
              <a:gd name="connsiteY146" fmla="*/ 817768 h 1206724"/>
              <a:gd name="connsiteX147" fmla="*/ 103823 w 677037"/>
              <a:gd name="connsiteY147" fmla="*/ 806068 h 1206724"/>
              <a:gd name="connsiteX148" fmla="*/ 102775 w 677037"/>
              <a:gd name="connsiteY148" fmla="*/ 792846 h 1206724"/>
              <a:gd name="connsiteX149" fmla="*/ 89630 w 677037"/>
              <a:gd name="connsiteY149" fmla="*/ 778102 h 1206724"/>
              <a:gd name="connsiteX150" fmla="*/ 92678 w 677037"/>
              <a:gd name="connsiteY150" fmla="*/ 766687 h 1206724"/>
              <a:gd name="connsiteX151" fmla="*/ 89916 w 677037"/>
              <a:gd name="connsiteY151" fmla="*/ 758792 h 1206724"/>
              <a:gd name="connsiteX152" fmla="*/ 91440 w 677037"/>
              <a:gd name="connsiteY152" fmla="*/ 755273 h 1206724"/>
              <a:gd name="connsiteX153" fmla="*/ 114395 w 677037"/>
              <a:gd name="connsiteY153" fmla="*/ 754702 h 1206724"/>
              <a:gd name="connsiteX154" fmla="*/ 116300 w 677037"/>
              <a:gd name="connsiteY154" fmla="*/ 750992 h 1206724"/>
              <a:gd name="connsiteX155" fmla="*/ 115443 w 677037"/>
              <a:gd name="connsiteY155" fmla="*/ 730446 h 1206724"/>
              <a:gd name="connsiteX156" fmla="*/ 106966 w 677037"/>
              <a:gd name="connsiteY156" fmla="*/ 702575 h 1206724"/>
              <a:gd name="connsiteX157" fmla="*/ 123158 w 677037"/>
              <a:gd name="connsiteY157" fmla="*/ 671945 h 1206724"/>
              <a:gd name="connsiteX158" fmla="*/ 140208 w 677037"/>
              <a:gd name="connsiteY158" fmla="*/ 666523 h 1206724"/>
              <a:gd name="connsiteX159" fmla="*/ 137446 w 677037"/>
              <a:gd name="connsiteY159" fmla="*/ 658818 h 1206724"/>
              <a:gd name="connsiteX160" fmla="*/ 146400 w 677037"/>
              <a:gd name="connsiteY160" fmla="*/ 655870 h 1206724"/>
              <a:gd name="connsiteX161" fmla="*/ 162973 w 677037"/>
              <a:gd name="connsiteY161" fmla="*/ 657487 h 1206724"/>
              <a:gd name="connsiteX162" fmla="*/ 175451 w 677037"/>
              <a:gd name="connsiteY162" fmla="*/ 672041 h 1206724"/>
              <a:gd name="connsiteX163" fmla="*/ 207931 w 677037"/>
              <a:gd name="connsiteY163" fmla="*/ 680411 h 1206724"/>
              <a:gd name="connsiteX164" fmla="*/ 226409 w 677037"/>
              <a:gd name="connsiteY164" fmla="*/ 680697 h 1206724"/>
              <a:gd name="connsiteX165" fmla="*/ 229648 w 677037"/>
              <a:gd name="connsiteY165" fmla="*/ 678794 h 1206724"/>
              <a:gd name="connsiteX166" fmla="*/ 231077 w 677037"/>
              <a:gd name="connsiteY166" fmla="*/ 667855 h 1206724"/>
              <a:gd name="connsiteX167" fmla="*/ 238220 w 677037"/>
              <a:gd name="connsiteY167" fmla="*/ 659389 h 1206724"/>
              <a:gd name="connsiteX168" fmla="*/ 234506 w 677037"/>
              <a:gd name="connsiteY168" fmla="*/ 650353 h 1206724"/>
              <a:gd name="connsiteX169" fmla="*/ 226124 w 677037"/>
              <a:gd name="connsiteY169" fmla="*/ 647309 h 1206724"/>
              <a:gd name="connsiteX170" fmla="*/ 221361 w 677037"/>
              <a:gd name="connsiteY170" fmla="*/ 639699 h 1206724"/>
              <a:gd name="connsiteX171" fmla="*/ 187071 w 677037"/>
              <a:gd name="connsiteY171" fmla="*/ 633706 h 1206724"/>
              <a:gd name="connsiteX172" fmla="*/ 191929 w 677037"/>
              <a:gd name="connsiteY172" fmla="*/ 623718 h 1206724"/>
              <a:gd name="connsiteX173" fmla="*/ 160687 w 677037"/>
              <a:gd name="connsiteY173" fmla="*/ 605835 h 1206724"/>
              <a:gd name="connsiteX174" fmla="*/ 152876 w 677037"/>
              <a:gd name="connsiteY174" fmla="*/ 597750 h 1206724"/>
              <a:gd name="connsiteX175" fmla="*/ 147542 w 677037"/>
              <a:gd name="connsiteY175" fmla="*/ 565313 h 1206724"/>
              <a:gd name="connsiteX176" fmla="*/ 144209 w 677037"/>
              <a:gd name="connsiteY176" fmla="*/ 561889 h 1206724"/>
              <a:gd name="connsiteX177" fmla="*/ 123920 w 677037"/>
              <a:gd name="connsiteY177" fmla="*/ 561128 h 1206724"/>
              <a:gd name="connsiteX178" fmla="*/ 115919 w 677037"/>
              <a:gd name="connsiteY178" fmla="*/ 554850 h 1206724"/>
              <a:gd name="connsiteX179" fmla="*/ 105346 w 677037"/>
              <a:gd name="connsiteY179" fmla="*/ 553518 h 1206724"/>
              <a:gd name="connsiteX180" fmla="*/ 97346 w 677037"/>
              <a:gd name="connsiteY180" fmla="*/ 536586 h 1206724"/>
              <a:gd name="connsiteX181" fmla="*/ 95060 w 677037"/>
              <a:gd name="connsiteY181" fmla="*/ 513091 h 1206724"/>
              <a:gd name="connsiteX182" fmla="*/ 104489 w 677037"/>
              <a:gd name="connsiteY182" fmla="*/ 485505 h 1206724"/>
              <a:gd name="connsiteX183" fmla="*/ 100870 w 677037"/>
              <a:gd name="connsiteY183" fmla="*/ 479417 h 1206724"/>
              <a:gd name="connsiteX184" fmla="*/ 92678 w 677037"/>
              <a:gd name="connsiteY184" fmla="*/ 478656 h 1206724"/>
              <a:gd name="connsiteX185" fmla="*/ 79153 w 677037"/>
              <a:gd name="connsiteY185" fmla="*/ 467717 h 1206724"/>
              <a:gd name="connsiteX186" fmla="*/ 69152 w 677037"/>
              <a:gd name="connsiteY186" fmla="*/ 438134 h 1206724"/>
              <a:gd name="connsiteX187" fmla="*/ 43434 w 677037"/>
              <a:gd name="connsiteY187" fmla="*/ 418920 h 1206724"/>
              <a:gd name="connsiteX188" fmla="*/ 191 w 677037"/>
              <a:gd name="connsiteY188" fmla="*/ 373451 h 1206724"/>
              <a:gd name="connsiteX189" fmla="*/ 0 w 677037"/>
              <a:gd name="connsiteY189" fmla="*/ 361085 h 1206724"/>
              <a:gd name="connsiteX190" fmla="*/ 23051 w 677037"/>
              <a:gd name="connsiteY190" fmla="*/ 338065 h 1206724"/>
              <a:gd name="connsiteX191" fmla="*/ 32957 w 677037"/>
              <a:gd name="connsiteY191" fmla="*/ 312097 h 1206724"/>
              <a:gd name="connsiteX192" fmla="*/ 41243 w 677037"/>
              <a:gd name="connsiteY192" fmla="*/ 303536 h 1206724"/>
              <a:gd name="connsiteX193" fmla="*/ 74676 w 677037"/>
              <a:gd name="connsiteY193" fmla="*/ 300872 h 1206724"/>
              <a:gd name="connsiteX194" fmla="*/ 99536 w 677037"/>
              <a:gd name="connsiteY194" fmla="*/ 284702 h 1206724"/>
              <a:gd name="connsiteX195" fmla="*/ 130016 w 677037"/>
              <a:gd name="connsiteY195" fmla="*/ 285082 h 1206724"/>
              <a:gd name="connsiteX196" fmla="*/ 140875 w 677037"/>
              <a:gd name="connsiteY196" fmla="*/ 264250 h 1206724"/>
              <a:gd name="connsiteX197" fmla="*/ 150876 w 677037"/>
              <a:gd name="connsiteY197" fmla="*/ 256926 h 1206724"/>
              <a:gd name="connsiteX198" fmla="*/ 158877 w 677037"/>
              <a:gd name="connsiteY198" fmla="*/ 235618 h 1206724"/>
              <a:gd name="connsiteX199" fmla="*/ 154877 w 677037"/>
              <a:gd name="connsiteY199" fmla="*/ 186821 h 1206724"/>
              <a:gd name="connsiteX200" fmla="*/ 135350 w 677037"/>
              <a:gd name="connsiteY200" fmla="*/ 172742 h 1206724"/>
              <a:gd name="connsiteX201" fmla="*/ 129350 w 677037"/>
              <a:gd name="connsiteY201" fmla="*/ 172077 h 1206724"/>
              <a:gd name="connsiteX202" fmla="*/ 122682 w 677037"/>
              <a:gd name="connsiteY202" fmla="*/ 201755 h 1206724"/>
              <a:gd name="connsiteX203" fmla="*/ 117062 w 677037"/>
              <a:gd name="connsiteY203" fmla="*/ 202231 h 1206724"/>
              <a:gd name="connsiteX204" fmla="*/ 90202 w 677037"/>
              <a:gd name="connsiteY204" fmla="*/ 182540 h 1206724"/>
              <a:gd name="connsiteX205" fmla="*/ 87821 w 677037"/>
              <a:gd name="connsiteY205" fmla="*/ 150769 h 1206724"/>
              <a:gd name="connsiteX206" fmla="*/ 105251 w 677037"/>
              <a:gd name="connsiteY206" fmla="*/ 122423 h 1206724"/>
              <a:gd name="connsiteX207" fmla="*/ 116586 w 677037"/>
              <a:gd name="connsiteY207" fmla="*/ 112530 h 1206724"/>
              <a:gd name="connsiteX208" fmla="*/ 127921 w 677037"/>
              <a:gd name="connsiteY208" fmla="*/ 116145 h 1206724"/>
              <a:gd name="connsiteX209" fmla="*/ 147923 w 677037"/>
              <a:gd name="connsiteY209" fmla="*/ 107393 h 1206724"/>
              <a:gd name="connsiteX210" fmla="*/ 169164 w 677037"/>
              <a:gd name="connsiteY210" fmla="*/ 108535 h 1206724"/>
              <a:gd name="connsiteX211" fmla="*/ 175165 w 677037"/>
              <a:gd name="connsiteY211" fmla="*/ 103874 h 1206724"/>
              <a:gd name="connsiteX212" fmla="*/ 173641 w 677037"/>
              <a:gd name="connsiteY212" fmla="*/ 82091 h 1206724"/>
              <a:gd name="connsiteX213" fmla="*/ 176403 w 677037"/>
              <a:gd name="connsiteY213" fmla="*/ 74576 h 1206724"/>
              <a:gd name="connsiteX214" fmla="*/ 192500 w 677037"/>
              <a:gd name="connsiteY214" fmla="*/ 49844 h 1206724"/>
              <a:gd name="connsiteX215" fmla="*/ 197739 w 677037"/>
              <a:gd name="connsiteY215" fmla="*/ 27586 h 1206724"/>
              <a:gd name="connsiteX216" fmla="*/ 208502 w 677037"/>
              <a:gd name="connsiteY216" fmla="*/ 21593 h 1206724"/>
              <a:gd name="connsiteX217" fmla="*/ 243459 w 677037"/>
              <a:gd name="connsiteY217" fmla="*/ 19120 h 1206724"/>
              <a:gd name="connsiteX218" fmla="*/ 296037 w 677037"/>
              <a:gd name="connsiteY218" fmla="*/ 27871 h 1206724"/>
              <a:gd name="connsiteX219" fmla="*/ 314325 w 677037"/>
              <a:gd name="connsiteY219" fmla="*/ 15505 h 1206724"/>
              <a:gd name="connsiteX220" fmla="*/ 323374 w 677037"/>
              <a:gd name="connsiteY220" fmla="*/ 14934 h 1206724"/>
              <a:gd name="connsiteX221" fmla="*/ 333756 w 677037"/>
              <a:gd name="connsiteY221" fmla="*/ 7420 h 1206724"/>
              <a:gd name="connsiteX222" fmla="*/ 336233 w 677037"/>
              <a:gd name="connsiteY222" fmla="*/ 1617 h 1206724"/>
              <a:gd name="connsiteX223" fmla="*/ 336233 w 677037"/>
              <a:gd name="connsiteY223" fmla="*/ 1617 h 1206724"/>
              <a:gd name="connsiteX224" fmla="*/ 343376 w 677037"/>
              <a:gd name="connsiteY224" fmla="*/ 0 h 1206724"/>
              <a:gd name="connsiteX225" fmla="*/ 345662 w 677037"/>
              <a:gd name="connsiteY225" fmla="*/ 8846 h 1206724"/>
              <a:gd name="connsiteX226" fmla="*/ 352996 w 677037"/>
              <a:gd name="connsiteY226" fmla="*/ 11225 h 120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677037" h="1206724">
                <a:moveTo>
                  <a:pt x="364046" y="27586"/>
                </a:moveTo>
                <a:lnTo>
                  <a:pt x="357854" y="30820"/>
                </a:lnTo>
                <a:lnTo>
                  <a:pt x="345662" y="47276"/>
                </a:lnTo>
                <a:lnTo>
                  <a:pt x="319183" y="54886"/>
                </a:lnTo>
                <a:lnTo>
                  <a:pt x="313277" y="61449"/>
                </a:lnTo>
                <a:lnTo>
                  <a:pt x="315849" y="68964"/>
                </a:lnTo>
                <a:lnTo>
                  <a:pt x="312515" y="79142"/>
                </a:lnTo>
                <a:lnTo>
                  <a:pt x="318230" y="83422"/>
                </a:lnTo>
                <a:lnTo>
                  <a:pt x="356330" y="85230"/>
                </a:lnTo>
                <a:lnTo>
                  <a:pt x="356807" y="93601"/>
                </a:lnTo>
                <a:lnTo>
                  <a:pt x="345662" y="107108"/>
                </a:lnTo>
                <a:lnTo>
                  <a:pt x="357759" y="115384"/>
                </a:lnTo>
                <a:lnTo>
                  <a:pt x="355663" y="138784"/>
                </a:lnTo>
                <a:lnTo>
                  <a:pt x="357950" y="151911"/>
                </a:lnTo>
                <a:lnTo>
                  <a:pt x="368903" y="162660"/>
                </a:lnTo>
                <a:lnTo>
                  <a:pt x="372904" y="193004"/>
                </a:lnTo>
                <a:lnTo>
                  <a:pt x="357283" y="206226"/>
                </a:lnTo>
                <a:lnTo>
                  <a:pt x="349568" y="228960"/>
                </a:lnTo>
                <a:lnTo>
                  <a:pt x="350806" y="239614"/>
                </a:lnTo>
                <a:lnTo>
                  <a:pt x="364808" y="239138"/>
                </a:lnTo>
                <a:lnTo>
                  <a:pt x="376714" y="245416"/>
                </a:lnTo>
                <a:lnTo>
                  <a:pt x="381667" y="252836"/>
                </a:lnTo>
                <a:lnTo>
                  <a:pt x="377190" y="265106"/>
                </a:lnTo>
                <a:lnTo>
                  <a:pt x="375000" y="295736"/>
                </a:lnTo>
                <a:lnTo>
                  <a:pt x="382619" y="303536"/>
                </a:lnTo>
                <a:lnTo>
                  <a:pt x="391001" y="300016"/>
                </a:lnTo>
                <a:lnTo>
                  <a:pt x="397383" y="303821"/>
                </a:lnTo>
                <a:lnTo>
                  <a:pt x="405384" y="321895"/>
                </a:lnTo>
                <a:lnTo>
                  <a:pt x="423291" y="323987"/>
                </a:lnTo>
                <a:lnTo>
                  <a:pt x="435102" y="363368"/>
                </a:lnTo>
                <a:lnTo>
                  <a:pt x="452438" y="387053"/>
                </a:lnTo>
                <a:lnTo>
                  <a:pt x="465868" y="385817"/>
                </a:lnTo>
                <a:lnTo>
                  <a:pt x="465296" y="395329"/>
                </a:lnTo>
                <a:lnTo>
                  <a:pt x="476441" y="410739"/>
                </a:lnTo>
                <a:lnTo>
                  <a:pt x="483013" y="411595"/>
                </a:lnTo>
                <a:lnTo>
                  <a:pt x="490157" y="404651"/>
                </a:lnTo>
                <a:lnTo>
                  <a:pt x="496157" y="405127"/>
                </a:lnTo>
                <a:lnTo>
                  <a:pt x="497872" y="410834"/>
                </a:lnTo>
                <a:lnTo>
                  <a:pt x="494443" y="417778"/>
                </a:lnTo>
                <a:lnTo>
                  <a:pt x="501682" y="430524"/>
                </a:lnTo>
                <a:lnTo>
                  <a:pt x="493205" y="433664"/>
                </a:lnTo>
                <a:lnTo>
                  <a:pt x="501015" y="438039"/>
                </a:lnTo>
                <a:lnTo>
                  <a:pt x="504539" y="444222"/>
                </a:lnTo>
                <a:lnTo>
                  <a:pt x="535781" y="448598"/>
                </a:lnTo>
                <a:lnTo>
                  <a:pt x="541973" y="454210"/>
                </a:lnTo>
                <a:lnTo>
                  <a:pt x="553307" y="476469"/>
                </a:lnTo>
                <a:lnTo>
                  <a:pt x="562356" y="481605"/>
                </a:lnTo>
                <a:lnTo>
                  <a:pt x="587693" y="467051"/>
                </a:lnTo>
                <a:lnTo>
                  <a:pt x="597884" y="468478"/>
                </a:lnTo>
                <a:lnTo>
                  <a:pt x="630079" y="461915"/>
                </a:lnTo>
                <a:lnTo>
                  <a:pt x="636651" y="466195"/>
                </a:lnTo>
                <a:lnTo>
                  <a:pt x="637985" y="480178"/>
                </a:lnTo>
                <a:lnTo>
                  <a:pt x="645509" y="489786"/>
                </a:lnTo>
                <a:lnTo>
                  <a:pt x="642652" y="521652"/>
                </a:lnTo>
                <a:lnTo>
                  <a:pt x="648272" y="536110"/>
                </a:lnTo>
                <a:lnTo>
                  <a:pt x="643795" y="543435"/>
                </a:lnTo>
                <a:lnTo>
                  <a:pt x="641890" y="563125"/>
                </a:lnTo>
                <a:lnTo>
                  <a:pt x="648462" y="578059"/>
                </a:lnTo>
                <a:lnTo>
                  <a:pt x="644557" y="585669"/>
                </a:lnTo>
                <a:lnTo>
                  <a:pt x="653987" y="593564"/>
                </a:lnTo>
                <a:lnTo>
                  <a:pt x="672942" y="599557"/>
                </a:lnTo>
                <a:lnTo>
                  <a:pt x="676751" y="602030"/>
                </a:lnTo>
                <a:lnTo>
                  <a:pt x="677037" y="606977"/>
                </a:lnTo>
                <a:lnTo>
                  <a:pt x="662369" y="622006"/>
                </a:lnTo>
                <a:lnTo>
                  <a:pt x="656749" y="635038"/>
                </a:lnTo>
                <a:lnTo>
                  <a:pt x="644843" y="640935"/>
                </a:lnTo>
                <a:lnTo>
                  <a:pt x="631888" y="654633"/>
                </a:lnTo>
                <a:lnTo>
                  <a:pt x="624459" y="655394"/>
                </a:lnTo>
                <a:lnTo>
                  <a:pt x="615029" y="666143"/>
                </a:lnTo>
                <a:lnTo>
                  <a:pt x="573310" y="674228"/>
                </a:lnTo>
                <a:lnTo>
                  <a:pt x="563880" y="685072"/>
                </a:lnTo>
                <a:lnTo>
                  <a:pt x="556736" y="704382"/>
                </a:lnTo>
                <a:lnTo>
                  <a:pt x="530067" y="702289"/>
                </a:lnTo>
                <a:lnTo>
                  <a:pt x="524256" y="691160"/>
                </a:lnTo>
                <a:lnTo>
                  <a:pt x="519398" y="690780"/>
                </a:lnTo>
                <a:lnTo>
                  <a:pt x="505492" y="709519"/>
                </a:lnTo>
                <a:lnTo>
                  <a:pt x="493490" y="713419"/>
                </a:lnTo>
                <a:lnTo>
                  <a:pt x="491109" y="717224"/>
                </a:lnTo>
                <a:lnTo>
                  <a:pt x="496824" y="738531"/>
                </a:lnTo>
                <a:lnTo>
                  <a:pt x="503206" y="741955"/>
                </a:lnTo>
                <a:lnTo>
                  <a:pt x="499586" y="757841"/>
                </a:lnTo>
                <a:lnTo>
                  <a:pt x="491014" y="758697"/>
                </a:lnTo>
                <a:lnTo>
                  <a:pt x="482251" y="765261"/>
                </a:lnTo>
                <a:lnTo>
                  <a:pt x="477774" y="780480"/>
                </a:lnTo>
                <a:lnTo>
                  <a:pt x="467106" y="784761"/>
                </a:lnTo>
                <a:lnTo>
                  <a:pt x="463487" y="770302"/>
                </a:lnTo>
                <a:lnTo>
                  <a:pt x="459867" y="771539"/>
                </a:lnTo>
                <a:lnTo>
                  <a:pt x="456438" y="781431"/>
                </a:lnTo>
                <a:lnTo>
                  <a:pt x="445484" y="785902"/>
                </a:lnTo>
                <a:lnTo>
                  <a:pt x="434816" y="801122"/>
                </a:lnTo>
                <a:lnTo>
                  <a:pt x="418052" y="800171"/>
                </a:lnTo>
                <a:lnTo>
                  <a:pt x="405670" y="820432"/>
                </a:lnTo>
                <a:lnTo>
                  <a:pt x="378333" y="832512"/>
                </a:lnTo>
                <a:lnTo>
                  <a:pt x="359378" y="845354"/>
                </a:lnTo>
                <a:lnTo>
                  <a:pt x="352806" y="865329"/>
                </a:lnTo>
                <a:lnTo>
                  <a:pt x="354902" y="867993"/>
                </a:lnTo>
                <a:lnTo>
                  <a:pt x="372332" y="867137"/>
                </a:lnTo>
                <a:lnTo>
                  <a:pt x="384334" y="892059"/>
                </a:lnTo>
                <a:lnTo>
                  <a:pt x="376142" y="956457"/>
                </a:lnTo>
                <a:lnTo>
                  <a:pt x="393002" y="976337"/>
                </a:lnTo>
                <a:lnTo>
                  <a:pt x="406337" y="1010962"/>
                </a:lnTo>
                <a:lnTo>
                  <a:pt x="419386" y="1018286"/>
                </a:lnTo>
                <a:lnTo>
                  <a:pt x="426625" y="1040545"/>
                </a:lnTo>
                <a:lnTo>
                  <a:pt x="405194" y="1036360"/>
                </a:lnTo>
                <a:lnTo>
                  <a:pt x="401765" y="1037311"/>
                </a:lnTo>
                <a:lnTo>
                  <a:pt x="398526" y="1051674"/>
                </a:lnTo>
                <a:lnTo>
                  <a:pt x="381762" y="1060901"/>
                </a:lnTo>
                <a:lnTo>
                  <a:pt x="375000" y="1062328"/>
                </a:lnTo>
                <a:lnTo>
                  <a:pt x="350711" y="1055860"/>
                </a:lnTo>
                <a:lnTo>
                  <a:pt x="328708" y="1067560"/>
                </a:lnTo>
                <a:lnTo>
                  <a:pt x="322421" y="1094289"/>
                </a:lnTo>
                <a:lnTo>
                  <a:pt x="308325" y="1111126"/>
                </a:lnTo>
                <a:lnTo>
                  <a:pt x="305181" y="1120258"/>
                </a:lnTo>
                <a:lnTo>
                  <a:pt x="308896" y="1147273"/>
                </a:lnTo>
                <a:lnTo>
                  <a:pt x="306896" y="1164109"/>
                </a:lnTo>
                <a:lnTo>
                  <a:pt x="277463" y="1160494"/>
                </a:lnTo>
                <a:lnTo>
                  <a:pt x="269843" y="1166963"/>
                </a:lnTo>
                <a:lnTo>
                  <a:pt x="275082" y="1179804"/>
                </a:lnTo>
                <a:lnTo>
                  <a:pt x="270986" y="1187129"/>
                </a:lnTo>
                <a:lnTo>
                  <a:pt x="270986" y="1187129"/>
                </a:lnTo>
                <a:lnTo>
                  <a:pt x="233839" y="1180090"/>
                </a:lnTo>
                <a:lnTo>
                  <a:pt x="211550" y="1206724"/>
                </a:lnTo>
                <a:lnTo>
                  <a:pt x="197263" y="1199875"/>
                </a:lnTo>
                <a:lnTo>
                  <a:pt x="185452" y="1185892"/>
                </a:lnTo>
                <a:lnTo>
                  <a:pt x="180118" y="1170197"/>
                </a:lnTo>
                <a:lnTo>
                  <a:pt x="177737" y="1131292"/>
                </a:lnTo>
                <a:lnTo>
                  <a:pt x="172879" y="1119211"/>
                </a:lnTo>
                <a:lnTo>
                  <a:pt x="183833" y="1065943"/>
                </a:lnTo>
                <a:lnTo>
                  <a:pt x="182785" y="1057477"/>
                </a:lnTo>
                <a:lnTo>
                  <a:pt x="173546" y="1043589"/>
                </a:lnTo>
                <a:lnTo>
                  <a:pt x="175546" y="1002020"/>
                </a:lnTo>
                <a:lnTo>
                  <a:pt x="167164" y="980618"/>
                </a:lnTo>
                <a:lnTo>
                  <a:pt x="143542" y="950845"/>
                </a:lnTo>
                <a:lnTo>
                  <a:pt x="144780" y="937242"/>
                </a:lnTo>
                <a:lnTo>
                  <a:pt x="127730" y="920976"/>
                </a:lnTo>
                <a:lnTo>
                  <a:pt x="124968" y="913271"/>
                </a:lnTo>
                <a:lnTo>
                  <a:pt x="136398" y="898337"/>
                </a:lnTo>
                <a:lnTo>
                  <a:pt x="136875" y="895198"/>
                </a:lnTo>
                <a:lnTo>
                  <a:pt x="130302" y="892725"/>
                </a:lnTo>
                <a:lnTo>
                  <a:pt x="134874" y="877791"/>
                </a:lnTo>
                <a:lnTo>
                  <a:pt x="121634" y="873034"/>
                </a:lnTo>
                <a:lnTo>
                  <a:pt x="111633" y="874842"/>
                </a:lnTo>
                <a:lnTo>
                  <a:pt x="95250" y="852773"/>
                </a:lnTo>
                <a:lnTo>
                  <a:pt x="95250" y="852773"/>
                </a:lnTo>
                <a:lnTo>
                  <a:pt x="100489" y="848778"/>
                </a:lnTo>
                <a:lnTo>
                  <a:pt x="100489" y="848778"/>
                </a:lnTo>
                <a:lnTo>
                  <a:pt x="110014" y="817768"/>
                </a:lnTo>
                <a:lnTo>
                  <a:pt x="103823" y="806068"/>
                </a:lnTo>
                <a:lnTo>
                  <a:pt x="102775" y="792846"/>
                </a:lnTo>
                <a:lnTo>
                  <a:pt x="89630" y="778102"/>
                </a:lnTo>
                <a:lnTo>
                  <a:pt x="92678" y="766687"/>
                </a:lnTo>
                <a:lnTo>
                  <a:pt x="89916" y="758792"/>
                </a:lnTo>
                <a:lnTo>
                  <a:pt x="91440" y="755273"/>
                </a:lnTo>
                <a:lnTo>
                  <a:pt x="114395" y="754702"/>
                </a:lnTo>
                <a:lnTo>
                  <a:pt x="116300" y="750992"/>
                </a:lnTo>
                <a:lnTo>
                  <a:pt x="115443" y="730446"/>
                </a:lnTo>
                <a:lnTo>
                  <a:pt x="106966" y="702575"/>
                </a:lnTo>
                <a:lnTo>
                  <a:pt x="123158" y="671945"/>
                </a:lnTo>
                <a:lnTo>
                  <a:pt x="140208" y="666523"/>
                </a:lnTo>
                <a:lnTo>
                  <a:pt x="137446" y="658818"/>
                </a:lnTo>
                <a:lnTo>
                  <a:pt x="146400" y="655870"/>
                </a:lnTo>
                <a:lnTo>
                  <a:pt x="162973" y="657487"/>
                </a:lnTo>
                <a:lnTo>
                  <a:pt x="175451" y="672041"/>
                </a:lnTo>
                <a:lnTo>
                  <a:pt x="207931" y="680411"/>
                </a:lnTo>
                <a:lnTo>
                  <a:pt x="226409" y="680697"/>
                </a:lnTo>
                <a:lnTo>
                  <a:pt x="229648" y="678794"/>
                </a:lnTo>
                <a:lnTo>
                  <a:pt x="231077" y="667855"/>
                </a:lnTo>
                <a:lnTo>
                  <a:pt x="238220" y="659389"/>
                </a:lnTo>
                <a:lnTo>
                  <a:pt x="234506" y="650353"/>
                </a:lnTo>
                <a:lnTo>
                  <a:pt x="226124" y="647309"/>
                </a:lnTo>
                <a:lnTo>
                  <a:pt x="221361" y="639699"/>
                </a:lnTo>
                <a:lnTo>
                  <a:pt x="187071" y="633706"/>
                </a:lnTo>
                <a:lnTo>
                  <a:pt x="191929" y="623718"/>
                </a:lnTo>
                <a:lnTo>
                  <a:pt x="160687" y="605835"/>
                </a:lnTo>
                <a:lnTo>
                  <a:pt x="152876" y="597750"/>
                </a:lnTo>
                <a:lnTo>
                  <a:pt x="147542" y="565313"/>
                </a:lnTo>
                <a:lnTo>
                  <a:pt x="144209" y="561889"/>
                </a:lnTo>
                <a:lnTo>
                  <a:pt x="123920" y="561128"/>
                </a:lnTo>
                <a:lnTo>
                  <a:pt x="115919" y="554850"/>
                </a:lnTo>
                <a:lnTo>
                  <a:pt x="105346" y="553518"/>
                </a:lnTo>
                <a:lnTo>
                  <a:pt x="97346" y="536586"/>
                </a:lnTo>
                <a:lnTo>
                  <a:pt x="95060" y="513091"/>
                </a:lnTo>
                <a:lnTo>
                  <a:pt x="104489" y="485505"/>
                </a:lnTo>
                <a:lnTo>
                  <a:pt x="100870" y="479417"/>
                </a:lnTo>
                <a:lnTo>
                  <a:pt x="92678" y="478656"/>
                </a:lnTo>
                <a:lnTo>
                  <a:pt x="79153" y="467717"/>
                </a:lnTo>
                <a:lnTo>
                  <a:pt x="69152" y="438134"/>
                </a:lnTo>
                <a:lnTo>
                  <a:pt x="43434" y="418920"/>
                </a:lnTo>
                <a:lnTo>
                  <a:pt x="191" y="373451"/>
                </a:lnTo>
                <a:lnTo>
                  <a:pt x="0" y="361085"/>
                </a:lnTo>
                <a:lnTo>
                  <a:pt x="23051" y="338065"/>
                </a:lnTo>
                <a:lnTo>
                  <a:pt x="32957" y="312097"/>
                </a:lnTo>
                <a:lnTo>
                  <a:pt x="41243" y="303536"/>
                </a:lnTo>
                <a:lnTo>
                  <a:pt x="74676" y="300872"/>
                </a:lnTo>
                <a:lnTo>
                  <a:pt x="99536" y="284702"/>
                </a:lnTo>
                <a:lnTo>
                  <a:pt x="130016" y="285082"/>
                </a:lnTo>
                <a:lnTo>
                  <a:pt x="140875" y="264250"/>
                </a:lnTo>
                <a:lnTo>
                  <a:pt x="150876" y="256926"/>
                </a:lnTo>
                <a:lnTo>
                  <a:pt x="158877" y="235618"/>
                </a:lnTo>
                <a:lnTo>
                  <a:pt x="154877" y="186821"/>
                </a:lnTo>
                <a:lnTo>
                  <a:pt x="135350" y="172742"/>
                </a:lnTo>
                <a:lnTo>
                  <a:pt x="129350" y="172077"/>
                </a:lnTo>
                <a:lnTo>
                  <a:pt x="122682" y="201755"/>
                </a:lnTo>
                <a:lnTo>
                  <a:pt x="117062" y="202231"/>
                </a:lnTo>
                <a:lnTo>
                  <a:pt x="90202" y="182540"/>
                </a:lnTo>
                <a:lnTo>
                  <a:pt x="87821" y="150769"/>
                </a:lnTo>
                <a:lnTo>
                  <a:pt x="105251" y="122423"/>
                </a:lnTo>
                <a:lnTo>
                  <a:pt x="116586" y="112530"/>
                </a:lnTo>
                <a:lnTo>
                  <a:pt x="127921" y="116145"/>
                </a:lnTo>
                <a:lnTo>
                  <a:pt x="147923" y="107393"/>
                </a:lnTo>
                <a:lnTo>
                  <a:pt x="169164" y="108535"/>
                </a:lnTo>
                <a:lnTo>
                  <a:pt x="175165" y="103874"/>
                </a:lnTo>
                <a:lnTo>
                  <a:pt x="173641" y="82091"/>
                </a:lnTo>
                <a:lnTo>
                  <a:pt x="176403" y="74576"/>
                </a:lnTo>
                <a:lnTo>
                  <a:pt x="192500" y="49844"/>
                </a:lnTo>
                <a:lnTo>
                  <a:pt x="197739" y="27586"/>
                </a:lnTo>
                <a:lnTo>
                  <a:pt x="208502" y="21593"/>
                </a:lnTo>
                <a:lnTo>
                  <a:pt x="243459" y="19120"/>
                </a:lnTo>
                <a:lnTo>
                  <a:pt x="296037" y="27871"/>
                </a:lnTo>
                <a:lnTo>
                  <a:pt x="314325" y="15505"/>
                </a:lnTo>
                <a:lnTo>
                  <a:pt x="323374" y="14934"/>
                </a:lnTo>
                <a:lnTo>
                  <a:pt x="333756" y="7420"/>
                </a:lnTo>
                <a:lnTo>
                  <a:pt x="336233" y="1617"/>
                </a:lnTo>
                <a:lnTo>
                  <a:pt x="336233" y="1617"/>
                </a:lnTo>
                <a:lnTo>
                  <a:pt x="343376" y="0"/>
                </a:lnTo>
                <a:lnTo>
                  <a:pt x="345662" y="8846"/>
                </a:lnTo>
                <a:lnTo>
                  <a:pt x="352996" y="112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22" name="Forma libre 21">
            <a:extLst>
              <a:ext uri="{FF2B5EF4-FFF2-40B4-BE49-F238E27FC236}">
                <a16:creationId xmlns:a16="http://schemas.microsoft.com/office/drawing/2014/main" id="{746D2545-9192-4C44-A322-16F3CFDF3A86}"/>
              </a:ext>
            </a:extLst>
          </p:cNvPr>
          <p:cNvSpPr/>
          <p:nvPr/>
        </p:nvSpPr>
        <p:spPr>
          <a:xfrm>
            <a:off x="7249422" y="5384030"/>
            <a:ext cx="986569" cy="651311"/>
          </a:xfrm>
          <a:custGeom>
            <a:avLst/>
            <a:gdLst>
              <a:gd name="connsiteX0" fmla="*/ 454723 w 1116234"/>
              <a:gd name="connsiteY0" fmla="*/ 50890 h 736913"/>
              <a:gd name="connsiteX1" fmla="*/ 465868 w 1116234"/>
              <a:gd name="connsiteY1" fmla="*/ 30154 h 736913"/>
              <a:gd name="connsiteX2" fmla="*/ 468725 w 1116234"/>
              <a:gd name="connsiteY2" fmla="*/ 21022 h 736913"/>
              <a:gd name="connsiteX3" fmla="*/ 464058 w 1116234"/>
              <a:gd name="connsiteY3" fmla="*/ 13983 h 736913"/>
              <a:gd name="connsiteX4" fmla="*/ 464534 w 1116234"/>
              <a:gd name="connsiteY4" fmla="*/ 5802 h 736913"/>
              <a:gd name="connsiteX5" fmla="*/ 470725 w 1116234"/>
              <a:gd name="connsiteY5" fmla="*/ 0 h 736913"/>
              <a:gd name="connsiteX6" fmla="*/ 481679 w 1116234"/>
              <a:gd name="connsiteY6" fmla="*/ 11034 h 736913"/>
              <a:gd name="connsiteX7" fmla="*/ 491204 w 1116234"/>
              <a:gd name="connsiteY7" fmla="*/ 14363 h 736913"/>
              <a:gd name="connsiteX8" fmla="*/ 485680 w 1116234"/>
              <a:gd name="connsiteY8" fmla="*/ 26444 h 736913"/>
              <a:gd name="connsiteX9" fmla="*/ 491490 w 1116234"/>
              <a:gd name="connsiteY9" fmla="*/ 52508 h 736913"/>
              <a:gd name="connsiteX10" fmla="*/ 497586 w 1116234"/>
              <a:gd name="connsiteY10" fmla="*/ 61068 h 736913"/>
              <a:gd name="connsiteX11" fmla="*/ 516255 w 1116234"/>
              <a:gd name="connsiteY11" fmla="*/ 75813 h 736913"/>
              <a:gd name="connsiteX12" fmla="*/ 528638 w 1116234"/>
              <a:gd name="connsiteY12" fmla="*/ 72198 h 736913"/>
              <a:gd name="connsiteX13" fmla="*/ 541877 w 1116234"/>
              <a:gd name="connsiteY13" fmla="*/ 79903 h 736913"/>
              <a:gd name="connsiteX14" fmla="*/ 551593 w 1116234"/>
              <a:gd name="connsiteY14" fmla="*/ 97881 h 736913"/>
              <a:gd name="connsiteX15" fmla="*/ 564737 w 1116234"/>
              <a:gd name="connsiteY15" fmla="*/ 98737 h 736913"/>
              <a:gd name="connsiteX16" fmla="*/ 559594 w 1116234"/>
              <a:gd name="connsiteY16" fmla="*/ 107298 h 736913"/>
              <a:gd name="connsiteX17" fmla="*/ 566261 w 1116234"/>
              <a:gd name="connsiteY17" fmla="*/ 110627 h 736913"/>
              <a:gd name="connsiteX18" fmla="*/ 589788 w 1116234"/>
              <a:gd name="connsiteY18" fmla="*/ 103208 h 736913"/>
              <a:gd name="connsiteX19" fmla="*/ 603409 w 1116234"/>
              <a:gd name="connsiteY19" fmla="*/ 108154 h 736913"/>
              <a:gd name="connsiteX20" fmla="*/ 614363 w 1116234"/>
              <a:gd name="connsiteY20" fmla="*/ 106347 h 736913"/>
              <a:gd name="connsiteX21" fmla="*/ 633698 w 1116234"/>
              <a:gd name="connsiteY21" fmla="*/ 110913 h 736913"/>
              <a:gd name="connsiteX22" fmla="*/ 638651 w 1116234"/>
              <a:gd name="connsiteY22" fmla="*/ 115098 h 736913"/>
              <a:gd name="connsiteX23" fmla="*/ 648176 w 1116234"/>
              <a:gd name="connsiteY23" fmla="*/ 151149 h 736913"/>
              <a:gd name="connsiteX24" fmla="*/ 646081 w 1116234"/>
              <a:gd name="connsiteY24" fmla="*/ 163040 h 736913"/>
              <a:gd name="connsiteX25" fmla="*/ 638366 w 1116234"/>
              <a:gd name="connsiteY25" fmla="*/ 173693 h 736913"/>
              <a:gd name="connsiteX26" fmla="*/ 628935 w 1116234"/>
              <a:gd name="connsiteY26" fmla="*/ 198140 h 736913"/>
              <a:gd name="connsiteX27" fmla="*/ 622078 w 1116234"/>
              <a:gd name="connsiteY27" fmla="*/ 204608 h 736913"/>
              <a:gd name="connsiteX28" fmla="*/ 625316 w 1116234"/>
              <a:gd name="connsiteY28" fmla="*/ 211457 h 736913"/>
              <a:gd name="connsiteX29" fmla="*/ 623697 w 1116234"/>
              <a:gd name="connsiteY29" fmla="*/ 222682 h 736913"/>
              <a:gd name="connsiteX30" fmla="*/ 644366 w 1116234"/>
              <a:gd name="connsiteY30" fmla="*/ 264726 h 736913"/>
              <a:gd name="connsiteX31" fmla="*/ 663035 w 1116234"/>
              <a:gd name="connsiteY31" fmla="*/ 270243 h 736913"/>
              <a:gd name="connsiteX32" fmla="*/ 675037 w 1116234"/>
              <a:gd name="connsiteY32" fmla="*/ 264060 h 736913"/>
              <a:gd name="connsiteX33" fmla="*/ 702373 w 1116234"/>
              <a:gd name="connsiteY33" fmla="*/ 262443 h 736913"/>
              <a:gd name="connsiteX34" fmla="*/ 731044 w 1116234"/>
              <a:gd name="connsiteY34" fmla="*/ 242467 h 736913"/>
              <a:gd name="connsiteX35" fmla="*/ 765905 w 1116234"/>
              <a:gd name="connsiteY35" fmla="*/ 233716 h 736913"/>
              <a:gd name="connsiteX36" fmla="*/ 777430 w 1116234"/>
              <a:gd name="connsiteY36" fmla="*/ 223347 h 736913"/>
              <a:gd name="connsiteX37" fmla="*/ 781431 w 1116234"/>
              <a:gd name="connsiteY37" fmla="*/ 224013 h 736913"/>
              <a:gd name="connsiteX38" fmla="*/ 794480 w 1116234"/>
              <a:gd name="connsiteY38" fmla="*/ 232004 h 736913"/>
              <a:gd name="connsiteX39" fmla="*/ 792766 w 1116234"/>
              <a:gd name="connsiteY39" fmla="*/ 238472 h 736913"/>
              <a:gd name="connsiteX40" fmla="*/ 778573 w 1116234"/>
              <a:gd name="connsiteY40" fmla="*/ 244750 h 736913"/>
              <a:gd name="connsiteX41" fmla="*/ 776383 w 1116234"/>
              <a:gd name="connsiteY41" fmla="*/ 255499 h 736913"/>
              <a:gd name="connsiteX42" fmla="*/ 808387 w 1116234"/>
              <a:gd name="connsiteY42" fmla="*/ 297448 h 736913"/>
              <a:gd name="connsiteX43" fmla="*/ 841248 w 1116234"/>
              <a:gd name="connsiteY43" fmla="*/ 323987 h 736913"/>
              <a:gd name="connsiteX44" fmla="*/ 841153 w 1116234"/>
              <a:gd name="connsiteY44" fmla="*/ 333404 h 736913"/>
              <a:gd name="connsiteX45" fmla="*/ 847249 w 1116234"/>
              <a:gd name="connsiteY45" fmla="*/ 338826 h 736913"/>
              <a:gd name="connsiteX46" fmla="*/ 844105 w 1116234"/>
              <a:gd name="connsiteY46" fmla="*/ 351858 h 736913"/>
              <a:gd name="connsiteX47" fmla="*/ 1116235 w 1116234"/>
              <a:gd name="connsiteY47" fmla="*/ 368504 h 736913"/>
              <a:gd name="connsiteX48" fmla="*/ 1116235 w 1116234"/>
              <a:gd name="connsiteY48" fmla="*/ 368504 h 736913"/>
              <a:gd name="connsiteX49" fmla="*/ 1112996 w 1116234"/>
              <a:gd name="connsiteY49" fmla="*/ 377446 h 736913"/>
              <a:gd name="connsiteX50" fmla="*/ 1113282 w 1116234"/>
              <a:gd name="connsiteY50" fmla="*/ 396470 h 736913"/>
              <a:gd name="connsiteX51" fmla="*/ 1106043 w 1116234"/>
              <a:gd name="connsiteY51" fmla="*/ 406173 h 736913"/>
              <a:gd name="connsiteX52" fmla="*/ 1098423 w 1116234"/>
              <a:gd name="connsiteY52" fmla="*/ 439371 h 736913"/>
              <a:gd name="connsiteX53" fmla="*/ 1070420 w 1116234"/>
              <a:gd name="connsiteY53" fmla="*/ 464293 h 736913"/>
              <a:gd name="connsiteX54" fmla="*/ 1049560 w 1116234"/>
              <a:gd name="connsiteY54" fmla="*/ 524125 h 736913"/>
              <a:gd name="connsiteX55" fmla="*/ 1048798 w 1116234"/>
              <a:gd name="connsiteY55" fmla="*/ 532210 h 736913"/>
              <a:gd name="connsiteX56" fmla="*/ 1060609 w 1116234"/>
              <a:gd name="connsiteY56" fmla="*/ 560081 h 736913"/>
              <a:gd name="connsiteX57" fmla="*/ 1055656 w 1116234"/>
              <a:gd name="connsiteY57" fmla="*/ 573969 h 736913"/>
              <a:gd name="connsiteX58" fmla="*/ 1056799 w 1116234"/>
              <a:gd name="connsiteY58" fmla="*/ 594040 h 736913"/>
              <a:gd name="connsiteX59" fmla="*/ 1056799 w 1116234"/>
              <a:gd name="connsiteY59" fmla="*/ 594040 h 736913"/>
              <a:gd name="connsiteX60" fmla="*/ 1057180 w 1116234"/>
              <a:gd name="connsiteY60" fmla="*/ 598225 h 736913"/>
              <a:gd name="connsiteX61" fmla="*/ 1038320 w 1116234"/>
              <a:gd name="connsiteY61" fmla="*/ 606691 h 736913"/>
              <a:gd name="connsiteX62" fmla="*/ 1033653 w 1116234"/>
              <a:gd name="connsiteY62" fmla="*/ 605835 h 736913"/>
              <a:gd name="connsiteX63" fmla="*/ 1028700 w 1116234"/>
              <a:gd name="connsiteY63" fmla="*/ 601745 h 736913"/>
              <a:gd name="connsiteX64" fmla="*/ 1021842 w 1116234"/>
              <a:gd name="connsiteY64" fmla="*/ 602411 h 736913"/>
              <a:gd name="connsiteX65" fmla="*/ 1014317 w 1116234"/>
              <a:gd name="connsiteY65" fmla="*/ 594135 h 736913"/>
              <a:gd name="connsiteX66" fmla="*/ 1006030 w 1116234"/>
              <a:gd name="connsiteY66" fmla="*/ 594325 h 736913"/>
              <a:gd name="connsiteX67" fmla="*/ 997553 w 1116234"/>
              <a:gd name="connsiteY67" fmla="*/ 579962 h 736913"/>
              <a:gd name="connsiteX68" fmla="*/ 986885 w 1116234"/>
              <a:gd name="connsiteY68" fmla="*/ 583671 h 736913"/>
              <a:gd name="connsiteX69" fmla="*/ 987076 w 1116234"/>
              <a:gd name="connsiteY69" fmla="*/ 593089 h 736913"/>
              <a:gd name="connsiteX70" fmla="*/ 980789 w 1116234"/>
              <a:gd name="connsiteY70" fmla="*/ 593564 h 736913"/>
              <a:gd name="connsiteX71" fmla="*/ 980599 w 1116234"/>
              <a:gd name="connsiteY71" fmla="*/ 599557 h 736913"/>
              <a:gd name="connsiteX72" fmla="*/ 991267 w 1116234"/>
              <a:gd name="connsiteY72" fmla="*/ 608689 h 736913"/>
              <a:gd name="connsiteX73" fmla="*/ 1032891 w 1116234"/>
              <a:gd name="connsiteY73" fmla="*/ 611733 h 736913"/>
              <a:gd name="connsiteX74" fmla="*/ 1062133 w 1116234"/>
              <a:gd name="connsiteY74" fmla="*/ 633516 h 736913"/>
              <a:gd name="connsiteX75" fmla="*/ 1062133 w 1116234"/>
              <a:gd name="connsiteY75" fmla="*/ 633516 h 736913"/>
              <a:gd name="connsiteX76" fmla="*/ 1060418 w 1116234"/>
              <a:gd name="connsiteY76" fmla="*/ 639604 h 736913"/>
              <a:gd name="connsiteX77" fmla="*/ 1060418 w 1116234"/>
              <a:gd name="connsiteY77" fmla="*/ 639604 h 736913"/>
              <a:gd name="connsiteX78" fmla="*/ 1015555 w 1116234"/>
              <a:gd name="connsiteY78" fmla="*/ 619913 h 736913"/>
              <a:gd name="connsiteX79" fmla="*/ 987361 w 1116234"/>
              <a:gd name="connsiteY79" fmla="*/ 611257 h 736913"/>
              <a:gd name="connsiteX80" fmla="*/ 914114 w 1116234"/>
              <a:gd name="connsiteY80" fmla="*/ 600603 h 736913"/>
              <a:gd name="connsiteX81" fmla="*/ 911828 w 1116234"/>
              <a:gd name="connsiteY81" fmla="*/ 596323 h 736913"/>
              <a:gd name="connsiteX82" fmla="*/ 936974 w 1116234"/>
              <a:gd name="connsiteY82" fmla="*/ 587762 h 736913"/>
              <a:gd name="connsiteX83" fmla="*/ 943927 w 1116234"/>
              <a:gd name="connsiteY83" fmla="*/ 581579 h 736913"/>
              <a:gd name="connsiteX84" fmla="*/ 947738 w 1116234"/>
              <a:gd name="connsiteY84" fmla="*/ 570830 h 736913"/>
              <a:gd name="connsiteX85" fmla="*/ 925068 w 1116234"/>
              <a:gd name="connsiteY85" fmla="*/ 562840 h 736913"/>
              <a:gd name="connsiteX86" fmla="*/ 912781 w 1116234"/>
              <a:gd name="connsiteY86" fmla="*/ 571401 h 736913"/>
              <a:gd name="connsiteX87" fmla="*/ 909066 w 1116234"/>
              <a:gd name="connsiteY87" fmla="*/ 578725 h 736913"/>
              <a:gd name="connsiteX88" fmla="*/ 899922 w 1116234"/>
              <a:gd name="connsiteY88" fmla="*/ 579201 h 736913"/>
              <a:gd name="connsiteX89" fmla="*/ 897350 w 1116234"/>
              <a:gd name="connsiteY89" fmla="*/ 585003 h 736913"/>
              <a:gd name="connsiteX90" fmla="*/ 892493 w 1116234"/>
              <a:gd name="connsiteY90" fmla="*/ 583576 h 736913"/>
              <a:gd name="connsiteX91" fmla="*/ 891540 w 1116234"/>
              <a:gd name="connsiteY91" fmla="*/ 579867 h 736913"/>
              <a:gd name="connsiteX92" fmla="*/ 902018 w 1116234"/>
              <a:gd name="connsiteY92" fmla="*/ 570925 h 736913"/>
              <a:gd name="connsiteX93" fmla="*/ 891540 w 1116234"/>
              <a:gd name="connsiteY93" fmla="*/ 562079 h 736913"/>
              <a:gd name="connsiteX94" fmla="*/ 893826 w 1116234"/>
              <a:gd name="connsiteY94" fmla="*/ 556276 h 736913"/>
              <a:gd name="connsiteX95" fmla="*/ 880586 w 1116234"/>
              <a:gd name="connsiteY95" fmla="*/ 546288 h 736913"/>
              <a:gd name="connsiteX96" fmla="*/ 864679 w 1116234"/>
              <a:gd name="connsiteY96" fmla="*/ 550474 h 736913"/>
              <a:gd name="connsiteX97" fmla="*/ 852297 w 1116234"/>
              <a:gd name="connsiteY97" fmla="*/ 571686 h 736913"/>
              <a:gd name="connsiteX98" fmla="*/ 840391 w 1116234"/>
              <a:gd name="connsiteY98" fmla="*/ 571401 h 736913"/>
              <a:gd name="connsiteX99" fmla="*/ 831628 w 1116234"/>
              <a:gd name="connsiteY99" fmla="*/ 579201 h 736913"/>
              <a:gd name="connsiteX100" fmla="*/ 833628 w 1116234"/>
              <a:gd name="connsiteY100" fmla="*/ 587381 h 736913"/>
              <a:gd name="connsiteX101" fmla="*/ 827818 w 1116234"/>
              <a:gd name="connsiteY101" fmla="*/ 587952 h 736913"/>
              <a:gd name="connsiteX102" fmla="*/ 823627 w 1116234"/>
              <a:gd name="connsiteY102" fmla="*/ 595562 h 736913"/>
              <a:gd name="connsiteX103" fmla="*/ 884777 w 1116234"/>
              <a:gd name="connsiteY103" fmla="*/ 595467 h 736913"/>
              <a:gd name="connsiteX104" fmla="*/ 902303 w 1116234"/>
              <a:gd name="connsiteY104" fmla="*/ 597750 h 736913"/>
              <a:gd name="connsiteX105" fmla="*/ 903446 w 1116234"/>
              <a:gd name="connsiteY105" fmla="*/ 600508 h 736913"/>
              <a:gd name="connsiteX106" fmla="*/ 868775 w 1116234"/>
              <a:gd name="connsiteY106" fmla="*/ 601079 h 736913"/>
              <a:gd name="connsiteX107" fmla="*/ 830770 w 1116234"/>
              <a:gd name="connsiteY107" fmla="*/ 607452 h 736913"/>
              <a:gd name="connsiteX108" fmla="*/ 813149 w 1116234"/>
              <a:gd name="connsiteY108" fmla="*/ 605930 h 736913"/>
              <a:gd name="connsiteX109" fmla="*/ 811625 w 1116234"/>
              <a:gd name="connsiteY109" fmla="*/ 611733 h 736913"/>
              <a:gd name="connsiteX110" fmla="*/ 792385 w 1116234"/>
              <a:gd name="connsiteY110" fmla="*/ 613350 h 736913"/>
              <a:gd name="connsiteX111" fmla="*/ 787812 w 1116234"/>
              <a:gd name="connsiteY111" fmla="*/ 617726 h 736913"/>
              <a:gd name="connsiteX112" fmla="*/ 781812 w 1116234"/>
              <a:gd name="connsiteY112" fmla="*/ 617726 h 736913"/>
              <a:gd name="connsiteX113" fmla="*/ 780288 w 1116234"/>
              <a:gd name="connsiteY113" fmla="*/ 627238 h 736913"/>
              <a:gd name="connsiteX114" fmla="*/ 761047 w 1116234"/>
              <a:gd name="connsiteY114" fmla="*/ 635704 h 736913"/>
              <a:gd name="connsiteX115" fmla="*/ 757809 w 1116234"/>
              <a:gd name="connsiteY115" fmla="*/ 640650 h 736913"/>
              <a:gd name="connsiteX116" fmla="*/ 759809 w 1116234"/>
              <a:gd name="connsiteY116" fmla="*/ 648069 h 736913"/>
              <a:gd name="connsiteX117" fmla="*/ 746760 w 1116234"/>
              <a:gd name="connsiteY117" fmla="*/ 652445 h 736913"/>
              <a:gd name="connsiteX118" fmla="*/ 745045 w 1116234"/>
              <a:gd name="connsiteY118" fmla="*/ 657582 h 736913"/>
              <a:gd name="connsiteX119" fmla="*/ 730282 w 1116234"/>
              <a:gd name="connsiteY119" fmla="*/ 655869 h 736913"/>
              <a:gd name="connsiteX120" fmla="*/ 729234 w 1116234"/>
              <a:gd name="connsiteY120" fmla="*/ 661387 h 736913"/>
              <a:gd name="connsiteX121" fmla="*/ 710469 w 1116234"/>
              <a:gd name="connsiteY121" fmla="*/ 661387 h 736913"/>
              <a:gd name="connsiteX122" fmla="*/ 709422 w 1116234"/>
              <a:gd name="connsiteY122" fmla="*/ 665857 h 736913"/>
              <a:gd name="connsiteX123" fmla="*/ 690086 w 1116234"/>
              <a:gd name="connsiteY123" fmla="*/ 674323 h 736913"/>
              <a:gd name="connsiteX124" fmla="*/ 666845 w 1116234"/>
              <a:gd name="connsiteY124" fmla="*/ 677557 h 736913"/>
              <a:gd name="connsiteX125" fmla="*/ 654653 w 1116234"/>
              <a:gd name="connsiteY125" fmla="*/ 685643 h 736913"/>
              <a:gd name="connsiteX126" fmla="*/ 617982 w 1116234"/>
              <a:gd name="connsiteY126" fmla="*/ 695250 h 736913"/>
              <a:gd name="connsiteX127" fmla="*/ 591978 w 1116234"/>
              <a:gd name="connsiteY127" fmla="*/ 707236 h 736913"/>
              <a:gd name="connsiteX128" fmla="*/ 592074 w 1116234"/>
              <a:gd name="connsiteY128" fmla="*/ 709709 h 736913"/>
              <a:gd name="connsiteX129" fmla="*/ 578168 w 1116234"/>
              <a:gd name="connsiteY129" fmla="*/ 713514 h 736913"/>
              <a:gd name="connsiteX130" fmla="*/ 579882 w 1116234"/>
              <a:gd name="connsiteY130" fmla="*/ 716653 h 736913"/>
              <a:gd name="connsiteX131" fmla="*/ 551783 w 1116234"/>
              <a:gd name="connsiteY131" fmla="*/ 730255 h 736913"/>
              <a:gd name="connsiteX132" fmla="*/ 509397 w 1116234"/>
              <a:gd name="connsiteY132" fmla="*/ 727687 h 736913"/>
              <a:gd name="connsiteX133" fmla="*/ 491585 w 1116234"/>
              <a:gd name="connsiteY133" fmla="*/ 736914 h 736913"/>
              <a:gd name="connsiteX134" fmla="*/ 476631 w 1116234"/>
              <a:gd name="connsiteY134" fmla="*/ 736629 h 736913"/>
              <a:gd name="connsiteX135" fmla="*/ 442913 w 1116234"/>
              <a:gd name="connsiteY135" fmla="*/ 722455 h 736913"/>
              <a:gd name="connsiteX136" fmla="*/ 404717 w 1116234"/>
              <a:gd name="connsiteY136" fmla="*/ 716748 h 736913"/>
              <a:gd name="connsiteX137" fmla="*/ 389954 w 1116234"/>
              <a:gd name="connsiteY137" fmla="*/ 707711 h 736913"/>
              <a:gd name="connsiteX138" fmla="*/ 366808 w 1116234"/>
              <a:gd name="connsiteY138" fmla="*/ 700482 h 736913"/>
              <a:gd name="connsiteX139" fmla="*/ 359473 w 1116234"/>
              <a:gd name="connsiteY139" fmla="*/ 695345 h 736913"/>
              <a:gd name="connsiteX140" fmla="*/ 356901 w 1116234"/>
              <a:gd name="connsiteY140" fmla="*/ 688021 h 736913"/>
              <a:gd name="connsiteX141" fmla="*/ 321087 w 1116234"/>
              <a:gd name="connsiteY141" fmla="*/ 671850 h 736913"/>
              <a:gd name="connsiteX142" fmla="*/ 290036 w 1116234"/>
              <a:gd name="connsiteY142" fmla="*/ 666048 h 736913"/>
              <a:gd name="connsiteX143" fmla="*/ 270796 w 1116234"/>
              <a:gd name="connsiteY143" fmla="*/ 667284 h 736913"/>
              <a:gd name="connsiteX144" fmla="*/ 245650 w 1116234"/>
              <a:gd name="connsiteY144" fmla="*/ 660340 h 736913"/>
              <a:gd name="connsiteX145" fmla="*/ 238601 w 1116234"/>
              <a:gd name="connsiteY145" fmla="*/ 662052 h 736913"/>
              <a:gd name="connsiteX146" fmla="*/ 214122 w 1116234"/>
              <a:gd name="connsiteY146" fmla="*/ 658247 h 736913"/>
              <a:gd name="connsiteX147" fmla="*/ 209931 w 1116234"/>
              <a:gd name="connsiteY147" fmla="*/ 661957 h 736913"/>
              <a:gd name="connsiteX148" fmla="*/ 186785 w 1116234"/>
              <a:gd name="connsiteY148" fmla="*/ 658438 h 736913"/>
              <a:gd name="connsiteX149" fmla="*/ 132683 w 1116234"/>
              <a:gd name="connsiteY149" fmla="*/ 622862 h 736913"/>
              <a:gd name="connsiteX150" fmla="*/ 80867 w 1116234"/>
              <a:gd name="connsiteY150" fmla="*/ 595276 h 736913"/>
              <a:gd name="connsiteX151" fmla="*/ 36385 w 1116234"/>
              <a:gd name="connsiteY151" fmla="*/ 587286 h 736913"/>
              <a:gd name="connsiteX152" fmla="*/ 0 w 1116234"/>
              <a:gd name="connsiteY152" fmla="*/ 574159 h 736913"/>
              <a:gd name="connsiteX153" fmla="*/ 0 w 1116234"/>
              <a:gd name="connsiteY153" fmla="*/ 574159 h 736913"/>
              <a:gd name="connsiteX154" fmla="*/ 44196 w 1116234"/>
              <a:gd name="connsiteY154" fmla="*/ 540391 h 736913"/>
              <a:gd name="connsiteX155" fmla="*/ 48578 w 1116234"/>
              <a:gd name="connsiteY155" fmla="*/ 521271 h 736913"/>
              <a:gd name="connsiteX156" fmla="*/ 87725 w 1116234"/>
              <a:gd name="connsiteY156" fmla="*/ 487122 h 736913"/>
              <a:gd name="connsiteX157" fmla="*/ 89535 w 1116234"/>
              <a:gd name="connsiteY157" fmla="*/ 474281 h 736913"/>
              <a:gd name="connsiteX158" fmla="*/ 98393 w 1116234"/>
              <a:gd name="connsiteY158" fmla="*/ 467908 h 736913"/>
              <a:gd name="connsiteX159" fmla="*/ 110014 w 1116234"/>
              <a:gd name="connsiteY159" fmla="*/ 465720 h 736913"/>
              <a:gd name="connsiteX160" fmla="*/ 118586 w 1116234"/>
              <a:gd name="connsiteY160" fmla="*/ 457063 h 736913"/>
              <a:gd name="connsiteX161" fmla="*/ 127349 w 1116234"/>
              <a:gd name="connsiteY161" fmla="*/ 429668 h 736913"/>
              <a:gd name="connsiteX162" fmla="*/ 123920 w 1116234"/>
              <a:gd name="connsiteY162" fmla="*/ 414924 h 736913"/>
              <a:gd name="connsiteX163" fmla="*/ 119920 w 1116234"/>
              <a:gd name="connsiteY163" fmla="*/ 409788 h 736913"/>
              <a:gd name="connsiteX164" fmla="*/ 108871 w 1116234"/>
              <a:gd name="connsiteY164" fmla="*/ 407314 h 736913"/>
              <a:gd name="connsiteX165" fmla="*/ 106299 w 1116234"/>
              <a:gd name="connsiteY165" fmla="*/ 401702 h 736913"/>
              <a:gd name="connsiteX166" fmla="*/ 107347 w 1116234"/>
              <a:gd name="connsiteY166" fmla="*/ 383534 h 736913"/>
              <a:gd name="connsiteX167" fmla="*/ 103060 w 1116234"/>
              <a:gd name="connsiteY167" fmla="*/ 372405 h 736913"/>
              <a:gd name="connsiteX168" fmla="*/ 81248 w 1116234"/>
              <a:gd name="connsiteY168" fmla="*/ 364985 h 736913"/>
              <a:gd name="connsiteX169" fmla="*/ 75914 w 1116234"/>
              <a:gd name="connsiteY169" fmla="*/ 360134 h 736913"/>
              <a:gd name="connsiteX170" fmla="*/ 77629 w 1116234"/>
              <a:gd name="connsiteY170" fmla="*/ 340443 h 736913"/>
              <a:gd name="connsiteX171" fmla="*/ 86392 w 1116234"/>
              <a:gd name="connsiteY171" fmla="*/ 332548 h 736913"/>
              <a:gd name="connsiteX172" fmla="*/ 80581 w 1116234"/>
              <a:gd name="connsiteY172" fmla="*/ 288982 h 736913"/>
              <a:gd name="connsiteX173" fmla="*/ 54578 w 1116234"/>
              <a:gd name="connsiteY173" fmla="*/ 231338 h 736913"/>
              <a:gd name="connsiteX174" fmla="*/ 56197 w 1116234"/>
              <a:gd name="connsiteY174" fmla="*/ 217830 h 736913"/>
              <a:gd name="connsiteX175" fmla="*/ 72771 w 1116234"/>
              <a:gd name="connsiteY175" fmla="*/ 180257 h 736913"/>
              <a:gd name="connsiteX176" fmla="*/ 72771 w 1116234"/>
              <a:gd name="connsiteY176" fmla="*/ 180257 h 736913"/>
              <a:gd name="connsiteX177" fmla="*/ 84201 w 1116234"/>
              <a:gd name="connsiteY177" fmla="*/ 166940 h 736913"/>
              <a:gd name="connsiteX178" fmla="*/ 103918 w 1116234"/>
              <a:gd name="connsiteY178" fmla="*/ 154098 h 736913"/>
              <a:gd name="connsiteX179" fmla="*/ 118872 w 1116234"/>
              <a:gd name="connsiteY179" fmla="*/ 150674 h 736913"/>
              <a:gd name="connsiteX180" fmla="*/ 151829 w 1116234"/>
              <a:gd name="connsiteY180" fmla="*/ 150579 h 736913"/>
              <a:gd name="connsiteX181" fmla="*/ 165640 w 1116234"/>
              <a:gd name="connsiteY181" fmla="*/ 144967 h 736913"/>
              <a:gd name="connsiteX182" fmla="*/ 186500 w 1116234"/>
              <a:gd name="connsiteY182" fmla="*/ 160281 h 736913"/>
              <a:gd name="connsiteX183" fmla="*/ 197739 w 1116234"/>
              <a:gd name="connsiteY183" fmla="*/ 163706 h 736913"/>
              <a:gd name="connsiteX184" fmla="*/ 204597 w 1116234"/>
              <a:gd name="connsiteY184" fmla="*/ 161708 h 736913"/>
              <a:gd name="connsiteX185" fmla="*/ 221456 w 1116234"/>
              <a:gd name="connsiteY185" fmla="*/ 146108 h 736913"/>
              <a:gd name="connsiteX186" fmla="*/ 220789 w 1116234"/>
              <a:gd name="connsiteY186" fmla="*/ 142018 h 736913"/>
              <a:gd name="connsiteX187" fmla="*/ 198406 w 1116234"/>
              <a:gd name="connsiteY187" fmla="*/ 126418 h 736913"/>
              <a:gd name="connsiteX188" fmla="*/ 194215 w 1116234"/>
              <a:gd name="connsiteY188" fmla="*/ 119188 h 736913"/>
              <a:gd name="connsiteX189" fmla="*/ 213550 w 1116234"/>
              <a:gd name="connsiteY189" fmla="*/ 78000 h 736913"/>
              <a:gd name="connsiteX190" fmla="*/ 228409 w 1116234"/>
              <a:gd name="connsiteY190" fmla="*/ 71532 h 736913"/>
              <a:gd name="connsiteX191" fmla="*/ 243554 w 1116234"/>
              <a:gd name="connsiteY191" fmla="*/ 69629 h 736913"/>
              <a:gd name="connsiteX192" fmla="*/ 248126 w 1116234"/>
              <a:gd name="connsiteY192" fmla="*/ 72864 h 736913"/>
              <a:gd name="connsiteX193" fmla="*/ 250317 w 1116234"/>
              <a:gd name="connsiteY193" fmla="*/ 82090 h 736913"/>
              <a:gd name="connsiteX194" fmla="*/ 249364 w 1116234"/>
              <a:gd name="connsiteY194" fmla="*/ 86466 h 736913"/>
              <a:gd name="connsiteX195" fmla="*/ 236696 w 1116234"/>
              <a:gd name="connsiteY195" fmla="*/ 95027 h 736913"/>
              <a:gd name="connsiteX196" fmla="*/ 237649 w 1116234"/>
              <a:gd name="connsiteY196" fmla="*/ 98832 h 736913"/>
              <a:gd name="connsiteX197" fmla="*/ 250127 w 1116234"/>
              <a:gd name="connsiteY197" fmla="*/ 107964 h 736913"/>
              <a:gd name="connsiteX198" fmla="*/ 257175 w 1116234"/>
              <a:gd name="connsiteY198" fmla="*/ 118237 h 736913"/>
              <a:gd name="connsiteX199" fmla="*/ 270891 w 1116234"/>
              <a:gd name="connsiteY199" fmla="*/ 145062 h 736913"/>
              <a:gd name="connsiteX200" fmla="*/ 274320 w 1116234"/>
              <a:gd name="connsiteY200" fmla="*/ 160662 h 736913"/>
              <a:gd name="connsiteX201" fmla="*/ 282130 w 1116234"/>
              <a:gd name="connsiteY201" fmla="*/ 167320 h 736913"/>
              <a:gd name="connsiteX202" fmla="*/ 290417 w 1116234"/>
              <a:gd name="connsiteY202" fmla="*/ 159235 h 736913"/>
              <a:gd name="connsiteX203" fmla="*/ 299085 w 1116234"/>
              <a:gd name="connsiteY203" fmla="*/ 141162 h 736913"/>
              <a:gd name="connsiteX204" fmla="*/ 323850 w 1116234"/>
              <a:gd name="connsiteY204" fmla="*/ 116620 h 736913"/>
              <a:gd name="connsiteX205" fmla="*/ 336804 w 1116234"/>
              <a:gd name="connsiteY205" fmla="*/ 113862 h 736913"/>
              <a:gd name="connsiteX206" fmla="*/ 372237 w 1116234"/>
              <a:gd name="connsiteY206" fmla="*/ 122327 h 736913"/>
              <a:gd name="connsiteX207" fmla="*/ 389191 w 1116234"/>
              <a:gd name="connsiteY207" fmla="*/ 108249 h 736913"/>
              <a:gd name="connsiteX208" fmla="*/ 390239 w 1116234"/>
              <a:gd name="connsiteY208" fmla="*/ 99783 h 736913"/>
              <a:gd name="connsiteX209" fmla="*/ 393002 w 1116234"/>
              <a:gd name="connsiteY209" fmla="*/ 105110 h 736913"/>
              <a:gd name="connsiteX210" fmla="*/ 405955 w 1116234"/>
              <a:gd name="connsiteY210" fmla="*/ 96549 h 736913"/>
              <a:gd name="connsiteX211" fmla="*/ 428720 w 1116234"/>
              <a:gd name="connsiteY211" fmla="*/ 91698 h 736913"/>
              <a:gd name="connsiteX212" fmla="*/ 447008 w 1116234"/>
              <a:gd name="connsiteY212" fmla="*/ 58881 h 73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1116234" h="736913">
                <a:moveTo>
                  <a:pt x="454723" y="50890"/>
                </a:moveTo>
                <a:lnTo>
                  <a:pt x="465868" y="30154"/>
                </a:lnTo>
                <a:lnTo>
                  <a:pt x="468725" y="21022"/>
                </a:lnTo>
                <a:lnTo>
                  <a:pt x="464058" y="13983"/>
                </a:lnTo>
                <a:lnTo>
                  <a:pt x="464534" y="5802"/>
                </a:lnTo>
                <a:lnTo>
                  <a:pt x="470725" y="0"/>
                </a:lnTo>
                <a:lnTo>
                  <a:pt x="481679" y="11034"/>
                </a:lnTo>
                <a:lnTo>
                  <a:pt x="491204" y="14363"/>
                </a:lnTo>
                <a:lnTo>
                  <a:pt x="485680" y="26444"/>
                </a:lnTo>
                <a:lnTo>
                  <a:pt x="491490" y="52508"/>
                </a:lnTo>
                <a:lnTo>
                  <a:pt x="497586" y="61068"/>
                </a:lnTo>
                <a:lnTo>
                  <a:pt x="516255" y="75813"/>
                </a:lnTo>
                <a:lnTo>
                  <a:pt x="528638" y="72198"/>
                </a:lnTo>
                <a:lnTo>
                  <a:pt x="541877" y="79903"/>
                </a:lnTo>
                <a:lnTo>
                  <a:pt x="551593" y="97881"/>
                </a:lnTo>
                <a:lnTo>
                  <a:pt x="564737" y="98737"/>
                </a:lnTo>
                <a:lnTo>
                  <a:pt x="559594" y="107298"/>
                </a:lnTo>
                <a:lnTo>
                  <a:pt x="566261" y="110627"/>
                </a:lnTo>
                <a:lnTo>
                  <a:pt x="589788" y="103208"/>
                </a:lnTo>
                <a:lnTo>
                  <a:pt x="603409" y="108154"/>
                </a:lnTo>
                <a:lnTo>
                  <a:pt x="614363" y="106347"/>
                </a:lnTo>
                <a:lnTo>
                  <a:pt x="633698" y="110913"/>
                </a:lnTo>
                <a:lnTo>
                  <a:pt x="638651" y="115098"/>
                </a:lnTo>
                <a:lnTo>
                  <a:pt x="648176" y="151149"/>
                </a:lnTo>
                <a:lnTo>
                  <a:pt x="646081" y="163040"/>
                </a:lnTo>
                <a:lnTo>
                  <a:pt x="638366" y="173693"/>
                </a:lnTo>
                <a:lnTo>
                  <a:pt x="628935" y="198140"/>
                </a:lnTo>
                <a:lnTo>
                  <a:pt x="622078" y="204608"/>
                </a:lnTo>
                <a:lnTo>
                  <a:pt x="625316" y="211457"/>
                </a:lnTo>
                <a:lnTo>
                  <a:pt x="623697" y="222682"/>
                </a:lnTo>
                <a:lnTo>
                  <a:pt x="644366" y="264726"/>
                </a:lnTo>
                <a:lnTo>
                  <a:pt x="663035" y="270243"/>
                </a:lnTo>
                <a:lnTo>
                  <a:pt x="675037" y="264060"/>
                </a:lnTo>
                <a:lnTo>
                  <a:pt x="702373" y="262443"/>
                </a:lnTo>
                <a:lnTo>
                  <a:pt x="731044" y="242467"/>
                </a:lnTo>
                <a:lnTo>
                  <a:pt x="765905" y="233716"/>
                </a:lnTo>
                <a:lnTo>
                  <a:pt x="777430" y="223347"/>
                </a:lnTo>
                <a:lnTo>
                  <a:pt x="781431" y="224013"/>
                </a:lnTo>
                <a:lnTo>
                  <a:pt x="794480" y="232004"/>
                </a:lnTo>
                <a:lnTo>
                  <a:pt x="792766" y="238472"/>
                </a:lnTo>
                <a:lnTo>
                  <a:pt x="778573" y="244750"/>
                </a:lnTo>
                <a:lnTo>
                  <a:pt x="776383" y="255499"/>
                </a:lnTo>
                <a:lnTo>
                  <a:pt x="808387" y="297448"/>
                </a:lnTo>
                <a:lnTo>
                  <a:pt x="841248" y="323987"/>
                </a:lnTo>
                <a:lnTo>
                  <a:pt x="841153" y="333404"/>
                </a:lnTo>
                <a:lnTo>
                  <a:pt x="847249" y="338826"/>
                </a:lnTo>
                <a:lnTo>
                  <a:pt x="844105" y="351858"/>
                </a:lnTo>
                <a:lnTo>
                  <a:pt x="1116235" y="368504"/>
                </a:lnTo>
                <a:lnTo>
                  <a:pt x="1116235" y="368504"/>
                </a:lnTo>
                <a:lnTo>
                  <a:pt x="1112996" y="377446"/>
                </a:lnTo>
                <a:lnTo>
                  <a:pt x="1113282" y="396470"/>
                </a:lnTo>
                <a:lnTo>
                  <a:pt x="1106043" y="406173"/>
                </a:lnTo>
                <a:lnTo>
                  <a:pt x="1098423" y="439371"/>
                </a:lnTo>
                <a:lnTo>
                  <a:pt x="1070420" y="464293"/>
                </a:lnTo>
                <a:lnTo>
                  <a:pt x="1049560" y="524125"/>
                </a:lnTo>
                <a:lnTo>
                  <a:pt x="1048798" y="532210"/>
                </a:lnTo>
                <a:lnTo>
                  <a:pt x="1060609" y="560081"/>
                </a:lnTo>
                <a:lnTo>
                  <a:pt x="1055656" y="573969"/>
                </a:lnTo>
                <a:lnTo>
                  <a:pt x="1056799" y="594040"/>
                </a:lnTo>
                <a:lnTo>
                  <a:pt x="1056799" y="594040"/>
                </a:lnTo>
                <a:lnTo>
                  <a:pt x="1057180" y="598225"/>
                </a:lnTo>
                <a:lnTo>
                  <a:pt x="1038320" y="606691"/>
                </a:lnTo>
                <a:lnTo>
                  <a:pt x="1033653" y="605835"/>
                </a:lnTo>
                <a:lnTo>
                  <a:pt x="1028700" y="601745"/>
                </a:lnTo>
                <a:lnTo>
                  <a:pt x="1021842" y="602411"/>
                </a:lnTo>
                <a:lnTo>
                  <a:pt x="1014317" y="594135"/>
                </a:lnTo>
                <a:lnTo>
                  <a:pt x="1006030" y="594325"/>
                </a:lnTo>
                <a:lnTo>
                  <a:pt x="997553" y="579962"/>
                </a:lnTo>
                <a:lnTo>
                  <a:pt x="986885" y="583671"/>
                </a:lnTo>
                <a:lnTo>
                  <a:pt x="987076" y="593089"/>
                </a:lnTo>
                <a:lnTo>
                  <a:pt x="980789" y="593564"/>
                </a:lnTo>
                <a:lnTo>
                  <a:pt x="980599" y="599557"/>
                </a:lnTo>
                <a:lnTo>
                  <a:pt x="991267" y="608689"/>
                </a:lnTo>
                <a:lnTo>
                  <a:pt x="1032891" y="611733"/>
                </a:lnTo>
                <a:lnTo>
                  <a:pt x="1062133" y="633516"/>
                </a:lnTo>
                <a:lnTo>
                  <a:pt x="1062133" y="633516"/>
                </a:lnTo>
                <a:lnTo>
                  <a:pt x="1060418" y="639604"/>
                </a:lnTo>
                <a:lnTo>
                  <a:pt x="1060418" y="639604"/>
                </a:lnTo>
                <a:lnTo>
                  <a:pt x="1015555" y="619913"/>
                </a:lnTo>
                <a:lnTo>
                  <a:pt x="987361" y="611257"/>
                </a:lnTo>
                <a:lnTo>
                  <a:pt x="914114" y="600603"/>
                </a:lnTo>
                <a:lnTo>
                  <a:pt x="911828" y="596323"/>
                </a:lnTo>
                <a:lnTo>
                  <a:pt x="936974" y="587762"/>
                </a:lnTo>
                <a:lnTo>
                  <a:pt x="943927" y="581579"/>
                </a:lnTo>
                <a:lnTo>
                  <a:pt x="947738" y="570830"/>
                </a:lnTo>
                <a:lnTo>
                  <a:pt x="925068" y="562840"/>
                </a:lnTo>
                <a:lnTo>
                  <a:pt x="912781" y="571401"/>
                </a:lnTo>
                <a:lnTo>
                  <a:pt x="909066" y="578725"/>
                </a:lnTo>
                <a:lnTo>
                  <a:pt x="899922" y="579201"/>
                </a:lnTo>
                <a:lnTo>
                  <a:pt x="897350" y="585003"/>
                </a:lnTo>
                <a:lnTo>
                  <a:pt x="892493" y="583576"/>
                </a:lnTo>
                <a:lnTo>
                  <a:pt x="891540" y="579867"/>
                </a:lnTo>
                <a:lnTo>
                  <a:pt x="902018" y="570925"/>
                </a:lnTo>
                <a:lnTo>
                  <a:pt x="891540" y="562079"/>
                </a:lnTo>
                <a:lnTo>
                  <a:pt x="893826" y="556276"/>
                </a:lnTo>
                <a:lnTo>
                  <a:pt x="880586" y="546288"/>
                </a:lnTo>
                <a:lnTo>
                  <a:pt x="864679" y="550474"/>
                </a:lnTo>
                <a:lnTo>
                  <a:pt x="852297" y="571686"/>
                </a:lnTo>
                <a:lnTo>
                  <a:pt x="840391" y="571401"/>
                </a:lnTo>
                <a:lnTo>
                  <a:pt x="831628" y="579201"/>
                </a:lnTo>
                <a:lnTo>
                  <a:pt x="833628" y="587381"/>
                </a:lnTo>
                <a:lnTo>
                  <a:pt x="827818" y="587952"/>
                </a:lnTo>
                <a:lnTo>
                  <a:pt x="823627" y="595562"/>
                </a:lnTo>
                <a:lnTo>
                  <a:pt x="884777" y="595467"/>
                </a:lnTo>
                <a:lnTo>
                  <a:pt x="902303" y="597750"/>
                </a:lnTo>
                <a:lnTo>
                  <a:pt x="903446" y="600508"/>
                </a:lnTo>
                <a:lnTo>
                  <a:pt x="868775" y="601079"/>
                </a:lnTo>
                <a:lnTo>
                  <a:pt x="830770" y="607452"/>
                </a:lnTo>
                <a:lnTo>
                  <a:pt x="813149" y="605930"/>
                </a:lnTo>
                <a:lnTo>
                  <a:pt x="811625" y="611733"/>
                </a:lnTo>
                <a:lnTo>
                  <a:pt x="792385" y="613350"/>
                </a:lnTo>
                <a:lnTo>
                  <a:pt x="787812" y="617726"/>
                </a:lnTo>
                <a:lnTo>
                  <a:pt x="781812" y="617726"/>
                </a:lnTo>
                <a:lnTo>
                  <a:pt x="780288" y="627238"/>
                </a:lnTo>
                <a:lnTo>
                  <a:pt x="761047" y="635704"/>
                </a:lnTo>
                <a:lnTo>
                  <a:pt x="757809" y="640650"/>
                </a:lnTo>
                <a:lnTo>
                  <a:pt x="759809" y="648069"/>
                </a:lnTo>
                <a:lnTo>
                  <a:pt x="746760" y="652445"/>
                </a:lnTo>
                <a:lnTo>
                  <a:pt x="745045" y="657582"/>
                </a:lnTo>
                <a:lnTo>
                  <a:pt x="730282" y="655869"/>
                </a:lnTo>
                <a:lnTo>
                  <a:pt x="729234" y="661387"/>
                </a:lnTo>
                <a:lnTo>
                  <a:pt x="710469" y="661387"/>
                </a:lnTo>
                <a:lnTo>
                  <a:pt x="709422" y="665857"/>
                </a:lnTo>
                <a:lnTo>
                  <a:pt x="690086" y="674323"/>
                </a:lnTo>
                <a:lnTo>
                  <a:pt x="666845" y="677557"/>
                </a:lnTo>
                <a:lnTo>
                  <a:pt x="654653" y="685643"/>
                </a:lnTo>
                <a:lnTo>
                  <a:pt x="617982" y="695250"/>
                </a:lnTo>
                <a:lnTo>
                  <a:pt x="591978" y="707236"/>
                </a:lnTo>
                <a:lnTo>
                  <a:pt x="592074" y="709709"/>
                </a:lnTo>
                <a:lnTo>
                  <a:pt x="578168" y="713514"/>
                </a:lnTo>
                <a:lnTo>
                  <a:pt x="579882" y="716653"/>
                </a:lnTo>
                <a:lnTo>
                  <a:pt x="551783" y="730255"/>
                </a:lnTo>
                <a:lnTo>
                  <a:pt x="509397" y="727687"/>
                </a:lnTo>
                <a:lnTo>
                  <a:pt x="491585" y="736914"/>
                </a:lnTo>
                <a:lnTo>
                  <a:pt x="476631" y="736629"/>
                </a:lnTo>
                <a:lnTo>
                  <a:pt x="442913" y="722455"/>
                </a:lnTo>
                <a:lnTo>
                  <a:pt x="404717" y="716748"/>
                </a:lnTo>
                <a:lnTo>
                  <a:pt x="389954" y="707711"/>
                </a:lnTo>
                <a:lnTo>
                  <a:pt x="366808" y="700482"/>
                </a:lnTo>
                <a:lnTo>
                  <a:pt x="359473" y="695345"/>
                </a:lnTo>
                <a:lnTo>
                  <a:pt x="356901" y="688021"/>
                </a:lnTo>
                <a:lnTo>
                  <a:pt x="321087" y="671850"/>
                </a:lnTo>
                <a:lnTo>
                  <a:pt x="290036" y="666048"/>
                </a:lnTo>
                <a:lnTo>
                  <a:pt x="270796" y="667284"/>
                </a:lnTo>
                <a:lnTo>
                  <a:pt x="245650" y="660340"/>
                </a:lnTo>
                <a:lnTo>
                  <a:pt x="238601" y="662052"/>
                </a:lnTo>
                <a:lnTo>
                  <a:pt x="214122" y="658247"/>
                </a:lnTo>
                <a:lnTo>
                  <a:pt x="209931" y="661957"/>
                </a:lnTo>
                <a:lnTo>
                  <a:pt x="186785" y="658438"/>
                </a:lnTo>
                <a:lnTo>
                  <a:pt x="132683" y="622862"/>
                </a:lnTo>
                <a:lnTo>
                  <a:pt x="80867" y="595276"/>
                </a:lnTo>
                <a:lnTo>
                  <a:pt x="36385" y="587286"/>
                </a:lnTo>
                <a:lnTo>
                  <a:pt x="0" y="574159"/>
                </a:lnTo>
                <a:lnTo>
                  <a:pt x="0" y="574159"/>
                </a:lnTo>
                <a:lnTo>
                  <a:pt x="44196" y="540391"/>
                </a:lnTo>
                <a:lnTo>
                  <a:pt x="48578" y="521271"/>
                </a:lnTo>
                <a:lnTo>
                  <a:pt x="87725" y="487122"/>
                </a:lnTo>
                <a:lnTo>
                  <a:pt x="89535" y="474281"/>
                </a:lnTo>
                <a:lnTo>
                  <a:pt x="98393" y="467908"/>
                </a:lnTo>
                <a:lnTo>
                  <a:pt x="110014" y="465720"/>
                </a:lnTo>
                <a:lnTo>
                  <a:pt x="118586" y="457063"/>
                </a:lnTo>
                <a:lnTo>
                  <a:pt x="127349" y="429668"/>
                </a:lnTo>
                <a:lnTo>
                  <a:pt x="123920" y="414924"/>
                </a:lnTo>
                <a:lnTo>
                  <a:pt x="119920" y="409788"/>
                </a:lnTo>
                <a:lnTo>
                  <a:pt x="108871" y="407314"/>
                </a:lnTo>
                <a:lnTo>
                  <a:pt x="106299" y="401702"/>
                </a:lnTo>
                <a:lnTo>
                  <a:pt x="107347" y="383534"/>
                </a:lnTo>
                <a:lnTo>
                  <a:pt x="103060" y="372405"/>
                </a:lnTo>
                <a:lnTo>
                  <a:pt x="81248" y="364985"/>
                </a:lnTo>
                <a:lnTo>
                  <a:pt x="75914" y="360134"/>
                </a:lnTo>
                <a:lnTo>
                  <a:pt x="77629" y="340443"/>
                </a:lnTo>
                <a:lnTo>
                  <a:pt x="86392" y="332548"/>
                </a:lnTo>
                <a:lnTo>
                  <a:pt x="80581" y="288982"/>
                </a:lnTo>
                <a:lnTo>
                  <a:pt x="54578" y="231338"/>
                </a:lnTo>
                <a:lnTo>
                  <a:pt x="56197" y="217830"/>
                </a:lnTo>
                <a:lnTo>
                  <a:pt x="72771" y="180257"/>
                </a:lnTo>
                <a:lnTo>
                  <a:pt x="72771" y="180257"/>
                </a:lnTo>
                <a:lnTo>
                  <a:pt x="84201" y="166940"/>
                </a:lnTo>
                <a:lnTo>
                  <a:pt x="103918" y="154098"/>
                </a:lnTo>
                <a:lnTo>
                  <a:pt x="118872" y="150674"/>
                </a:lnTo>
                <a:lnTo>
                  <a:pt x="151829" y="150579"/>
                </a:lnTo>
                <a:lnTo>
                  <a:pt x="165640" y="144967"/>
                </a:lnTo>
                <a:lnTo>
                  <a:pt x="186500" y="160281"/>
                </a:lnTo>
                <a:lnTo>
                  <a:pt x="197739" y="163706"/>
                </a:lnTo>
                <a:lnTo>
                  <a:pt x="204597" y="161708"/>
                </a:lnTo>
                <a:lnTo>
                  <a:pt x="221456" y="146108"/>
                </a:lnTo>
                <a:lnTo>
                  <a:pt x="220789" y="142018"/>
                </a:lnTo>
                <a:lnTo>
                  <a:pt x="198406" y="126418"/>
                </a:lnTo>
                <a:lnTo>
                  <a:pt x="194215" y="119188"/>
                </a:lnTo>
                <a:lnTo>
                  <a:pt x="213550" y="78000"/>
                </a:lnTo>
                <a:lnTo>
                  <a:pt x="228409" y="71532"/>
                </a:lnTo>
                <a:lnTo>
                  <a:pt x="243554" y="69629"/>
                </a:lnTo>
                <a:lnTo>
                  <a:pt x="248126" y="72864"/>
                </a:lnTo>
                <a:lnTo>
                  <a:pt x="250317" y="82090"/>
                </a:lnTo>
                <a:lnTo>
                  <a:pt x="249364" y="86466"/>
                </a:lnTo>
                <a:lnTo>
                  <a:pt x="236696" y="95027"/>
                </a:lnTo>
                <a:lnTo>
                  <a:pt x="237649" y="98832"/>
                </a:lnTo>
                <a:lnTo>
                  <a:pt x="250127" y="107964"/>
                </a:lnTo>
                <a:lnTo>
                  <a:pt x="257175" y="118237"/>
                </a:lnTo>
                <a:lnTo>
                  <a:pt x="270891" y="145062"/>
                </a:lnTo>
                <a:lnTo>
                  <a:pt x="274320" y="160662"/>
                </a:lnTo>
                <a:lnTo>
                  <a:pt x="282130" y="167320"/>
                </a:lnTo>
                <a:lnTo>
                  <a:pt x="290417" y="159235"/>
                </a:lnTo>
                <a:lnTo>
                  <a:pt x="299085" y="141162"/>
                </a:lnTo>
                <a:lnTo>
                  <a:pt x="323850" y="116620"/>
                </a:lnTo>
                <a:lnTo>
                  <a:pt x="336804" y="113862"/>
                </a:lnTo>
                <a:lnTo>
                  <a:pt x="372237" y="122327"/>
                </a:lnTo>
                <a:lnTo>
                  <a:pt x="389191" y="108249"/>
                </a:lnTo>
                <a:lnTo>
                  <a:pt x="390239" y="99783"/>
                </a:lnTo>
                <a:lnTo>
                  <a:pt x="393002" y="105110"/>
                </a:lnTo>
                <a:lnTo>
                  <a:pt x="405955" y="96549"/>
                </a:lnTo>
                <a:lnTo>
                  <a:pt x="428720" y="91698"/>
                </a:lnTo>
                <a:lnTo>
                  <a:pt x="447008" y="588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23" name="Forma libre 22">
            <a:extLst>
              <a:ext uri="{FF2B5EF4-FFF2-40B4-BE49-F238E27FC236}">
                <a16:creationId xmlns:a16="http://schemas.microsoft.com/office/drawing/2014/main" id="{ED17535B-19CC-C04B-810B-CE7A236A8151}"/>
              </a:ext>
            </a:extLst>
          </p:cNvPr>
          <p:cNvSpPr/>
          <p:nvPr/>
        </p:nvSpPr>
        <p:spPr>
          <a:xfrm>
            <a:off x="7161281" y="4890860"/>
            <a:ext cx="490044" cy="652488"/>
          </a:xfrm>
          <a:custGeom>
            <a:avLst/>
            <a:gdLst>
              <a:gd name="connsiteX0" fmla="*/ 247079 w 554450"/>
              <a:gd name="connsiteY0" fmla="*/ 58025 h 738245"/>
              <a:gd name="connsiteX1" fmla="*/ 253746 w 554450"/>
              <a:gd name="connsiteY1" fmla="*/ 33673 h 738245"/>
              <a:gd name="connsiteX2" fmla="*/ 262890 w 554450"/>
              <a:gd name="connsiteY2" fmla="*/ 26539 h 738245"/>
              <a:gd name="connsiteX3" fmla="*/ 263747 w 554450"/>
              <a:gd name="connsiteY3" fmla="*/ 18644 h 738245"/>
              <a:gd name="connsiteX4" fmla="*/ 272129 w 554450"/>
              <a:gd name="connsiteY4" fmla="*/ 9702 h 738245"/>
              <a:gd name="connsiteX5" fmla="*/ 274701 w 554450"/>
              <a:gd name="connsiteY5" fmla="*/ 0 h 738245"/>
              <a:gd name="connsiteX6" fmla="*/ 285940 w 554450"/>
              <a:gd name="connsiteY6" fmla="*/ 3710 h 738245"/>
              <a:gd name="connsiteX7" fmla="*/ 305276 w 554450"/>
              <a:gd name="connsiteY7" fmla="*/ 666 h 738245"/>
              <a:gd name="connsiteX8" fmla="*/ 305181 w 554450"/>
              <a:gd name="connsiteY8" fmla="*/ 17693 h 738245"/>
              <a:gd name="connsiteX9" fmla="*/ 293465 w 554450"/>
              <a:gd name="connsiteY9" fmla="*/ 24827 h 738245"/>
              <a:gd name="connsiteX10" fmla="*/ 294989 w 554450"/>
              <a:gd name="connsiteY10" fmla="*/ 27681 h 738245"/>
              <a:gd name="connsiteX11" fmla="*/ 303276 w 554450"/>
              <a:gd name="connsiteY11" fmla="*/ 25873 h 738245"/>
              <a:gd name="connsiteX12" fmla="*/ 310991 w 554450"/>
              <a:gd name="connsiteY12" fmla="*/ 31581 h 738245"/>
              <a:gd name="connsiteX13" fmla="*/ 307467 w 554450"/>
              <a:gd name="connsiteY13" fmla="*/ 39571 h 738245"/>
              <a:gd name="connsiteX14" fmla="*/ 308991 w 554450"/>
              <a:gd name="connsiteY14" fmla="*/ 47561 h 738245"/>
              <a:gd name="connsiteX15" fmla="*/ 316706 w 554450"/>
              <a:gd name="connsiteY15" fmla="*/ 55552 h 738245"/>
              <a:gd name="connsiteX16" fmla="*/ 337947 w 554450"/>
              <a:gd name="connsiteY16" fmla="*/ 67156 h 738245"/>
              <a:gd name="connsiteX17" fmla="*/ 342519 w 554450"/>
              <a:gd name="connsiteY17" fmla="*/ 77810 h 738245"/>
              <a:gd name="connsiteX18" fmla="*/ 328231 w 554450"/>
              <a:gd name="connsiteY18" fmla="*/ 101305 h 738245"/>
              <a:gd name="connsiteX19" fmla="*/ 312896 w 554450"/>
              <a:gd name="connsiteY19" fmla="*/ 92554 h 738245"/>
              <a:gd name="connsiteX20" fmla="*/ 301752 w 554450"/>
              <a:gd name="connsiteY20" fmla="*/ 99783 h 738245"/>
              <a:gd name="connsiteX21" fmla="*/ 302324 w 554450"/>
              <a:gd name="connsiteY21" fmla="*/ 137928 h 738245"/>
              <a:gd name="connsiteX22" fmla="*/ 306705 w 554450"/>
              <a:gd name="connsiteY22" fmla="*/ 160472 h 738245"/>
              <a:gd name="connsiteX23" fmla="*/ 313182 w 554450"/>
              <a:gd name="connsiteY23" fmla="*/ 165703 h 738245"/>
              <a:gd name="connsiteX24" fmla="*/ 332613 w 554450"/>
              <a:gd name="connsiteY24" fmla="*/ 163611 h 738245"/>
              <a:gd name="connsiteX25" fmla="*/ 340805 w 554450"/>
              <a:gd name="connsiteY25" fmla="*/ 180542 h 738245"/>
              <a:gd name="connsiteX26" fmla="*/ 346424 w 554450"/>
              <a:gd name="connsiteY26" fmla="*/ 182445 h 738245"/>
              <a:gd name="connsiteX27" fmla="*/ 361760 w 554450"/>
              <a:gd name="connsiteY27" fmla="*/ 169128 h 738245"/>
              <a:gd name="connsiteX28" fmla="*/ 373380 w 554450"/>
              <a:gd name="connsiteY28" fmla="*/ 150579 h 738245"/>
              <a:gd name="connsiteX29" fmla="*/ 381190 w 554450"/>
              <a:gd name="connsiteY29" fmla="*/ 144301 h 738245"/>
              <a:gd name="connsiteX30" fmla="*/ 448437 w 554450"/>
              <a:gd name="connsiteY30" fmla="*/ 167891 h 738245"/>
              <a:gd name="connsiteX31" fmla="*/ 449199 w 554450"/>
              <a:gd name="connsiteY31" fmla="*/ 172742 h 738245"/>
              <a:gd name="connsiteX32" fmla="*/ 428625 w 554450"/>
              <a:gd name="connsiteY32" fmla="*/ 201184 h 738245"/>
              <a:gd name="connsiteX33" fmla="*/ 412909 w 554450"/>
              <a:gd name="connsiteY33" fmla="*/ 241896 h 738245"/>
              <a:gd name="connsiteX34" fmla="*/ 411004 w 554450"/>
              <a:gd name="connsiteY34" fmla="*/ 249601 h 738245"/>
              <a:gd name="connsiteX35" fmla="*/ 414052 w 554450"/>
              <a:gd name="connsiteY35" fmla="*/ 258923 h 738245"/>
              <a:gd name="connsiteX36" fmla="*/ 410813 w 554450"/>
              <a:gd name="connsiteY36" fmla="*/ 268150 h 738245"/>
              <a:gd name="connsiteX37" fmla="*/ 404431 w 554450"/>
              <a:gd name="connsiteY37" fmla="*/ 276426 h 738245"/>
              <a:gd name="connsiteX38" fmla="*/ 395192 w 554450"/>
              <a:gd name="connsiteY38" fmla="*/ 301443 h 738245"/>
              <a:gd name="connsiteX39" fmla="*/ 389763 w 554450"/>
              <a:gd name="connsiteY39" fmla="*/ 303726 h 738245"/>
              <a:gd name="connsiteX40" fmla="*/ 387382 w 554450"/>
              <a:gd name="connsiteY40" fmla="*/ 310385 h 738245"/>
              <a:gd name="connsiteX41" fmla="*/ 400526 w 554450"/>
              <a:gd name="connsiteY41" fmla="*/ 338826 h 738245"/>
              <a:gd name="connsiteX42" fmla="*/ 395287 w 554450"/>
              <a:gd name="connsiteY42" fmla="*/ 351953 h 738245"/>
              <a:gd name="connsiteX43" fmla="*/ 398526 w 554450"/>
              <a:gd name="connsiteY43" fmla="*/ 355948 h 738245"/>
              <a:gd name="connsiteX44" fmla="*/ 412147 w 554450"/>
              <a:gd name="connsiteY44" fmla="*/ 365366 h 738245"/>
              <a:gd name="connsiteX45" fmla="*/ 446722 w 554450"/>
              <a:gd name="connsiteY45" fmla="*/ 373165 h 738245"/>
              <a:gd name="connsiteX46" fmla="*/ 474631 w 554450"/>
              <a:gd name="connsiteY46" fmla="*/ 385246 h 738245"/>
              <a:gd name="connsiteX47" fmla="*/ 479108 w 554450"/>
              <a:gd name="connsiteY47" fmla="*/ 390858 h 738245"/>
              <a:gd name="connsiteX48" fmla="*/ 480155 w 554450"/>
              <a:gd name="connsiteY48" fmla="*/ 403034 h 738245"/>
              <a:gd name="connsiteX49" fmla="*/ 478631 w 554450"/>
              <a:gd name="connsiteY49" fmla="*/ 409693 h 738245"/>
              <a:gd name="connsiteX50" fmla="*/ 473583 w 554450"/>
              <a:gd name="connsiteY50" fmla="*/ 410834 h 738245"/>
              <a:gd name="connsiteX51" fmla="*/ 427672 w 554450"/>
              <a:gd name="connsiteY51" fmla="*/ 408741 h 738245"/>
              <a:gd name="connsiteX52" fmla="*/ 425863 w 554450"/>
              <a:gd name="connsiteY52" fmla="*/ 417302 h 738245"/>
              <a:gd name="connsiteX53" fmla="*/ 430816 w 554450"/>
              <a:gd name="connsiteY53" fmla="*/ 475517 h 738245"/>
              <a:gd name="connsiteX54" fmla="*/ 430149 w 554450"/>
              <a:gd name="connsiteY54" fmla="*/ 480749 h 738245"/>
              <a:gd name="connsiteX55" fmla="*/ 412433 w 554450"/>
              <a:gd name="connsiteY55" fmla="*/ 503673 h 738245"/>
              <a:gd name="connsiteX56" fmla="*/ 412433 w 554450"/>
              <a:gd name="connsiteY56" fmla="*/ 532115 h 738245"/>
              <a:gd name="connsiteX57" fmla="*/ 415862 w 554450"/>
              <a:gd name="connsiteY57" fmla="*/ 542674 h 738245"/>
              <a:gd name="connsiteX58" fmla="*/ 423958 w 554450"/>
              <a:gd name="connsiteY58" fmla="*/ 549618 h 738245"/>
              <a:gd name="connsiteX59" fmla="*/ 460248 w 554450"/>
              <a:gd name="connsiteY59" fmla="*/ 560176 h 738245"/>
              <a:gd name="connsiteX60" fmla="*/ 458629 w 554450"/>
              <a:gd name="connsiteY60" fmla="*/ 567310 h 738245"/>
              <a:gd name="connsiteX61" fmla="*/ 476345 w 554450"/>
              <a:gd name="connsiteY61" fmla="*/ 597084 h 738245"/>
              <a:gd name="connsiteX62" fmla="*/ 489966 w 554450"/>
              <a:gd name="connsiteY62" fmla="*/ 598035 h 738245"/>
              <a:gd name="connsiteX63" fmla="*/ 499015 w 554450"/>
              <a:gd name="connsiteY63" fmla="*/ 588047 h 738245"/>
              <a:gd name="connsiteX64" fmla="*/ 512255 w 554450"/>
              <a:gd name="connsiteY64" fmla="*/ 580437 h 738245"/>
              <a:gd name="connsiteX65" fmla="*/ 536829 w 554450"/>
              <a:gd name="connsiteY65" fmla="*/ 588333 h 738245"/>
              <a:gd name="connsiteX66" fmla="*/ 554450 w 554450"/>
              <a:gd name="connsiteY66" fmla="*/ 608879 h 738245"/>
              <a:gd name="connsiteX67" fmla="*/ 554450 w 554450"/>
              <a:gd name="connsiteY67" fmla="*/ 608879 h 738245"/>
              <a:gd name="connsiteX68" fmla="*/ 546735 w 554450"/>
              <a:gd name="connsiteY68" fmla="*/ 616869 h 738245"/>
              <a:gd name="connsiteX69" fmla="*/ 528447 w 554450"/>
              <a:gd name="connsiteY69" fmla="*/ 649687 h 738245"/>
              <a:gd name="connsiteX70" fmla="*/ 505682 w 554450"/>
              <a:gd name="connsiteY70" fmla="*/ 654538 h 738245"/>
              <a:gd name="connsiteX71" fmla="*/ 492728 w 554450"/>
              <a:gd name="connsiteY71" fmla="*/ 663099 h 738245"/>
              <a:gd name="connsiteX72" fmla="*/ 489966 w 554450"/>
              <a:gd name="connsiteY72" fmla="*/ 657772 h 738245"/>
              <a:gd name="connsiteX73" fmla="*/ 488918 w 554450"/>
              <a:gd name="connsiteY73" fmla="*/ 666238 h 738245"/>
              <a:gd name="connsiteX74" fmla="*/ 471964 w 554450"/>
              <a:gd name="connsiteY74" fmla="*/ 680316 h 738245"/>
              <a:gd name="connsiteX75" fmla="*/ 436531 w 554450"/>
              <a:gd name="connsiteY75" fmla="*/ 671850 h 738245"/>
              <a:gd name="connsiteX76" fmla="*/ 423577 w 554450"/>
              <a:gd name="connsiteY76" fmla="*/ 674609 h 738245"/>
              <a:gd name="connsiteX77" fmla="*/ 398811 w 554450"/>
              <a:gd name="connsiteY77" fmla="*/ 699150 h 738245"/>
              <a:gd name="connsiteX78" fmla="*/ 390144 w 554450"/>
              <a:gd name="connsiteY78" fmla="*/ 717224 h 738245"/>
              <a:gd name="connsiteX79" fmla="*/ 381857 w 554450"/>
              <a:gd name="connsiteY79" fmla="*/ 725309 h 738245"/>
              <a:gd name="connsiteX80" fmla="*/ 374047 w 554450"/>
              <a:gd name="connsiteY80" fmla="*/ 718650 h 738245"/>
              <a:gd name="connsiteX81" fmla="*/ 370618 w 554450"/>
              <a:gd name="connsiteY81" fmla="*/ 703050 h 738245"/>
              <a:gd name="connsiteX82" fmla="*/ 356902 w 554450"/>
              <a:gd name="connsiteY82" fmla="*/ 676226 h 738245"/>
              <a:gd name="connsiteX83" fmla="*/ 349853 w 554450"/>
              <a:gd name="connsiteY83" fmla="*/ 665952 h 738245"/>
              <a:gd name="connsiteX84" fmla="*/ 337376 w 554450"/>
              <a:gd name="connsiteY84" fmla="*/ 656821 h 738245"/>
              <a:gd name="connsiteX85" fmla="*/ 336423 w 554450"/>
              <a:gd name="connsiteY85" fmla="*/ 653016 h 738245"/>
              <a:gd name="connsiteX86" fmla="*/ 349091 w 554450"/>
              <a:gd name="connsiteY86" fmla="*/ 644455 h 738245"/>
              <a:gd name="connsiteX87" fmla="*/ 350043 w 554450"/>
              <a:gd name="connsiteY87" fmla="*/ 640079 h 738245"/>
              <a:gd name="connsiteX88" fmla="*/ 347853 w 554450"/>
              <a:gd name="connsiteY88" fmla="*/ 630852 h 738245"/>
              <a:gd name="connsiteX89" fmla="*/ 343281 w 554450"/>
              <a:gd name="connsiteY89" fmla="*/ 627618 h 738245"/>
              <a:gd name="connsiteX90" fmla="*/ 328136 w 554450"/>
              <a:gd name="connsiteY90" fmla="*/ 629521 h 738245"/>
              <a:gd name="connsiteX91" fmla="*/ 313277 w 554450"/>
              <a:gd name="connsiteY91" fmla="*/ 635989 h 738245"/>
              <a:gd name="connsiteX92" fmla="*/ 293942 w 554450"/>
              <a:gd name="connsiteY92" fmla="*/ 677177 h 738245"/>
              <a:gd name="connsiteX93" fmla="*/ 298133 w 554450"/>
              <a:gd name="connsiteY93" fmla="*/ 684406 h 738245"/>
              <a:gd name="connsiteX94" fmla="*/ 320516 w 554450"/>
              <a:gd name="connsiteY94" fmla="*/ 700006 h 738245"/>
              <a:gd name="connsiteX95" fmla="*/ 321183 w 554450"/>
              <a:gd name="connsiteY95" fmla="*/ 704097 h 738245"/>
              <a:gd name="connsiteX96" fmla="*/ 304324 w 554450"/>
              <a:gd name="connsiteY96" fmla="*/ 719697 h 738245"/>
              <a:gd name="connsiteX97" fmla="*/ 297466 w 554450"/>
              <a:gd name="connsiteY97" fmla="*/ 721694 h 738245"/>
              <a:gd name="connsiteX98" fmla="*/ 286226 w 554450"/>
              <a:gd name="connsiteY98" fmla="*/ 718270 h 738245"/>
              <a:gd name="connsiteX99" fmla="*/ 265367 w 554450"/>
              <a:gd name="connsiteY99" fmla="*/ 702955 h 738245"/>
              <a:gd name="connsiteX100" fmla="*/ 251555 w 554450"/>
              <a:gd name="connsiteY100" fmla="*/ 708567 h 738245"/>
              <a:gd name="connsiteX101" fmla="*/ 218599 w 554450"/>
              <a:gd name="connsiteY101" fmla="*/ 708663 h 738245"/>
              <a:gd name="connsiteX102" fmla="*/ 203645 w 554450"/>
              <a:gd name="connsiteY102" fmla="*/ 712087 h 738245"/>
              <a:gd name="connsiteX103" fmla="*/ 183928 w 554450"/>
              <a:gd name="connsiteY103" fmla="*/ 724928 h 738245"/>
              <a:gd name="connsiteX104" fmla="*/ 172498 w 554450"/>
              <a:gd name="connsiteY104" fmla="*/ 738246 h 738245"/>
              <a:gd name="connsiteX105" fmla="*/ 172498 w 554450"/>
              <a:gd name="connsiteY105" fmla="*/ 738246 h 738245"/>
              <a:gd name="connsiteX106" fmla="*/ 157163 w 554450"/>
              <a:gd name="connsiteY106" fmla="*/ 730636 h 738245"/>
              <a:gd name="connsiteX107" fmla="*/ 141922 w 554450"/>
              <a:gd name="connsiteY107" fmla="*/ 711801 h 738245"/>
              <a:gd name="connsiteX108" fmla="*/ 127159 w 554450"/>
              <a:gd name="connsiteY108" fmla="*/ 713133 h 738245"/>
              <a:gd name="connsiteX109" fmla="*/ 118967 w 554450"/>
              <a:gd name="connsiteY109" fmla="*/ 721314 h 738245"/>
              <a:gd name="connsiteX110" fmla="*/ 114490 w 554450"/>
              <a:gd name="connsiteY110" fmla="*/ 718746 h 738245"/>
              <a:gd name="connsiteX111" fmla="*/ 101155 w 554450"/>
              <a:gd name="connsiteY111" fmla="*/ 721694 h 738245"/>
              <a:gd name="connsiteX112" fmla="*/ 99917 w 554450"/>
              <a:gd name="connsiteY112" fmla="*/ 711421 h 738245"/>
              <a:gd name="connsiteX113" fmla="*/ 59912 w 554450"/>
              <a:gd name="connsiteY113" fmla="*/ 694489 h 738245"/>
              <a:gd name="connsiteX114" fmla="*/ 67818 w 554450"/>
              <a:gd name="connsiteY114" fmla="*/ 685262 h 738245"/>
              <a:gd name="connsiteX115" fmla="*/ 65722 w 554450"/>
              <a:gd name="connsiteY115" fmla="*/ 677653 h 738245"/>
              <a:gd name="connsiteX116" fmla="*/ 37338 w 554450"/>
              <a:gd name="connsiteY116" fmla="*/ 679555 h 738245"/>
              <a:gd name="connsiteX117" fmla="*/ 25717 w 554450"/>
              <a:gd name="connsiteY117" fmla="*/ 658153 h 738245"/>
              <a:gd name="connsiteX118" fmla="*/ 12859 w 554450"/>
              <a:gd name="connsiteY118" fmla="*/ 652255 h 738245"/>
              <a:gd name="connsiteX119" fmla="*/ 0 w 554450"/>
              <a:gd name="connsiteY119" fmla="*/ 641030 h 738245"/>
              <a:gd name="connsiteX120" fmla="*/ 476 w 554450"/>
              <a:gd name="connsiteY120" fmla="*/ 629425 h 738245"/>
              <a:gd name="connsiteX121" fmla="*/ 476 w 554450"/>
              <a:gd name="connsiteY121" fmla="*/ 629425 h 738245"/>
              <a:gd name="connsiteX122" fmla="*/ 26861 w 554450"/>
              <a:gd name="connsiteY122" fmla="*/ 611352 h 738245"/>
              <a:gd name="connsiteX123" fmla="*/ 32671 w 554450"/>
              <a:gd name="connsiteY123" fmla="*/ 601935 h 738245"/>
              <a:gd name="connsiteX124" fmla="*/ 43720 w 554450"/>
              <a:gd name="connsiteY124" fmla="*/ 595847 h 738245"/>
              <a:gd name="connsiteX125" fmla="*/ 51340 w 554450"/>
              <a:gd name="connsiteY125" fmla="*/ 583862 h 738245"/>
              <a:gd name="connsiteX126" fmla="*/ 56197 w 554450"/>
              <a:gd name="connsiteY126" fmla="*/ 582720 h 738245"/>
              <a:gd name="connsiteX127" fmla="*/ 82487 w 554450"/>
              <a:gd name="connsiteY127" fmla="*/ 607833 h 738245"/>
              <a:gd name="connsiteX128" fmla="*/ 87725 w 554450"/>
              <a:gd name="connsiteY128" fmla="*/ 600984 h 738245"/>
              <a:gd name="connsiteX129" fmla="*/ 75629 w 554450"/>
              <a:gd name="connsiteY129" fmla="*/ 526408 h 738245"/>
              <a:gd name="connsiteX130" fmla="*/ 101917 w 554450"/>
              <a:gd name="connsiteY130" fmla="*/ 459061 h 738245"/>
              <a:gd name="connsiteX131" fmla="*/ 101917 w 554450"/>
              <a:gd name="connsiteY131" fmla="*/ 459061 h 738245"/>
              <a:gd name="connsiteX132" fmla="*/ 100774 w 554450"/>
              <a:gd name="connsiteY132" fmla="*/ 417207 h 738245"/>
              <a:gd name="connsiteX133" fmla="*/ 90868 w 554450"/>
              <a:gd name="connsiteY133" fmla="*/ 382678 h 738245"/>
              <a:gd name="connsiteX134" fmla="*/ 91249 w 554450"/>
              <a:gd name="connsiteY134" fmla="*/ 372309 h 738245"/>
              <a:gd name="connsiteX135" fmla="*/ 96488 w 554450"/>
              <a:gd name="connsiteY135" fmla="*/ 366507 h 738245"/>
              <a:gd name="connsiteX136" fmla="*/ 92869 w 554450"/>
              <a:gd name="connsiteY136" fmla="*/ 349099 h 738245"/>
              <a:gd name="connsiteX137" fmla="*/ 92869 w 554450"/>
              <a:gd name="connsiteY137" fmla="*/ 349099 h 738245"/>
              <a:gd name="connsiteX138" fmla="*/ 99536 w 554450"/>
              <a:gd name="connsiteY138" fmla="*/ 346341 h 738245"/>
              <a:gd name="connsiteX139" fmla="*/ 110585 w 554450"/>
              <a:gd name="connsiteY139" fmla="*/ 349861 h 738245"/>
              <a:gd name="connsiteX140" fmla="*/ 139446 w 554450"/>
              <a:gd name="connsiteY140" fmla="*/ 371834 h 738245"/>
              <a:gd name="connsiteX141" fmla="*/ 152019 w 554450"/>
              <a:gd name="connsiteY141" fmla="*/ 384961 h 738245"/>
              <a:gd name="connsiteX142" fmla="*/ 157163 w 554450"/>
              <a:gd name="connsiteY142" fmla="*/ 398088 h 738245"/>
              <a:gd name="connsiteX143" fmla="*/ 168402 w 554450"/>
              <a:gd name="connsiteY143" fmla="*/ 410549 h 738245"/>
              <a:gd name="connsiteX144" fmla="*/ 207073 w 554450"/>
              <a:gd name="connsiteY144" fmla="*/ 431856 h 738245"/>
              <a:gd name="connsiteX145" fmla="*/ 215265 w 554450"/>
              <a:gd name="connsiteY145" fmla="*/ 430524 h 738245"/>
              <a:gd name="connsiteX146" fmla="*/ 244507 w 554450"/>
              <a:gd name="connsiteY146" fmla="*/ 405031 h 738245"/>
              <a:gd name="connsiteX147" fmla="*/ 249936 w 554450"/>
              <a:gd name="connsiteY147" fmla="*/ 404651 h 738245"/>
              <a:gd name="connsiteX148" fmla="*/ 263842 w 554450"/>
              <a:gd name="connsiteY148" fmla="*/ 414068 h 738245"/>
              <a:gd name="connsiteX149" fmla="*/ 271177 w 554450"/>
              <a:gd name="connsiteY149" fmla="*/ 413592 h 738245"/>
              <a:gd name="connsiteX150" fmla="*/ 282988 w 554450"/>
              <a:gd name="connsiteY150" fmla="*/ 405602 h 738245"/>
              <a:gd name="connsiteX151" fmla="*/ 296323 w 554450"/>
              <a:gd name="connsiteY151" fmla="*/ 383439 h 738245"/>
              <a:gd name="connsiteX152" fmla="*/ 304324 w 554450"/>
              <a:gd name="connsiteY152" fmla="*/ 386483 h 738245"/>
              <a:gd name="connsiteX153" fmla="*/ 329851 w 554450"/>
              <a:gd name="connsiteY153" fmla="*/ 381631 h 738245"/>
              <a:gd name="connsiteX154" fmla="*/ 337661 w 554450"/>
              <a:gd name="connsiteY154" fmla="*/ 376400 h 738245"/>
              <a:gd name="connsiteX155" fmla="*/ 340328 w 554450"/>
              <a:gd name="connsiteY155" fmla="*/ 365460 h 738245"/>
              <a:gd name="connsiteX156" fmla="*/ 331375 w 554450"/>
              <a:gd name="connsiteY156" fmla="*/ 363558 h 738245"/>
              <a:gd name="connsiteX157" fmla="*/ 324993 w 554450"/>
              <a:gd name="connsiteY157" fmla="*/ 357851 h 738245"/>
              <a:gd name="connsiteX158" fmla="*/ 322040 w 554450"/>
              <a:gd name="connsiteY158" fmla="*/ 346721 h 738245"/>
              <a:gd name="connsiteX159" fmla="*/ 310515 w 554450"/>
              <a:gd name="connsiteY159" fmla="*/ 334926 h 738245"/>
              <a:gd name="connsiteX160" fmla="*/ 304895 w 554450"/>
              <a:gd name="connsiteY160" fmla="*/ 331312 h 738245"/>
              <a:gd name="connsiteX161" fmla="*/ 290322 w 554450"/>
              <a:gd name="connsiteY161" fmla="*/ 336068 h 738245"/>
              <a:gd name="connsiteX162" fmla="*/ 282321 w 554450"/>
              <a:gd name="connsiteY162" fmla="*/ 334451 h 738245"/>
              <a:gd name="connsiteX163" fmla="*/ 283559 w 554450"/>
              <a:gd name="connsiteY163" fmla="*/ 317994 h 738245"/>
              <a:gd name="connsiteX164" fmla="*/ 244507 w 554450"/>
              <a:gd name="connsiteY164" fmla="*/ 285558 h 738245"/>
              <a:gd name="connsiteX165" fmla="*/ 237744 w 554450"/>
              <a:gd name="connsiteY165" fmla="*/ 275475 h 738245"/>
              <a:gd name="connsiteX166" fmla="*/ 233077 w 554450"/>
              <a:gd name="connsiteY166" fmla="*/ 274809 h 738245"/>
              <a:gd name="connsiteX167" fmla="*/ 218313 w 554450"/>
              <a:gd name="connsiteY167" fmla="*/ 292216 h 738245"/>
              <a:gd name="connsiteX168" fmla="*/ 212503 w 554450"/>
              <a:gd name="connsiteY168" fmla="*/ 294499 h 738245"/>
              <a:gd name="connsiteX169" fmla="*/ 192881 w 554450"/>
              <a:gd name="connsiteY169" fmla="*/ 290884 h 738245"/>
              <a:gd name="connsiteX170" fmla="*/ 192881 w 554450"/>
              <a:gd name="connsiteY170" fmla="*/ 290884 h 738245"/>
              <a:gd name="connsiteX171" fmla="*/ 186214 w 554450"/>
              <a:gd name="connsiteY171" fmla="*/ 245892 h 738245"/>
              <a:gd name="connsiteX172" fmla="*/ 200882 w 554450"/>
              <a:gd name="connsiteY172" fmla="*/ 216594 h 738245"/>
              <a:gd name="connsiteX173" fmla="*/ 208597 w 554450"/>
              <a:gd name="connsiteY173" fmla="*/ 170935 h 738245"/>
              <a:gd name="connsiteX174" fmla="*/ 204216 w 554450"/>
              <a:gd name="connsiteY174" fmla="*/ 150103 h 738245"/>
              <a:gd name="connsiteX175" fmla="*/ 184023 w 554450"/>
              <a:gd name="connsiteY175" fmla="*/ 154669 h 738245"/>
              <a:gd name="connsiteX176" fmla="*/ 177355 w 554450"/>
              <a:gd name="connsiteY176" fmla="*/ 141257 h 738245"/>
              <a:gd name="connsiteX177" fmla="*/ 211836 w 554450"/>
              <a:gd name="connsiteY177" fmla="*/ 123659 h 738245"/>
              <a:gd name="connsiteX178" fmla="*/ 220504 w 554450"/>
              <a:gd name="connsiteY178" fmla="*/ 110532 h 738245"/>
              <a:gd name="connsiteX179" fmla="*/ 247745 w 554450"/>
              <a:gd name="connsiteY179" fmla="*/ 86562 h 738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554450" h="738245">
                <a:moveTo>
                  <a:pt x="247079" y="58025"/>
                </a:moveTo>
                <a:lnTo>
                  <a:pt x="253746" y="33673"/>
                </a:lnTo>
                <a:lnTo>
                  <a:pt x="262890" y="26539"/>
                </a:lnTo>
                <a:lnTo>
                  <a:pt x="263747" y="18644"/>
                </a:lnTo>
                <a:lnTo>
                  <a:pt x="272129" y="9702"/>
                </a:lnTo>
                <a:lnTo>
                  <a:pt x="274701" y="0"/>
                </a:lnTo>
                <a:lnTo>
                  <a:pt x="285940" y="3710"/>
                </a:lnTo>
                <a:lnTo>
                  <a:pt x="305276" y="666"/>
                </a:lnTo>
                <a:lnTo>
                  <a:pt x="305181" y="17693"/>
                </a:lnTo>
                <a:lnTo>
                  <a:pt x="293465" y="24827"/>
                </a:lnTo>
                <a:lnTo>
                  <a:pt x="294989" y="27681"/>
                </a:lnTo>
                <a:lnTo>
                  <a:pt x="303276" y="25873"/>
                </a:lnTo>
                <a:lnTo>
                  <a:pt x="310991" y="31581"/>
                </a:lnTo>
                <a:lnTo>
                  <a:pt x="307467" y="39571"/>
                </a:lnTo>
                <a:lnTo>
                  <a:pt x="308991" y="47561"/>
                </a:lnTo>
                <a:lnTo>
                  <a:pt x="316706" y="55552"/>
                </a:lnTo>
                <a:lnTo>
                  <a:pt x="337947" y="67156"/>
                </a:lnTo>
                <a:lnTo>
                  <a:pt x="342519" y="77810"/>
                </a:lnTo>
                <a:lnTo>
                  <a:pt x="328231" y="101305"/>
                </a:lnTo>
                <a:lnTo>
                  <a:pt x="312896" y="92554"/>
                </a:lnTo>
                <a:lnTo>
                  <a:pt x="301752" y="99783"/>
                </a:lnTo>
                <a:lnTo>
                  <a:pt x="302324" y="137928"/>
                </a:lnTo>
                <a:lnTo>
                  <a:pt x="306705" y="160472"/>
                </a:lnTo>
                <a:lnTo>
                  <a:pt x="313182" y="165703"/>
                </a:lnTo>
                <a:lnTo>
                  <a:pt x="332613" y="163611"/>
                </a:lnTo>
                <a:lnTo>
                  <a:pt x="340805" y="180542"/>
                </a:lnTo>
                <a:lnTo>
                  <a:pt x="346424" y="182445"/>
                </a:lnTo>
                <a:lnTo>
                  <a:pt x="361760" y="169128"/>
                </a:lnTo>
                <a:lnTo>
                  <a:pt x="373380" y="150579"/>
                </a:lnTo>
                <a:lnTo>
                  <a:pt x="381190" y="144301"/>
                </a:lnTo>
                <a:lnTo>
                  <a:pt x="448437" y="167891"/>
                </a:lnTo>
                <a:lnTo>
                  <a:pt x="449199" y="172742"/>
                </a:lnTo>
                <a:lnTo>
                  <a:pt x="428625" y="201184"/>
                </a:lnTo>
                <a:lnTo>
                  <a:pt x="412909" y="241896"/>
                </a:lnTo>
                <a:lnTo>
                  <a:pt x="411004" y="249601"/>
                </a:lnTo>
                <a:lnTo>
                  <a:pt x="414052" y="258923"/>
                </a:lnTo>
                <a:lnTo>
                  <a:pt x="410813" y="268150"/>
                </a:lnTo>
                <a:lnTo>
                  <a:pt x="404431" y="276426"/>
                </a:lnTo>
                <a:lnTo>
                  <a:pt x="395192" y="301443"/>
                </a:lnTo>
                <a:lnTo>
                  <a:pt x="389763" y="303726"/>
                </a:lnTo>
                <a:lnTo>
                  <a:pt x="387382" y="310385"/>
                </a:lnTo>
                <a:lnTo>
                  <a:pt x="400526" y="338826"/>
                </a:lnTo>
                <a:lnTo>
                  <a:pt x="395287" y="351953"/>
                </a:lnTo>
                <a:lnTo>
                  <a:pt x="398526" y="355948"/>
                </a:lnTo>
                <a:lnTo>
                  <a:pt x="412147" y="365366"/>
                </a:lnTo>
                <a:lnTo>
                  <a:pt x="446722" y="373165"/>
                </a:lnTo>
                <a:lnTo>
                  <a:pt x="474631" y="385246"/>
                </a:lnTo>
                <a:lnTo>
                  <a:pt x="479108" y="390858"/>
                </a:lnTo>
                <a:lnTo>
                  <a:pt x="480155" y="403034"/>
                </a:lnTo>
                <a:lnTo>
                  <a:pt x="478631" y="409693"/>
                </a:lnTo>
                <a:lnTo>
                  <a:pt x="473583" y="410834"/>
                </a:lnTo>
                <a:lnTo>
                  <a:pt x="427672" y="408741"/>
                </a:lnTo>
                <a:lnTo>
                  <a:pt x="425863" y="417302"/>
                </a:lnTo>
                <a:lnTo>
                  <a:pt x="430816" y="475517"/>
                </a:lnTo>
                <a:lnTo>
                  <a:pt x="430149" y="480749"/>
                </a:lnTo>
                <a:lnTo>
                  <a:pt x="412433" y="503673"/>
                </a:lnTo>
                <a:lnTo>
                  <a:pt x="412433" y="532115"/>
                </a:lnTo>
                <a:lnTo>
                  <a:pt x="415862" y="542674"/>
                </a:lnTo>
                <a:lnTo>
                  <a:pt x="423958" y="549618"/>
                </a:lnTo>
                <a:lnTo>
                  <a:pt x="460248" y="560176"/>
                </a:lnTo>
                <a:lnTo>
                  <a:pt x="458629" y="567310"/>
                </a:lnTo>
                <a:lnTo>
                  <a:pt x="476345" y="597084"/>
                </a:lnTo>
                <a:lnTo>
                  <a:pt x="489966" y="598035"/>
                </a:lnTo>
                <a:lnTo>
                  <a:pt x="499015" y="588047"/>
                </a:lnTo>
                <a:lnTo>
                  <a:pt x="512255" y="580437"/>
                </a:lnTo>
                <a:lnTo>
                  <a:pt x="536829" y="588333"/>
                </a:lnTo>
                <a:lnTo>
                  <a:pt x="554450" y="608879"/>
                </a:lnTo>
                <a:lnTo>
                  <a:pt x="554450" y="608879"/>
                </a:lnTo>
                <a:lnTo>
                  <a:pt x="546735" y="616869"/>
                </a:lnTo>
                <a:lnTo>
                  <a:pt x="528447" y="649687"/>
                </a:lnTo>
                <a:lnTo>
                  <a:pt x="505682" y="654538"/>
                </a:lnTo>
                <a:lnTo>
                  <a:pt x="492728" y="663099"/>
                </a:lnTo>
                <a:lnTo>
                  <a:pt x="489966" y="657772"/>
                </a:lnTo>
                <a:lnTo>
                  <a:pt x="488918" y="666238"/>
                </a:lnTo>
                <a:lnTo>
                  <a:pt x="471964" y="680316"/>
                </a:lnTo>
                <a:lnTo>
                  <a:pt x="436531" y="671850"/>
                </a:lnTo>
                <a:lnTo>
                  <a:pt x="423577" y="674609"/>
                </a:lnTo>
                <a:lnTo>
                  <a:pt x="398811" y="699150"/>
                </a:lnTo>
                <a:lnTo>
                  <a:pt x="390144" y="717224"/>
                </a:lnTo>
                <a:lnTo>
                  <a:pt x="381857" y="725309"/>
                </a:lnTo>
                <a:lnTo>
                  <a:pt x="374047" y="718650"/>
                </a:lnTo>
                <a:lnTo>
                  <a:pt x="370618" y="703050"/>
                </a:lnTo>
                <a:lnTo>
                  <a:pt x="356902" y="676226"/>
                </a:lnTo>
                <a:lnTo>
                  <a:pt x="349853" y="665952"/>
                </a:lnTo>
                <a:lnTo>
                  <a:pt x="337376" y="656821"/>
                </a:lnTo>
                <a:lnTo>
                  <a:pt x="336423" y="653016"/>
                </a:lnTo>
                <a:lnTo>
                  <a:pt x="349091" y="644455"/>
                </a:lnTo>
                <a:lnTo>
                  <a:pt x="350043" y="640079"/>
                </a:lnTo>
                <a:lnTo>
                  <a:pt x="347853" y="630852"/>
                </a:lnTo>
                <a:lnTo>
                  <a:pt x="343281" y="627618"/>
                </a:lnTo>
                <a:lnTo>
                  <a:pt x="328136" y="629521"/>
                </a:lnTo>
                <a:lnTo>
                  <a:pt x="313277" y="635989"/>
                </a:lnTo>
                <a:lnTo>
                  <a:pt x="293942" y="677177"/>
                </a:lnTo>
                <a:lnTo>
                  <a:pt x="298133" y="684406"/>
                </a:lnTo>
                <a:lnTo>
                  <a:pt x="320516" y="700006"/>
                </a:lnTo>
                <a:lnTo>
                  <a:pt x="321183" y="704097"/>
                </a:lnTo>
                <a:lnTo>
                  <a:pt x="304324" y="719697"/>
                </a:lnTo>
                <a:lnTo>
                  <a:pt x="297466" y="721694"/>
                </a:lnTo>
                <a:lnTo>
                  <a:pt x="286226" y="718270"/>
                </a:lnTo>
                <a:lnTo>
                  <a:pt x="265367" y="702955"/>
                </a:lnTo>
                <a:lnTo>
                  <a:pt x="251555" y="708567"/>
                </a:lnTo>
                <a:lnTo>
                  <a:pt x="218599" y="708663"/>
                </a:lnTo>
                <a:lnTo>
                  <a:pt x="203645" y="712087"/>
                </a:lnTo>
                <a:lnTo>
                  <a:pt x="183928" y="724928"/>
                </a:lnTo>
                <a:lnTo>
                  <a:pt x="172498" y="738246"/>
                </a:lnTo>
                <a:lnTo>
                  <a:pt x="172498" y="738246"/>
                </a:lnTo>
                <a:lnTo>
                  <a:pt x="157163" y="730636"/>
                </a:lnTo>
                <a:lnTo>
                  <a:pt x="141922" y="711801"/>
                </a:lnTo>
                <a:lnTo>
                  <a:pt x="127159" y="713133"/>
                </a:lnTo>
                <a:lnTo>
                  <a:pt x="118967" y="721314"/>
                </a:lnTo>
                <a:lnTo>
                  <a:pt x="114490" y="718746"/>
                </a:lnTo>
                <a:lnTo>
                  <a:pt x="101155" y="721694"/>
                </a:lnTo>
                <a:lnTo>
                  <a:pt x="99917" y="711421"/>
                </a:lnTo>
                <a:lnTo>
                  <a:pt x="59912" y="694489"/>
                </a:lnTo>
                <a:lnTo>
                  <a:pt x="67818" y="685262"/>
                </a:lnTo>
                <a:lnTo>
                  <a:pt x="65722" y="677653"/>
                </a:lnTo>
                <a:lnTo>
                  <a:pt x="37338" y="679555"/>
                </a:lnTo>
                <a:lnTo>
                  <a:pt x="25717" y="658153"/>
                </a:lnTo>
                <a:lnTo>
                  <a:pt x="12859" y="652255"/>
                </a:lnTo>
                <a:lnTo>
                  <a:pt x="0" y="641030"/>
                </a:lnTo>
                <a:lnTo>
                  <a:pt x="476" y="629425"/>
                </a:lnTo>
                <a:lnTo>
                  <a:pt x="476" y="629425"/>
                </a:lnTo>
                <a:lnTo>
                  <a:pt x="26861" y="611352"/>
                </a:lnTo>
                <a:lnTo>
                  <a:pt x="32671" y="601935"/>
                </a:lnTo>
                <a:lnTo>
                  <a:pt x="43720" y="595847"/>
                </a:lnTo>
                <a:lnTo>
                  <a:pt x="51340" y="583862"/>
                </a:lnTo>
                <a:lnTo>
                  <a:pt x="56197" y="582720"/>
                </a:lnTo>
                <a:lnTo>
                  <a:pt x="82487" y="607833"/>
                </a:lnTo>
                <a:lnTo>
                  <a:pt x="87725" y="600984"/>
                </a:lnTo>
                <a:lnTo>
                  <a:pt x="75629" y="526408"/>
                </a:lnTo>
                <a:lnTo>
                  <a:pt x="101917" y="459061"/>
                </a:lnTo>
                <a:lnTo>
                  <a:pt x="101917" y="459061"/>
                </a:lnTo>
                <a:lnTo>
                  <a:pt x="100774" y="417207"/>
                </a:lnTo>
                <a:lnTo>
                  <a:pt x="90868" y="382678"/>
                </a:lnTo>
                <a:lnTo>
                  <a:pt x="91249" y="372309"/>
                </a:lnTo>
                <a:lnTo>
                  <a:pt x="96488" y="366507"/>
                </a:lnTo>
                <a:lnTo>
                  <a:pt x="92869" y="349099"/>
                </a:lnTo>
                <a:lnTo>
                  <a:pt x="92869" y="349099"/>
                </a:lnTo>
                <a:lnTo>
                  <a:pt x="99536" y="346341"/>
                </a:lnTo>
                <a:lnTo>
                  <a:pt x="110585" y="349861"/>
                </a:lnTo>
                <a:lnTo>
                  <a:pt x="139446" y="371834"/>
                </a:lnTo>
                <a:lnTo>
                  <a:pt x="152019" y="384961"/>
                </a:lnTo>
                <a:lnTo>
                  <a:pt x="157163" y="398088"/>
                </a:lnTo>
                <a:lnTo>
                  <a:pt x="168402" y="410549"/>
                </a:lnTo>
                <a:lnTo>
                  <a:pt x="207073" y="431856"/>
                </a:lnTo>
                <a:lnTo>
                  <a:pt x="215265" y="430524"/>
                </a:lnTo>
                <a:lnTo>
                  <a:pt x="244507" y="405031"/>
                </a:lnTo>
                <a:lnTo>
                  <a:pt x="249936" y="404651"/>
                </a:lnTo>
                <a:lnTo>
                  <a:pt x="263842" y="414068"/>
                </a:lnTo>
                <a:lnTo>
                  <a:pt x="271177" y="413592"/>
                </a:lnTo>
                <a:lnTo>
                  <a:pt x="282988" y="405602"/>
                </a:lnTo>
                <a:lnTo>
                  <a:pt x="296323" y="383439"/>
                </a:lnTo>
                <a:lnTo>
                  <a:pt x="304324" y="386483"/>
                </a:lnTo>
                <a:lnTo>
                  <a:pt x="329851" y="381631"/>
                </a:lnTo>
                <a:lnTo>
                  <a:pt x="337661" y="376400"/>
                </a:lnTo>
                <a:lnTo>
                  <a:pt x="340328" y="365460"/>
                </a:lnTo>
                <a:lnTo>
                  <a:pt x="331375" y="363558"/>
                </a:lnTo>
                <a:lnTo>
                  <a:pt x="324993" y="357851"/>
                </a:lnTo>
                <a:lnTo>
                  <a:pt x="322040" y="346721"/>
                </a:lnTo>
                <a:lnTo>
                  <a:pt x="310515" y="334926"/>
                </a:lnTo>
                <a:lnTo>
                  <a:pt x="304895" y="331312"/>
                </a:lnTo>
                <a:lnTo>
                  <a:pt x="290322" y="336068"/>
                </a:lnTo>
                <a:lnTo>
                  <a:pt x="282321" y="334451"/>
                </a:lnTo>
                <a:lnTo>
                  <a:pt x="283559" y="317994"/>
                </a:lnTo>
                <a:lnTo>
                  <a:pt x="244507" y="285558"/>
                </a:lnTo>
                <a:lnTo>
                  <a:pt x="237744" y="275475"/>
                </a:lnTo>
                <a:lnTo>
                  <a:pt x="233077" y="274809"/>
                </a:lnTo>
                <a:lnTo>
                  <a:pt x="218313" y="292216"/>
                </a:lnTo>
                <a:lnTo>
                  <a:pt x="212503" y="294499"/>
                </a:lnTo>
                <a:lnTo>
                  <a:pt x="192881" y="290884"/>
                </a:lnTo>
                <a:lnTo>
                  <a:pt x="192881" y="290884"/>
                </a:lnTo>
                <a:lnTo>
                  <a:pt x="186214" y="245892"/>
                </a:lnTo>
                <a:lnTo>
                  <a:pt x="200882" y="216594"/>
                </a:lnTo>
                <a:lnTo>
                  <a:pt x="208597" y="170935"/>
                </a:lnTo>
                <a:lnTo>
                  <a:pt x="204216" y="150103"/>
                </a:lnTo>
                <a:lnTo>
                  <a:pt x="184023" y="154669"/>
                </a:lnTo>
                <a:lnTo>
                  <a:pt x="177355" y="141257"/>
                </a:lnTo>
                <a:lnTo>
                  <a:pt x="211836" y="123659"/>
                </a:lnTo>
                <a:lnTo>
                  <a:pt x="220504" y="110532"/>
                </a:lnTo>
                <a:lnTo>
                  <a:pt x="247745" y="8656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24" name="Forma libre 23">
            <a:extLst>
              <a:ext uri="{FF2B5EF4-FFF2-40B4-BE49-F238E27FC236}">
                <a16:creationId xmlns:a16="http://schemas.microsoft.com/office/drawing/2014/main" id="{D237DE81-9086-794B-AA20-38B4832C5F5C}"/>
              </a:ext>
            </a:extLst>
          </p:cNvPr>
          <p:cNvSpPr/>
          <p:nvPr/>
        </p:nvSpPr>
        <p:spPr>
          <a:xfrm>
            <a:off x="6822096" y="4726413"/>
            <a:ext cx="324787" cy="344950"/>
          </a:xfrm>
          <a:custGeom>
            <a:avLst/>
            <a:gdLst>
              <a:gd name="connsiteX0" fmla="*/ 367474 w 367474"/>
              <a:gd name="connsiteY0" fmla="*/ 74100 h 390287"/>
              <a:gd name="connsiteX1" fmla="*/ 355282 w 367474"/>
              <a:gd name="connsiteY1" fmla="*/ 103874 h 390287"/>
              <a:gd name="connsiteX2" fmla="*/ 316135 w 367474"/>
              <a:gd name="connsiteY2" fmla="*/ 116144 h 390287"/>
              <a:gd name="connsiteX3" fmla="*/ 304610 w 367474"/>
              <a:gd name="connsiteY3" fmla="*/ 109391 h 390287"/>
              <a:gd name="connsiteX4" fmla="*/ 288893 w 367474"/>
              <a:gd name="connsiteY4" fmla="*/ 122993 h 390287"/>
              <a:gd name="connsiteX5" fmla="*/ 291465 w 367474"/>
              <a:gd name="connsiteY5" fmla="*/ 133552 h 390287"/>
              <a:gd name="connsiteX6" fmla="*/ 283559 w 367474"/>
              <a:gd name="connsiteY6" fmla="*/ 148391 h 390287"/>
              <a:gd name="connsiteX7" fmla="*/ 279082 w 367474"/>
              <a:gd name="connsiteY7" fmla="*/ 169413 h 390287"/>
              <a:gd name="connsiteX8" fmla="*/ 271367 w 367474"/>
              <a:gd name="connsiteY8" fmla="*/ 180828 h 390287"/>
              <a:gd name="connsiteX9" fmla="*/ 260318 w 367474"/>
              <a:gd name="connsiteY9" fmla="*/ 184823 h 390287"/>
              <a:gd name="connsiteX10" fmla="*/ 249364 w 367474"/>
              <a:gd name="connsiteY10" fmla="*/ 209174 h 390287"/>
              <a:gd name="connsiteX11" fmla="*/ 255365 w 367474"/>
              <a:gd name="connsiteY11" fmla="*/ 228389 h 390287"/>
              <a:gd name="connsiteX12" fmla="*/ 233267 w 367474"/>
              <a:gd name="connsiteY12" fmla="*/ 243704 h 390287"/>
              <a:gd name="connsiteX13" fmla="*/ 205359 w 367474"/>
              <a:gd name="connsiteY13" fmla="*/ 250553 h 390287"/>
              <a:gd name="connsiteX14" fmla="*/ 196691 w 367474"/>
              <a:gd name="connsiteY14" fmla="*/ 257021 h 390287"/>
              <a:gd name="connsiteX15" fmla="*/ 181642 w 367474"/>
              <a:gd name="connsiteY15" fmla="*/ 261682 h 390287"/>
              <a:gd name="connsiteX16" fmla="*/ 172021 w 367474"/>
              <a:gd name="connsiteY16" fmla="*/ 323892 h 390287"/>
              <a:gd name="connsiteX17" fmla="*/ 172021 w 367474"/>
              <a:gd name="connsiteY17" fmla="*/ 323892 h 390287"/>
              <a:gd name="connsiteX18" fmla="*/ 161544 w 367474"/>
              <a:gd name="connsiteY18" fmla="*/ 331407 h 390287"/>
              <a:gd name="connsiteX19" fmla="*/ 158687 w 367474"/>
              <a:gd name="connsiteY19" fmla="*/ 337399 h 390287"/>
              <a:gd name="connsiteX20" fmla="*/ 160687 w 367474"/>
              <a:gd name="connsiteY20" fmla="*/ 344248 h 390287"/>
              <a:gd name="connsiteX21" fmla="*/ 154400 w 367474"/>
              <a:gd name="connsiteY21" fmla="*/ 345390 h 390287"/>
              <a:gd name="connsiteX22" fmla="*/ 146018 w 367474"/>
              <a:gd name="connsiteY22" fmla="*/ 339682 h 390287"/>
              <a:gd name="connsiteX23" fmla="*/ 143732 w 367474"/>
              <a:gd name="connsiteY23" fmla="*/ 342631 h 390287"/>
              <a:gd name="connsiteX24" fmla="*/ 148876 w 367474"/>
              <a:gd name="connsiteY24" fmla="*/ 351763 h 390287"/>
              <a:gd name="connsiteX25" fmla="*/ 151638 w 367474"/>
              <a:gd name="connsiteY25" fmla="*/ 368219 h 390287"/>
              <a:gd name="connsiteX26" fmla="*/ 133350 w 367474"/>
              <a:gd name="connsiteY26" fmla="*/ 387339 h 390287"/>
              <a:gd name="connsiteX27" fmla="*/ 109061 w 367474"/>
              <a:gd name="connsiteY27" fmla="*/ 390288 h 390287"/>
              <a:gd name="connsiteX28" fmla="*/ 109061 w 367474"/>
              <a:gd name="connsiteY28" fmla="*/ 390288 h 390287"/>
              <a:gd name="connsiteX29" fmla="*/ 77724 w 367474"/>
              <a:gd name="connsiteY29" fmla="*/ 361370 h 390287"/>
              <a:gd name="connsiteX30" fmla="*/ 79438 w 367474"/>
              <a:gd name="connsiteY30" fmla="*/ 354236 h 390287"/>
              <a:gd name="connsiteX31" fmla="*/ 67818 w 367474"/>
              <a:gd name="connsiteY31" fmla="*/ 335972 h 390287"/>
              <a:gd name="connsiteX32" fmla="*/ 53054 w 367474"/>
              <a:gd name="connsiteY32" fmla="*/ 326555 h 390287"/>
              <a:gd name="connsiteX33" fmla="*/ 53054 w 367474"/>
              <a:gd name="connsiteY33" fmla="*/ 326555 h 390287"/>
              <a:gd name="connsiteX34" fmla="*/ 46196 w 367474"/>
              <a:gd name="connsiteY34" fmla="*/ 310670 h 390287"/>
              <a:gd name="connsiteX35" fmla="*/ 26956 w 367474"/>
              <a:gd name="connsiteY35" fmla="*/ 297258 h 390287"/>
              <a:gd name="connsiteX36" fmla="*/ 16573 w 367474"/>
              <a:gd name="connsiteY36" fmla="*/ 279565 h 390287"/>
              <a:gd name="connsiteX37" fmla="*/ 16669 w 367474"/>
              <a:gd name="connsiteY37" fmla="*/ 253787 h 390287"/>
              <a:gd name="connsiteX38" fmla="*/ 10478 w 367474"/>
              <a:gd name="connsiteY38" fmla="*/ 237236 h 390287"/>
              <a:gd name="connsiteX39" fmla="*/ 1334 w 367474"/>
              <a:gd name="connsiteY39" fmla="*/ 230482 h 390287"/>
              <a:gd name="connsiteX40" fmla="*/ 0 w 367474"/>
              <a:gd name="connsiteY40" fmla="*/ 223253 h 390287"/>
              <a:gd name="connsiteX41" fmla="*/ 6191 w 367474"/>
              <a:gd name="connsiteY41" fmla="*/ 187106 h 390287"/>
              <a:gd name="connsiteX42" fmla="*/ 13049 w 367474"/>
              <a:gd name="connsiteY42" fmla="*/ 173693 h 390287"/>
              <a:gd name="connsiteX43" fmla="*/ 56674 w 367474"/>
              <a:gd name="connsiteY43" fmla="*/ 171030 h 390287"/>
              <a:gd name="connsiteX44" fmla="*/ 70961 w 367474"/>
              <a:gd name="connsiteY44" fmla="*/ 164276 h 390287"/>
              <a:gd name="connsiteX45" fmla="*/ 96869 w 367474"/>
              <a:gd name="connsiteY45" fmla="*/ 167891 h 390287"/>
              <a:gd name="connsiteX46" fmla="*/ 103156 w 367474"/>
              <a:gd name="connsiteY46" fmla="*/ 164086 h 390287"/>
              <a:gd name="connsiteX47" fmla="*/ 105251 w 367474"/>
              <a:gd name="connsiteY47" fmla="*/ 153623 h 390287"/>
              <a:gd name="connsiteX48" fmla="*/ 113062 w 367474"/>
              <a:gd name="connsiteY48" fmla="*/ 158189 h 390287"/>
              <a:gd name="connsiteX49" fmla="*/ 119444 w 367474"/>
              <a:gd name="connsiteY49" fmla="*/ 142969 h 390287"/>
              <a:gd name="connsiteX50" fmla="*/ 118491 w 367474"/>
              <a:gd name="connsiteY50" fmla="*/ 129176 h 390287"/>
              <a:gd name="connsiteX51" fmla="*/ 139922 w 367474"/>
              <a:gd name="connsiteY51" fmla="*/ 97405 h 390287"/>
              <a:gd name="connsiteX52" fmla="*/ 154400 w 367474"/>
              <a:gd name="connsiteY52" fmla="*/ 92079 h 390287"/>
              <a:gd name="connsiteX53" fmla="*/ 170879 w 367474"/>
              <a:gd name="connsiteY53" fmla="*/ 108725 h 390287"/>
              <a:gd name="connsiteX54" fmla="*/ 181356 w 367474"/>
              <a:gd name="connsiteY54" fmla="*/ 107108 h 390287"/>
              <a:gd name="connsiteX55" fmla="*/ 186690 w 367474"/>
              <a:gd name="connsiteY55" fmla="*/ 97310 h 390287"/>
              <a:gd name="connsiteX56" fmla="*/ 200501 w 367474"/>
              <a:gd name="connsiteY56" fmla="*/ 90937 h 390287"/>
              <a:gd name="connsiteX57" fmla="*/ 207264 w 367474"/>
              <a:gd name="connsiteY57" fmla="*/ 77239 h 390287"/>
              <a:gd name="connsiteX58" fmla="*/ 207645 w 367474"/>
              <a:gd name="connsiteY58" fmla="*/ 66110 h 390287"/>
              <a:gd name="connsiteX59" fmla="*/ 184023 w 367474"/>
              <a:gd name="connsiteY59" fmla="*/ 60308 h 390287"/>
              <a:gd name="connsiteX60" fmla="*/ 194977 w 367474"/>
              <a:gd name="connsiteY60" fmla="*/ 42139 h 390287"/>
              <a:gd name="connsiteX61" fmla="*/ 196024 w 367474"/>
              <a:gd name="connsiteY61" fmla="*/ 22544 h 390287"/>
              <a:gd name="connsiteX62" fmla="*/ 191262 w 367474"/>
              <a:gd name="connsiteY62" fmla="*/ 17883 h 390287"/>
              <a:gd name="connsiteX63" fmla="*/ 191262 w 367474"/>
              <a:gd name="connsiteY63" fmla="*/ 17883 h 390287"/>
              <a:gd name="connsiteX64" fmla="*/ 185642 w 367474"/>
              <a:gd name="connsiteY64" fmla="*/ 12461 h 390287"/>
              <a:gd name="connsiteX65" fmla="*/ 200311 w 367474"/>
              <a:gd name="connsiteY65" fmla="*/ 8846 h 390287"/>
              <a:gd name="connsiteX66" fmla="*/ 197644 w 367474"/>
              <a:gd name="connsiteY66" fmla="*/ 4566 h 390287"/>
              <a:gd name="connsiteX67" fmla="*/ 199358 w 367474"/>
              <a:gd name="connsiteY67" fmla="*/ 0 h 390287"/>
              <a:gd name="connsiteX68" fmla="*/ 209836 w 367474"/>
              <a:gd name="connsiteY68" fmla="*/ 380 h 390287"/>
              <a:gd name="connsiteX69" fmla="*/ 224219 w 367474"/>
              <a:gd name="connsiteY69" fmla="*/ 9893 h 390287"/>
              <a:gd name="connsiteX70" fmla="*/ 229838 w 367474"/>
              <a:gd name="connsiteY70" fmla="*/ 27871 h 390287"/>
              <a:gd name="connsiteX71" fmla="*/ 235839 w 367474"/>
              <a:gd name="connsiteY71" fmla="*/ 34149 h 390287"/>
              <a:gd name="connsiteX72" fmla="*/ 259556 w 367474"/>
              <a:gd name="connsiteY72" fmla="*/ 36527 h 390287"/>
              <a:gd name="connsiteX73" fmla="*/ 278035 w 367474"/>
              <a:gd name="connsiteY73" fmla="*/ 31771 h 390287"/>
              <a:gd name="connsiteX74" fmla="*/ 283559 w 367474"/>
              <a:gd name="connsiteY74" fmla="*/ 35195 h 390287"/>
              <a:gd name="connsiteX75" fmla="*/ 293656 w 367474"/>
              <a:gd name="connsiteY75" fmla="*/ 8846 h 390287"/>
              <a:gd name="connsiteX76" fmla="*/ 298990 w 367474"/>
              <a:gd name="connsiteY76" fmla="*/ 5327 h 390287"/>
              <a:gd name="connsiteX77" fmla="*/ 306610 w 367474"/>
              <a:gd name="connsiteY77" fmla="*/ 7610 h 390287"/>
              <a:gd name="connsiteX78" fmla="*/ 311182 w 367474"/>
              <a:gd name="connsiteY78" fmla="*/ 4946 h 390287"/>
              <a:gd name="connsiteX79" fmla="*/ 320612 w 367474"/>
              <a:gd name="connsiteY79" fmla="*/ 25873 h 390287"/>
              <a:gd name="connsiteX80" fmla="*/ 351282 w 367474"/>
              <a:gd name="connsiteY80" fmla="*/ 57739 h 390287"/>
              <a:gd name="connsiteX81" fmla="*/ 359093 w 367474"/>
              <a:gd name="connsiteY81" fmla="*/ 71627 h 39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67474" h="390287">
                <a:moveTo>
                  <a:pt x="367474" y="74100"/>
                </a:moveTo>
                <a:lnTo>
                  <a:pt x="355282" y="103874"/>
                </a:lnTo>
                <a:lnTo>
                  <a:pt x="316135" y="116144"/>
                </a:lnTo>
                <a:lnTo>
                  <a:pt x="304610" y="109391"/>
                </a:lnTo>
                <a:lnTo>
                  <a:pt x="288893" y="122993"/>
                </a:lnTo>
                <a:lnTo>
                  <a:pt x="291465" y="133552"/>
                </a:lnTo>
                <a:lnTo>
                  <a:pt x="283559" y="148391"/>
                </a:lnTo>
                <a:lnTo>
                  <a:pt x="279082" y="169413"/>
                </a:lnTo>
                <a:lnTo>
                  <a:pt x="271367" y="180828"/>
                </a:lnTo>
                <a:lnTo>
                  <a:pt x="260318" y="184823"/>
                </a:lnTo>
                <a:lnTo>
                  <a:pt x="249364" y="209174"/>
                </a:lnTo>
                <a:lnTo>
                  <a:pt x="255365" y="228389"/>
                </a:lnTo>
                <a:lnTo>
                  <a:pt x="233267" y="243704"/>
                </a:lnTo>
                <a:lnTo>
                  <a:pt x="205359" y="250553"/>
                </a:lnTo>
                <a:lnTo>
                  <a:pt x="196691" y="257021"/>
                </a:lnTo>
                <a:lnTo>
                  <a:pt x="181642" y="261682"/>
                </a:lnTo>
                <a:lnTo>
                  <a:pt x="172021" y="323892"/>
                </a:lnTo>
                <a:lnTo>
                  <a:pt x="172021" y="323892"/>
                </a:lnTo>
                <a:lnTo>
                  <a:pt x="161544" y="331407"/>
                </a:lnTo>
                <a:lnTo>
                  <a:pt x="158687" y="337399"/>
                </a:lnTo>
                <a:lnTo>
                  <a:pt x="160687" y="344248"/>
                </a:lnTo>
                <a:lnTo>
                  <a:pt x="154400" y="345390"/>
                </a:lnTo>
                <a:lnTo>
                  <a:pt x="146018" y="339682"/>
                </a:lnTo>
                <a:lnTo>
                  <a:pt x="143732" y="342631"/>
                </a:lnTo>
                <a:lnTo>
                  <a:pt x="148876" y="351763"/>
                </a:lnTo>
                <a:lnTo>
                  <a:pt x="151638" y="368219"/>
                </a:lnTo>
                <a:lnTo>
                  <a:pt x="133350" y="387339"/>
                </a:lnTo>
                <a:lnTo>
                  <a:pt x="109061" y="390288"/>
                </a:lnTo>
                <a:lnTo>
                  <a:pt x="109061" y="390288"/>
                </a:lnTo>
                <a:lnTo>
                  <a:pt x="77724" y="361370"/>
                </a:lnTo>
                <a:lnTo>
                  <a:pt x="79438" y="354236"/>
                </a:lnTo>
                <a:lnTo>
                  <a:pt x="67818" y="335972"/>
                </a:lnTo>
                <a:lnTo>
                  <a:pt x="53054" y="326555"/>
                </a:lnTo>
                <a:lnTo>
                  <a:pt x="53054" y="326555"/>
                </a:lnTo>
                <a:lnTo>
                  <a:pt x="46196" y="310670"/>
                </a:lnTo>
                <a:lnTo>
                  <a:pt x="26956" y="297258"/>
                </a:lnTo>
                <a:lnTo>
                  <a:pt x="16573" y="279565"/>
                </a:lnTo>
                <a:lnTo>
                  <a:pt x="16669" y="253787"/>
                </a:lnTo>
                <a:lnTo>
                  <a:pt x="10478" y="237236"/>
                </a:lnTo>
                <a:lnTo>
                  <a:pt x="1334" y="230482"/>
                </a:lnTo>
                <a:lnTo>
                  <a:pt x="0" y="223253"/>
                </a:lnTo>
                <a:lnTo>
                  <a:pt x="6191" y="187106"/>
                </a:lnTo>
                <a:lnTo>
                  <a:pt x="13049" y="173693"/>
                </a:lnTo>
                <a:lnTo>
                  <a:pt x="56674" y="171030"/>
                </a:lnTo>
                <a:lnTo>
                  <a:pt x="70961" y="164276"/>
                </a:lnTo>
                <a:lnTo>
                  <a:pt x="96869" y="167891"/>
                </a:lnTo>
                <a:lnTo>
                  <a:pt x="103156" y="164086"/>
                </a:lnTo>
                <a:lnTo>
                  <a:pt x="105251" y="153623"/>
                </a:lnTo>
                <a:lnTo>
                  <a:pt x="113062" y="158189"/>
                </a:lnTo>
                <a:lnTo>
                  <a:pt x="119444" y="142969"/>
                </a:lnTo>
                <a:lnTo>
                  <a:pt x="118491" y="129176"/>
                </a:lnTo>
                <a:lnTo>
                  <a:pt x="139922" y="97405"/>
                </a:lnTo>
                <a:lnTo>
                  <a:pt x="154400" y="92079"/>
                </a:lnTo>
                <a:lnTo>
                  <a:pt x="170879" y="108725"/>
                </a:lnTo>
                <a:lnTo>
                  <a:pt x="181356" y="107108"/>
                </a:lnTo>
                <a:lnTo>
                  <a:pt x="186690" y="97310"/>
                </a:lnTo>
                <a:lnTo>
                  <a:pt x="200501" y="90937"/>
                </a:lnTo>
                <a:lnTo>
                  <a:pt x="207264" y="77239"/>
                </a:lnTo>
                <a:lnTo>
                  <a:pt x="207645" y="66110"/>
                </a:lnTo>
                <a:lnTo>
                  <a:pt x="184023" y="60308"/>
                </a:lnTo>
                <a:lnTo>
                  <a:pt x="194977" y="42139"/>
                </a:lnTo>
                <a:lnTo>
                  <a:pt x="196024" y="22544"/>
                </a:lnTo>
                <a:lnTo>
                  <a:pt x="191262" y="17883"/>
                </a:lnTo>
                <a:lnTo>
                  <a:pt x="191262" y="17883"/>
                </a:lnTo>
                <a:lnTo>
                  <a:pt x="185642" y="12461"/>
                </a:lnTo>
                <a:lnTo>
                  <a:pt x="200311" y="8846"/>
                </a:lnTo>
                <a:lnTo>
                  <a:pt x="197644" y="4566"/>
                </a:lnTo>
                <a:lnTo>
                  <a:pt x="199358" y="0"/>
                </a:lnTo>
                <a:lnTo>
                  <a:pt x="209836" y="380"/>
                </a:lnTo>
                <a:lnTo>
                  <a:pt x="224219" y="9893"/>
                </a:lnTo>
                <a:lnTo>
                  <a:pt x="229838" y="27871"/>
                </a:lnTo>
                <a:lnTo>
                  <a:pt x="235839" y="34149"/>
                </a:lnTo>
                <a:lnTo>
                  <a:pt x="259556" y="36527"/>
                </a:lnTo>
                <a:lnTo>
                  <a:pt x="278035" y="31771"/>
                </a:lnTo>
                <a:lnTo>
                  <a:pt x="283559" y="35195"/>
                </a:lnTo>
                <a:lnTo>
                  <a:pt x="293656" y="8846"/>
                </a:lnTo>
                <a:lnTo>
                  <a:pt x="298990" y="5327"/>
                </a:lnTo>
                <a:lnTo>
                  <a:pt x="306610" y="7610"/>
                </a:lnTo>
                <a:lnTo>
                  <a:pt x="311182" y="4946"/>
                </a:lnTo>
                <a:lnTo>
                  <a:pt x="320612" y="25873"/>
                </a:lnTo>
                <a:lnTo>
                  <a:pt x="351282" y="57739"/>
                </a:lnTo>
                <a:lnTo>
                  <a:pt x="359093" y="7162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25" name="Forma libre 24">
            <a:extLst>
              <a:ext uri="{FF2B5EF4-FFF2-40B4-BE49-F238E27FC236}">
                <a16:creationId xmlns:a16="http://schemas.microsoft.com/office/drawing/2014/main" id="{0B0A6D34-9192-9C43-8F79-D250536809CB}"/>
              </a:ext>
            </a:extLst>
          </p:cNvPr>
          <p:cNvSpPr/>
          <p:nvPr/>
        </p:nvSpPr>
        <p:spPr>
          <a:xfrm>
            <a:off x="9175418" y="4725068"/>
            <a:ext cx="566400" cy="827360"/>
          </a:xfrm>
          <a:custGeom>
            <a:avLst/>
            <a:gdLst>
              <a:gd name="connsiteX0" fmla="*/ 640842 w 640842"/>
              <a:gd name="connsiteY0" fmla="*/ 253311 h 936100"/>
              <a:gd name="connsiteX1" fmla="*/ 630555 w 640842"/>
              <a:gd name="connsiteY1" fmla="*/ 277853 h 936100"/>
              <a:gd name="connsiteX2" fmla="*/ 619697 w 640842"/>
              <a:gd name="connsiteY2" fmla="*/ 291931 h 936100"/>
              <a:gd name="connsiteX3" fmla="*/ 616363 w 640842"/>
              <a:gd name="connsiteY3" fmla="*/ 292406 h 936100"/>
              <a:gd name="connsiteX4" fmla="*/ 591979 w 640842"/>
              <a:gd name="connsiteY4" fmla="*/ 324273 h 936100"/>
              <a:gd name="connsiteX5" fmla="*/ 577025 w 640842"/>
              <a:gd name="connsiteY5" fmla="*/ 333499 h 936100"/>
              <a:gd name="connsiteX6" fmla="*/ 570643 w 640842"/>
              <a:gd name="connsiteY6" fmla="*/ 317234 h 936100"/>
              <a:gd name="connsiteX7" fmla="*/ 571786 w 640842"/>
              <a:gd name="connsiteY7" fmla="*/ 299065 h 936100"/>
              <a:gd name="connsiteX8" fmla="*/ 593598 w 640842"/>
              <a:gd name="connsiteY8" fmla="*/ 263394 h 936100"/>
              <a:gd name="connsiteX9" fmla="*/ 600266 w 640842"/>
              <a:gd name="connsiteY9" fmla="*/ 259970 h 936100"/>
              <a:gd name="connsiteX10" fmla="*/ 607124 w 640842"/>
              <a:gd name="connsiteY10" fmla="*/ 267199 h 936100"/>
              <a:gd name="connsiteX11" fmla="*/ 610362 w 640842"/>
              <a:gd name="connsiteY11" fmla="*/ 264060 h 936100"/>
              <a:gd name="connsiteX12" fmla="*/ 614744 w 640842"/>
              <a:gd name="connsiteY12" fmla="*/ 266724 h 936100"/>
              <a:gd name="connsiteX13" fmla="*/ 629508 w 640842"/>
              <a:gd name="connsiteY13" fmla="*/ 262918 h 936100"/>
              <a:gd name="connsiteX14" fmla="*/ 640842 w 640842"/>
              <a:gd name="connsiteY14" fmla="*/ 253311 h 936100"/>
              <a:gd name="connsiteX15" fmla="*/ 64294 w 640842"/>
              <a:gd name="connsiteY15" fmla="*/ 917932 h 936100"/>
              <a:gd name="connsiteX16" fmla="*/ 61913 w 640842"/>
              <a:gd name="connsiteY16" fmla="*/ 894532 h 936100"/>
              <a:gd name="connsiteX17" fmla="*/ 85154 w 640842"/>
              <a:gd name="connsiteY17" fmla="*/ 867612 h 936100"/>
              <a:gd name="connsiteX18" fmla="*/ 90583 w 640842"/>
              <a:gd name="connsiteY18" fmla="*/ 855627 h 936100"/>
              <a:gd name="connsiteX19" fmla="*/ 87916 w 640842"/>
              <a:gd name="connsiteY19" fmla="*/ 810919 h 936100"/>
              <a:gd name="connsiteX20" fmla="*/ 83439 w 640842"/>
              <a:gd name="connsiteY20" fmla="*/ 797792 h 936100"/>
              <a:gd name="connsiteX21" fmla="*/ 88868 w 640842"/>
              <a:gd name="connsiteY21" fmla="*/ 781907 h 936100"/>
              <a:gd name="connsiteX22" fmla="*/ 81058 w 640842"/>
              <a:gd name="connsiteY22" fmla="*/ 777531 h 936100"/>
              <a:gd name="connsiteX23" fmla="*/ 85916 w 640842"/>
              <a:gd name="connsiteY23" fmla="*/ 764499 h 936100"/>
              <a:gd name="connsiteX24" fmla="*/ 84487 w 640842"/>
              <a:gd name="connsiteY24" fmla="*/ 757746 h 936100"/>
              <a:gd name="connsiteX25" fmla="*/ 75057 w 640842"/>
              <a:gd name="connsiteY25" fmla="*/ 745950 h 936100"/>
              <a:gd name="connsiteX26" fmla="*/ 73438 w 640842"/>
              <a:gd name="connsiteY26" fmla="*/ 733870 h 936100"/>
              <a:gd name="connsiteX27" fmla="*/ 81058 w 640842"/>
              <a:gd name="connsiteY27" fmla="*/ 685072 h 936100"/>
              <a:gd name="connsiteX28" fmla="*/ 78963 w 640842"/>
              <a:gd name="connsiteY28" fmla="*/ 661101 h 936100"/>
              <a:gd name="connsiteX29" fmla="*/ 82868 w 640842"/>
              <a:gd name="connsiteY29" fmla="*/ 654728 h 936100"/>
              <a:gd name="connsiteX30" fmla="*/ 94012 w 640842"/>
              <a:gd name="connsiteY30" fmla="*/ 648450 h 936100"/>
              <a:gd name="connsiteX31" fmla="*/ 95727 w 640842"/>
              <a:gd name="connsiteY31" fmla="*/ 592803 h 936100"/>
              <a:gd name="connsiteX32" fmla="*/ 63246 w 640842"/>
              <a:gd name="connsiteY32" fmla="*/ 548381 h 936100"/>
              <a:gd name="connsiteX33" fmla="*/ 12764 w 640842"/>
              <a:gd name="connsiteY33" fmla="*/ 507954 h 936100"/>
              <a:gd name="connsiteX34" fmla="*/ 0 w 640842"/>
              <a:gd name="connsiteY34" fmla="*/ 490737 h 936100"/>
              <a:gd name="connsiteX35" fmla="*/ 0 w 640842"/>
              <a:gd name="connsiteY35" fmla="*/ 490737 h 936100"/>
              <a:gd name="connsiteX36" fmla="*/ 8858 w 640842"/>
              <a:gd name="connsiteY36" fmla="*/ 471712 h 936100"/>
              <a:gd name="connsiteX37" fmla="*/ 12002 w 640842"/>
              <a:gd name="connsiteY37" fmla="*/ 457825 h 936100"/>
              <a:gd name="connsiteX38" fmla="*/ 10383 w 640842"/>
              <a:gd name="connsiteY38" fmla="*/ 449549 h 936100"/>
              <a:gd name="connsiteX39" fmla="*/ 15716 w 640842"/>
              <a:gd name="connsiteY39" fmla="*/ 444888 h 936100"/>
              <a:gd name="connsiteX40" fmla="*/ 49435 w 640842"/>
              <a:gd name="connsiteY40" fmla="*/ 443271 h 936100"/>
              <a:gd name="connsiteX41" fmla="*/ 62675 w 640842"/>
              <a:gd name="connsiteY41" fmla="*/ 430049 h 936100"/>
              <a:gd name="connsiteX42" fmla="*/ 85820 w 640842"/>
              <a:gd name="connsiteY42" fmla="*/ 420061 h 936100"/>
              <a:gd name="connsiteX43" fmla="*/ 108966 w 640842"/>
              <a:gd name="connsiteY43" fmla="*/ 419680 h 936100"/>
              <a:gd name="connsiteX44" fmla="*/ 120205 w 640842"/>
              <a:gd name="connsiteY44" fmla="*/ 415780 h 936100"/>
              <a:gd name="connsiteX45" fmla="*/ 138494 w 640842"/>
              <a:gd name="connsiteY45" fmla="*/ 398849 h 936100"/>
              <a:gd name="connsiteX46" fmla="*/ 148780 w 640842"/>
              <a:gd name="connsiteY46" fmla="*/ 407600 h 936100"/>
              <a:gd name="connsiteX47" fmla="*/ 151638 w 640842"/>
              <a:gd name="connsiteY47" fmla="*/ 404556 h 936100"/>
              <a:gd name="connsiteX48" fmla="*/ 149066 w 640842"/>
              <a:gd name="connsiteY48" fmla="*/ 397992 h 936100"/>
              <a:gd name="connsiteX49" fmla="*/ 166878 w 640842"/>
              <a:gd name="connsiteY49" fmla="*/ 382773 h 936100"/>
              <a:gd name="connsiteX50" fmla="*/ 183833 w 640842"/>
              <a:gd name="connsiteY50" fmla="*/ 372880 h 936100"/>
              <a:gd name="connsiteX51" fmla="*/ 236315 w 640842"/>
              <a:gd name="connsiteY51" fmla="*/ 354046 h 936100"/>
              <a:gd name="connsiteX52" fmla="*/ 240697 w 640842"/>
              <a:gd name="connsiteY52" fmla="*/ 349575 h 936100"/>
              <a:gd name="connsiteX53" fmla="*/ 248221 w 640842"/>
              <a:gd name="connsiteY53" fmla="*/ 327031 h 936100"/>
              <a:gd name="connsiteX54" fmla="*/ 253079 w 640842"/>
              <a:gd name="connsiteY54" fmla="*/ 323036 h 936100"/>
              <a:gd name="connsiteX55" fmla="*/ 262604 w 640842"/>
              <a:gd name="connsiteY55" fmla="*/ 323131 h 936100"/>
              <a:gd name="connsiteX56" fmla="*/ 271463 w 640842"/>
              <a:gd name="connsiteY56" fmla="*/ 339112 h 936100"/>
              <a:gd name="connsiteX57" fmla="*/ 274892 w 640842"/>
              <a:gd name="connsiteY57" fmla="*/ 338636 h 936100"/>
              <a:gd name="connsiteX58" fmla="*/ 272511 w 640842"/>
              <a:gd name="connsiteY58" fmla="*/ 317804 h 936100"/>
              <a:gd name="connsiteX59" fmla="*/ 286798 w 640842"/>
              <a:gd name="connsiteY59" fmla="*/ 291550 h 936100"/>
              <a:gd name="connsiteX60" fmla="*/ 297942 w 640842"/>
              <a:gd name="connsiteY60" fmla="*/ 286224 h 936100"/>
              <a:gd name="connsiteX61" fmla="*/ 308801 w 640842"/>
              <a:gd name="connsiteY61" fmla="*/ 295736 h 936100"/>
              <a:gd name="connsiteX62" fmla="*/ 323469 w 640842"/>
              <a:gd name="connsiteY62" fmla="*/ 291550 h 936100"/>
              <a:gd name="connsiteX63" fmla="*/ 337852 w 640842"/>
              <a:gd name="connsiteY63" fmla="*/ 292502 h 936100"/>
              <a:gd name="connsiteX64" fmla="*/ 367475 w 640842"/>
              <a:gd name="connsiteY64" fmla="*/ 275094 h 936100"/>
              <a:gd name="connsiteX65" fmla="*/ 397288 w 640842"/>
              <a:gd name="connsiteY65" fmla="*/ 249411 h 936100"/>
              <a:gd name="connsiteX66" fmla="*/ 413671 w 640842"/>
              <a:gd name="connsiteY66" fmla="*/ 241611 h 936100"/>
              <a:gd name="connsiteX67" fmla="*/ 421863 w 640842"/>
              <a:gd name="connsiteY67" fmla="*/ 230482 h 936100"/>
              <a:gd name="connsiteX68" fmla="*/ 424434 w 640842"/>
              <a:gd name="connsiteY68" fmla="*/ 215452 h 936100"/>
              <a:gd name="connsiteX69" fmla="*/ 432626 w 640842"/>
              <a:gd name="connsiteY69" fmla="*/ 205179 h 936100"/>
              <a:gd name="connsiteX70" fmla="*/ 437198 w 640842"/>
              <a:gd name="connsiteY70" fmla="*/ 181779 h 936100"/>
              <a:gd name="connsiteX71" fmla="*/ 448152 w 640842"/>
              <a:gd name="connsiteY71" fmla="*/ 162279 h 936100"/>
              <a:gd name="connsiteX72" fmla="*/ 449104 w 640842"/>
              <a:gd name="connsiteY72" fmla="*/ 153052 h 936100"/>
              <a:gd name="connsiteX73" fmla="*/ 436436 w 640842"/>
              <a:gd name="connsiteY73" fmla="*/ 122518 h 936100"/>
              <a:gd name="connsiteX74" fmla="*/ 440913 w 640842"/>
              <a:gd name="connsiteY74" fmla="*/ 92459 h 936100"/>
              <a:gd name="connsiteX75" fmla="*/ 449295 w 640842"/>
              <a:gd name="connsiteY75" fmla="*/ 84278 h 936100"/>
              <a:gd name="connsiteX76" fmla="*/ 450533 w 640842"/>
              <a:gd name="connsiteY76" fmla="*/ 77049 h 936100"/>
              <a:gd name="connsiteX77" fmla="*/ 447390 w 640842"/>
              <a:gd name="connsiteY77" fmla="*/ 26539 h 936100"/>
              <a:gd name="connsiteX78" fmla="*/ 447390 w 640842"/>
              <a:gd name="connsiteY78" fmla="*/ 26539 h 936100"/>
              <a:gd name="connsiteX79" fmla="*/ 460058 w 640842"/>
              <a:gd name="connsiteY79" fmla="*/ 27395 h 936100"/>
              <a:gd name="connsiteX80" fmla="*/ 459677 w 640842"/>
              <a:gd name="connsiteY80" fmla="*/ 31295 h 936100"/>
              <a:gd name="connsiteX81" fmla="*/ 465106 w 640842"/>
              <a:gd name="connsiteY81" fmla="*/ 33959 h 936100"/>
              <a:gd name="connsiteX82" fmla="*/ 471488 w 640842"/>
              <a:gd name="connsiteY82" fmla="*/ 30915 h 936100"/>
              <a:gd name="connsiteX83" fmla="*/ 491395 w 640842"/>
              <a:gd name="connsiteY83" fmla="*/ 36527 h 936100"/>
              <a:gd name="connsiteX84" fmla="*/ 494538 w 640842"/>
              <a:gd name="connsiteY84" fmla="*/ 40237 h 936100"/>
              <a:gd name="connsiteX85" fmla="*/ 500729 w 640842"/>
              <a:gd name="connsiteY85" fmla="*/ 37859 h 936100"/>
              <a:gd name="connsiteX86" fmla="*/ 516255 w 640842"/>
              <a:gd name="connsiteY86" fmla="*/ 39666 h 936100"/>
              <a:gd name="connsiteX87" fmla="*/ 520446 w 640842"/>
              <a:gd name="connsiteY87" fmla="*/ 43471 h 936100"/>
              <a:gd name="connsiteX88" fmla="*/ 523208 w 640842"/>
              <a:gd name="connsiteY88" fmla="*/ 38430 h 936100"/>
              <a:gd name="connsiteX89" fmla="*/ 549021 w 640842"/>
              <a:gd name="connsiteY89" fmla="*/ 30154 h 936100"/>
              <a:gd name="connsiteX90" fmla="*/ 551212 w 640842"/>
              <a:gd name="connsiteY90" fmla="*/ 11510 h 936100"/>
              <a:gd name="connsiteX91" fmla="*/ 545212 w 640842"/>
              <a:gd name="connsiteY91" fmla="*/ 8942 h 936100"/>
              <a:gd name="connsiteX92" fmla="*/ 551307 w 640842"/>
              <a:gd name="connsiteY92" fmla="*/ 1522 h 936100"/>
              <a:gd name="connsiteX93" fmla="*/ 555689 w 640842"/>
              <a:gd name="connsiteY93" fmla="*/ 0 h 936100"/>
              <a:gd name="connsiteX94" fmla="*/ 559880 w 640842"/>
              <a:gd name="connsiteY94" fmla="*/ 4756 h 936100"/>
              <a:gd name="connsiteX95" fmla="*/ 573596 w 640842"/>
              <a:gd name="connsiteY95" fmla="*/ 8466 h 936100"/>
              <a:gd name="connsiteX96" fmla="*/ 578930 w 640842"/>
              <a:gd name="connsiteY96" fmla="*/ 16361 h 936100"/>
              <a:gd name="connsiteX97" fmla="*/ 582168 w 640842"/>
              <a:gd name="connsiteY97" fmla="*/ 14839 h 936100"/>
              <a:gd name="connsiteX98" fmla="*/ 587312 w 640842"/>
              <a:gd name="connsiteY98" fmla="*/ 19119 h 936100"/>
              <a:gd name="connsiteX99" fmla="*/ 587788 w 640842"/>
              <a:gd name="connsiteY99" fmla="*/ 26634 h 936100"/>
              <a:gd name="connsiteX100" fmla="*/ 602838 w 640842"/>
              <a:gd name="connsiteY100" fmla="*/ 47371 h 936100"/>
              <a:gd name="connsiteX101" fmla="*/ 612077 w 640842"/>
              <a:gd name="connsiteY101" fmla="*/ 85896 h 936100"/>
              <a:gd name="connsiteX102" fmla="*/ 616172 w 640842"/>
              <a:gd name="connsiteY102" fmla="*/ 84944 h 936100"/>
              <a:gd name="connsiteX103" fmla="*/ 618268 w 640842"/>
              <a:gd name="connsiteY103" fmla="*/ 69630 h 936100"/>
              <a:gd name="connsiteX104" fmla="*/ 625317 w 640842"/>
              <a:gd name="connsiteY104" fmla="*/ 63256 h 936100"/>
              <a:gd name="connsiteX105" fmla="*/ 624650 w 640842"/>
              <a:gd name="connsiteY105" fmla="*/ 54695 h 936100"/>
              <a:gd name="connsiteX106" fmla="*/ 618458 w 640842"/>
              <a:gd name="connsiteY106" fmla="*/ 44517 h 936100"/>
              <a:gd name="connsiteX107" fmla="*/ 624650 w 640842"/>
              <a:gd name="connsiteY107" fmla="*/ 46610 h 936100"/>
              <a:gd name="connsiteX108" fmla="*/ 625697 w 640842"/>
              <a:gd name="connsiteY108" fmla="*/ 62971 h 936100"/>
              <a:gd name="connsiteX109" fmla="*/ 619602 w 640842"/>
              <a:gd name="connsiteY109" fmla="*/ 78476 h 936100"/>
              <a:gd name="connsiteX110" fmla="*/ 623411 w 640842"/>
              <a:gd name="connsiteY110" fmla="*/ 89510 h 936100"/>
              <a:gd name="connsiteX111" fmla="*/ 621888 w 640842"/>
              <a:gd name="connsiteY111" fmla="*/ 102542 h 936100"/>
              <a:gd name="connsiteX112" fmla="*/ 623697 w 640842"/>
              <a:gd name="connsiteY112" fmla="*/ 110152 h 936100"/>
              <a:gd name="connsiteX113" fmla="*/ 635127 w 640842"/>
              <a:gd name="connsiteY113" fmla="*/ 118237 h 936100"/>
              <a:gd name="connsiteX114" fmla="*/ 628555 w 640842"/>
              <a:gd name="connsiteY114" fmla="*/ 141923 h 936100"/>
              <a:gd name="connsiteX115" fmla="*/ 621412 w 640842"/>
              <a:gd name="connsiteY115" fmla="*/ 142398 h 936100"/>
              <a:gd name="connsiteX116" fmla="*/ 618458 w 640842"/>
              <a:gd name="connsiteY116" fmla="*/ 149152 h 936100"/>
              <a:gd name="connsiteX117" fmla="*/ 606362 w 640842"/>
              <a:gd name="connsiteY117" fmla="*/ 187676 h 936100"/>
              <a:gd name="connsiteX118" fmla="*/ 595122 w 640842"/>
              <a:gd name="connsiteY118" fmla="*/ 198521 h 936100"/>
              <a:gd name="connsiteX119" fmla="*/ 584549 w 640842"/>
              <a:gd name="connsiteY119" fmla="*/ 213645 h 936100"/>
              <a:gd name="connsiteX120" fmla="*/ 584931 w 640842"/>
              <a:gd name="connsiteY120" fmla="*/ 218306 h 936100"/>
              <a:gd name="connsiteX121" fmla="*/ 573977 w 640842"/>
              <a:gd name="connsiteY121" fmla="*/ 224774 h 936100"/>
              <a:gd name="connsiteX122" fmla="*/ 570833 w 640842"/>
              <a:gd name="connsiteY122" fmla="*/ 232479 h 936100"/>
              <a:gd name="connsiteX123" fmla="*/ 552545 w 640842"/>
              <a:gd name="connsiteY123" fmla="*/ 253026 h 936100"/>
              <a:gd name="connsiteX124" fmla="*/ 515588 w 640842"/>
              <a:gd name="connsiteY124" fmla="*/ 281943 h 936100"/>
              <a:gd name="connsiteX125" fmla="*/ 499110 w 640842"/>
              <a:gd name="connsiteY125" fmla="*/ 304963 h 936100"/>
              <a:gd name="connsiteX126" fmla="*/ 489395 w 640842"/>
              <a:gd name="connsiteY126" fmla="*/ 328458 h 936100"/>
              <a:gd name="connsiteX127" fmla="*/ 475488 w 640842"/>
              <a:gd name="connsiteY127" fmla="*/ 344914 h 936100"/>
              <a:gd name="connsiteX128" fmla="*/ 462058 w 640842"/>
              <a:gd name="connsiteY128" fmla="*/ 382773 h 936100"/>
              <a:gd name="connsiteX129" fmla="*/ 461963 w 640842"/>
              <a:gd name="connsiteY129" fmla="*/ 400751 h 936100"/>
              <a:gd name="connsiteX130" fmla="*/ 468059 w 640842"/>
              <a:gd name="connsiteY130" fmla="*/ 419110 h 936100"/>
              <a:gd name="connsiteX131" fmla="*/ 472059 w 640842"/>
              <a:gd name="connsiteY131" fmla="*/ 420441 h 936100"/>
              <a:gd name="connsiteX132" fmla="*/ 473583 w 640842"/>
              <a:gd name="connsiteY132" fmla="*/ 431381 h 936100"/>
              <a:gd name="connsiteX133" fmla="*/ 468059 w 640842"/>
              <a:gd name="connsiteY133" fmla="*/ 444412 h 936100"/>
              <a:gd name="connsiteX134" fmla="*/ 459963 w 640842"/>
              <a:gd name="connsiteY134" fmla="*/ 452307 h 936100"/>
              <a:gd name="connsiteX135" fmla="*/ 463868 w 640842"/>
              <a:gd name="connsiteY135" fmla="*/ 443461 h 936100"/>
              <a:gd name="connsiteX136" fmla="*/ 468059 w 640842"/>
              <a:gd name="connsiteY136" fmla="*/ 443556 h 936100"/>
              <a:gd name="connsiteX137" fmla="*/ 473393 w 640842"/>
              <a:gd name="connsiteY137" fmla="*/ 430905 h 936100"/>
              <a:gd name="connsiteX138" fmla="*/ 472821 w 640842"/>
              <a:gd name="connsiteY138" fmla="*/ 425293 h 936100"/>
              <a:gd name="connsiteX139" fmla="*/ 466916 w 640842"/>
              <a:gd name="connsiteY139" fmla="*/ 421678 h 936100"/>
              <a:gd name="connsiteX140" fmla="*/ 467583 w 640842"/>
              <a:gd name="connsiteY140" fmla="*/ 433949 h 936100"/>
              <a:gd name="connsiteX141" fmla="*/ 457581 w 640842"/>
              <a:gd name="connsiteY141" fmla="*/ 450976 h 936100"/>
              <a:gd name="connsiteX142" fmla="*/ 450247 w 640842"/>
              <a:gd name="connsiteY142" fmla="*/ 453639 h 936100"/>
              <a:gd name="connsiteX143" fmla="*/ 447008 w 640842"/>
              <a:gd name="connsiteY143" fmla="*/ 450024 h 936100"/>
              <a:gd name="connsiteX144" fmla="*/ 438245 w 640842"/>
              <a:gd name="connsiteY144" fmla="*/ 455256 h 936100"/>
              <a:gd name="connsiteX145" fmla="*/ 422815 w 640842"/>
              <a:gd name="connsiteY145" fmla="*/ 481129 h 936100"/>
              <a:gd name="connsiteX146" fmla="*/ 399669 w 640842"/>
              <a:gd name="connsiteY146" fmla="*/ 485125 h 936100"/>
              <a:gd name="connsiteX147" fmla="*/ 397859 w 640842"/>
              <a:gd name="connsiteY147" fmla="*/ 503198 h 936100"/>
              <a:gd name="connsiteX148" fmla="*/ 407384 w 640842"/>
              <a:gd name="connsiteY148" fmla="*/ 509761 h 936100"/>
              <a:gd name="connsiteX149" fmla="*/ 408813 w 640842"/>
              <a:gd name="connsiteY149" fmla="*/ 515374 h 936100"/>
              <a:gd name="connsiteX150" fmla="*/ 415480 w 640842"/>
              <a:gd name="connsiteY150" fmla="*/ 512139 h 936100"/>
              <a:gd name="connsiteX151" fmla="*/ 414528 w 640842"/>
              <a:gd name="connsiteY151" fmla="*/ 519559 h 936100"/>
              <a:gd name="connsiteX152" fmla="*/ 417957 w 640842"/>
              <a:gd name="connsiteY152" fmla="*/ 520891 h 936100"/>
              <a:gd name="connsiteX153" fmla="*/ 415576 w 640842"/>
              <a:gd name="connsiteY153" fmla="*/ 527644 h 936100"/>
              <a:gd name="connsiteX154" fmla="*/ 421100 w 640842"/>
              <a:gd name="connsiteY154" fmla="*/ 526883 h 936100"/>
              <a:gd name="connsiteX155" fmla="*/ 429578 w 640842"/>
              <a:gd name="connsiteY155" fmla="*/ 514898 h 936100"/>
              <a:gd name="connsiteX156" fmla="*/ 444627 w 640842"/>
              <a:gd name="connsiteY156" fmla="*/ 511664 h 936100"/>
              <a:gd name="connsiteX157" fmla="*/ 450342 w 640842"/>
              <a:gd name="connsiteY157" fmla="*/ 517847 h 936100"/>
              <a:gd name="connsiteX158" fmla="*/ 458153 w 640842"/>
              <a:gd name="connsiteY158" fmla="*/ 510427 h 936100"/>
              <a:gd name="connsiteX159" fmla="*/ 455581 w 640842"/>
              <a:gd name="connsiteY159" fmla="*/ 506527 h 936100"/>
              <a:gd name="connsiteX160" fmla="*/ 471964 w 640842"/>
              <a:gd name="connsiteY160" fmla="*/ 504435 h 936100"/>
              <a:gd name="connsiteX161" fmla="*/ 477108 w 640842"/>
              <a:gd name="connsiteY161" fmla="*/ 512044 h 936100"/>
              <a:gd name="connsiteX162" fmla="*/ 470059 w 640842"/>
              <a:gd name="connsiteY162" fmla="*/ 535825 h 936100"/>
              <a:gd name="connsiteX163" fmla="*/ 451199 w 640842"/>
              <a:gd name="connsiteY163" fmla="*/ 553993 h 936100"/>
              <a:gd name="connsiteX164" fmla="*/ 446723 w 640842"/>
              <a:gd name="connsiteY164" fmla="*/ 553708 h 936100"/>
              <a:gd name="connsiteX165" fmla="*/ 447485 w 640842"/>
              <a:gd name="connsiteY165" fmla="*/ 546193 h 936100"/>
              <a:gd name="connsiteX166" fmla="*/ 424053 w 640842"/>
              <a:gd name="connsiteY166" fmla="*/ 560271 h 936100"/>
              <a:gd name="connsiteX167" fmla="*/ 418148 w 640842"/>
              <a:gd name="connsiteY167" fmla="*/ 576347 h 936100"/>
              <a:gd name="connsiteX168" fmla="*/ 418148 w 640842"/>
              <a:gd name="connsiteY168" fmla="*/ 588237 h 936100"/>
              <a:gd name="connsiteX169" fmla="*/ 411766 w 640842"/>
              <a:gd name="connsiteY169" fmla="*/ 595752 h 936100"/>
              <a:gd name="connsiteX170" fmla="*/ 415195 w 640842"/>
              <a:gd name="connsiteY170" fmla="*/ 596513 h 936100"/>
              <a:gd name="connsiteX171" fmla="*/ 414624 w 640842"/>
              <a:gd name="connsiteY171" fmla="*/ 603552 h 936100"/>
              <a:gd name="connsiteX172" fmla="*/ 427958 w 640842"/>
              <a:gd name="connsiteY172" fmla="*/ 603077 h 936100"/>
              <a:gd name="connsiteX173" fmla="*/ 447294 w 640842"/>
              <a:gd name="connsiteY173" fmla="*/ 576537 h 936100"/>
              <a:gd name="connsiteX174" fmla="*/ 454914 w 640842"/>
              <a:gd name="connsiteY174" fmla="*/ 572923 h 936100"/>
              <a:gd name="connsiteX175" fmla="*/ 459200 w 640842"/>
              <a:gd name="connsiteY175" fmla="*/ 574540 h 936100"/>
              <a:gd name="connsiteX176" fmla="*/ 455962 w 640842"/>
              <a:gd name="connsiteY176" fmla="*/ 587857 h 936100"/>
              <a:gd name="connsiteX177" fmla="*/ 459296 w 640842"/>
              <a:gd name="connsiteY177" fmla="*/ 577203 h 936100"/>
              <a:gd name="connsiteX178" fmla="*/ 468535 w 640842"/>
              <a:gd name="connsiteY178" fmla="*/ 576442 h 936100"/>
              <a:gd name="connsiteX179" fmla="*/ 447485 w 640842"/>
              <a:gd name="connsiteY179" fmla="*/ 601459 h 936100"/>
              <a:gd name="connsiteX180" fmla="*/ 444818 w 640842"/>
              <a:gd name="connsiteY180" fmla="*/ 631994 h 936100"/>
              <a:gd name="connsiteX181" fmla="*/ 425387 w 640842"/>
              <a:gd name="connsiteY181" fmla="*/ 671374 h 936100"/>
              <a:gd name="connsiteX182" fmla="*/ 414719 w 640842"/>
              <a:gd name="connsiteY182" fmla="*/ 716558 h 936100"/>
              <a:gd name="connsiteX183" fmla="*/ 406146 w 640842"/>
              <a:gd name="connsiteY183" fmla="*/ 725690 h 936100"/>
              <a:gd name="connsiteX184" fmla="*/ 398336 w 640842"/>
              <a:gd name="connsiteY184" fmla="*/ 770968 h 936100"/>
              <a:gd name="connsiteX185" fmla="*/ 394049 w 640842"/>
              <a:gd name="connsiteY185" fmla="*/ 779529 h 936100"/>
              <a:gd name="connsiteX186" fmla="*/ 393668 w 640842"/>
              <a:gd name="connsiteY186" fmla="*/ 798934 h 936100"/>
              <a:gd name="connsiteX187" fmla="*/ 379952 w 640842"/>
              <a:gd name="connsiteY187" fmla="*/ 821192 h 936100"/>
              <a:gd name="connsiteX188" fmla="*/ 374618 w 640842"/>
              <a:gd name="connsiteY188" fmla="*/ 852868 h 936100"/>
              <a:gd name="connsiteX189" fmla="*/ 367665 w 640842"/>
              <a:gd name="connsiteY189" fmla="*/ 847732 h 936100"/>
              <a:gd name="connsiteX190" fmla="*/ 361569 w 640842"/>
              <a:gd name="connsiteY190" fmla="*/ 848302 h 936100"/>
              <a:gd name="connsiteX191" fmla="*/ 361760 w 640842"/>
              <a:gd name="connsiteY191" fmla="*/ 841834 h 936100"/>
              <a:gd name="connsiteX192" fmla="*/ 367094 w 640842"/>
              <a:gd name="connsiteY192" fmla="*/ 838219 h 936100"/>
              <a:gd name="connsiteX193" fmla="*/ 365951 w 640842"/>
              <a:gd name="connsiteY193" fmla="*/ 829088 h 936100"/>
              <a:gd name="connsiteX194" fmla="*/ 362045 w 640842"/>
              <a:gd name="connsiteY194" fmla="*/ 830039 h 936100"/>
              <a:gd name="connsiteX195" fmla="*/ 365856 w 640842"/>
              <a:gd name="connsiteY195" fmla="*/ 815961 h 936100"/>
              <a:gd name="connsiteX196" fmla="*/ 360902 w 640842"/>
              <a:gd name="connsiteY196" fmla="*/ 813107 h 936100"/>
              <a:gd name="connsiteX197" fmla="*/ 359474 w 640842"/>
              <a:gd name="connsiteY197" fmla="*/ 807209 h 936100"/>
              <a:gd name="connsiteX198" fmla="*/ 351758 w 640842"/>
              <a:gd name="connsiteY198" fmla="*/ 804926 h 936100"/>
              <a:gd name="connsiteX199" fmla="*/ 353568 w 640842"/>
              <a:gd name="connsiteY199" fmla="*/ 795129 h 936100"/>
              <a:gd name="connsiteX200" fmla="*/ 328613 w 640842"/>
              <a:gd name="connsiteY200" fmla="*/ 787614 h 936100"/>
              <a:gd name="connsiteX201" fmla="*/ 318707 w 640842"/>
              <a:gd name="connsiteY201" fmla="*/ 775914 h 936100"/>
              <a:gd name="connsiteX202" fmla="*/ 325755 w 640842"/>
              <a:gd name="connsiteY202" fmla="*/ 771538 h 936100"/>
              <a:gd name="connsiteX203" fmla="*/ 328994 w 640842"/>
              <a:gd name="connsiteY203" fmla="*/ 752134 h 936100"/>
              <a:gd name="connsiteX204" fmla="*/ 337852 w 640842"/>
              <a:gd name="connsiteY204" fmla="*/ 735963 h 936100"/>
              <a:gd name="connsiteX205" fmla="*/ 333375 w 640842"/>
              <a:gd name="connsiteY205" fmla="*/ 730921 h 936100"/>
              <a:gd name="connsiteX206" fmla="*/ 336995 w 640842"/>
              <a:gd name="connsiteY206" fmla="*/ 719126 h 936100"/>
              <a:gd name="connsiteX207" fmla="*/ 333090 w 640842"/>
              <a:gd name="connsiteY207" fmla="*/ 705523 h 936100"/>
              <a:gd name="connsiteX208" fmla="*/ 326137 w 640842"/>
              <a:gd name="connsiteY208" fmla="*/ 699626 h 936100"/>
              <a:gd name="connsiteX209" fmla="*/ 328422 w 640842"/>
              <a:gd name="connsiteY209" fmla="*/ 690970 h 936100"/>
              <a:gd name="connsiteX210" fmla="*/ 320897 w 640842"/>
              <a:gd name="connsiteY210" fmla="*/ 688211 h 936100"/>
              <a:gd name="connsiteX211" fmla="*/ 299371 w 640842"/>
              <a:gd name="connsiteY211" fmla="*/ 722265 h 936100"/>
              <a:gd name="connsiteX212" fmla="*/ 288989 w 640842"/>
              <a:gd name="connsiteY212" fmla="*/ 725880 h 936100"/>
              <a:gd name="connsiteX213" fmla="*/ 289084 w 640842"/>
              <a:gd name="connsiteY213" fmla="*/ 728258 h 936100"/>
              <a:gd name="connsiteX214" fmla="*/ 298418 w 640842"/>
              <a:gd name="connsiteY214" fmla="*/ 724168 h 936100"/>
              <a:gd name="connsiteX215" fmla="*/ 267558 w 640842"/>
              <a:gd name="connsiteY215" fmla="*/ 780480 h 936100"/>
              <a:gd name="connsiteX216" fmla="*/ 246031 w 640842"/>
              <a:gd name="connsiteY216" fmla="*/ 781717 h 936100"/>
              <a:gd name="connsiteX217" fmla="*/ 244030 w 640842"/>
              <a:gd name="connsiteY217" fmla="*/ 779148 h 936100"/>
              <a:gd name="connsiteX218" fmla="*/ 233934 w 640842"/>
              <a:gd name="connsiteY218" fmla="*/ 783143 h 936100"/>
              <a:gd name="connsiteX219" fmla="*/ 222504 w 640842"/>
              <a:gd name="connsiteY219" fmla="*/ 780480 h 936100"/>
              <a:gd name="connsiteX220" fmla="*/ 213741 w 640842"/>
              <a:gd name="connsiteY220" fmla="*/ 788280 h 936100"/>
              <a:gd name="connsiteX221" fmla="*/ 205359 w 640842"/>
              <a:gd name="connsiteY221" fmla="*/ 816912 h 936100"/>
              <a:gd name="connsiteX222" fmla="*/ 195263 w 640842"/>
              <a:gd name="connsiteY222" fmla="*/ 827661 h 936100"/>
              <a:gd name="connsiteX223" fmla="*/ 190977 w 640842"/>
              <a:gd name="connsiteY223" fmla="*/ 846971 h 936100"/>
              <a:gd name="connsiteX224" fmla="*/ 180594 w 640842"/>
              <a:gd name="connsiteY224" fmla="*/ 860097 h 936100"/>
              <a:gd name="connsiteX225" fmla="*/ 169640 w 640842"/>
              <a:gd name="connsiteY225" fmla="*/ 887493 h 936100"/>
              <a:gd name="connsiteX226" fmla="*/ 156115 w 640842"/>
              <a:gd name="connsiteY226" fmla="*/ 894912 h 936100"/>
              <a:gd name="connsiteX227" fmla="*/ 150590 w 640842"/>
              <a:gd name="connsiteY227" fmla="*/ 908420 h 936100"/>
              <a:gd name="connsiteX228" fmla="*/ 135160 w 640842"/>
              <a:gd name="connsiteY228" fmla="*/ 920881 h 936100"/>
              <a:gd name="connsiteX229" fmla="*/ 136208 w 640842"/>
              <a:gd name="connsiteY229" fmla="*/ 936100 h 936100"/>
              <a:gd name="connsiteX230" fmla="*/ 127349 w 640842"/>
              <a:gd name="connsiteY230" fmla="*/ 926208 h 936100"/>
              <a:gd name="connsiteX231" fmla="*/ 118682 w 640842"/>
              <a:gd name="connsiteY231" fmla="*/ 922498 h 936100"/>
              <a:gd name="connsiteX232" fmla="*/ 112681 w 640842"/>
              <a:gd name="connsiteY232" fmla="*/ 913461 h 936100"/>
              <a:gd name="connsiteX233" fmla="*/ 102680 w 640842"/>
              <a:gd name="connsiteY233" fmla="*/ 913842 h 936100"/>
              <a:gd name="connsiteX234" fmla="*/ 93536 w 640842"/>
              <a:gd name="connsiteY234" fmla="*/ 902808 h 936100"/>
              <a:gd name="connsiteX235" fmla="*/ 76391 w 640842"/>
              <a:gd name="connsiteY235" fmla="*/ 906517 h 936100"/>
              <a:gd name="connsiteX236" fmla="*/ 64294 w 640842"/>
              <a:gd name="connsiteY236" fmla="*/ 917932 h 936100"/>
              <a:gd name="connsiteX237" fmla="*/ 547593 w 640842"/>
              <a:gd name="connsiteY237" fmla="*/ 190 h 936100"/>
              <a:gd name="connsiteX238" fmla="*/ 545592 w 640842"/>
              <a:gd name="connsiteY238" fmla="*/ 5327 h 936100"/>
              <a:gd name="connsiteX239" fmla="*/ 526542 w 640842"/>
              <a:gd name="connsiteY239" fmla="*/ 16741 h 936100"/>
              <a:gd name="connsiteX240" fmla="*/ 512636 w 640842"/>
              <a:gd name="connsiteY240" fmla="*/ 16456 h 936100"/>
              <a:gd name="connsiteX241" fmla="*/ 507302 w 640842"/>
              <a:gd name="connsiteY241" fmla="*/ 20071 h 936100"/>
              <a:gd name="connsiteX242" fmla="*/ 498634 w 640842"/>
              <a:gd name="connsiteY242" fmla="*/ 15124 h 936100"/>
              <a:gd name="connsiteX243" fmla="*/ 494062 w 640842"/>
              <a:gd name="connsiteY243" fmla="*/ 7895 h 936100"/>
              <a:gd name="connsiteX244" fmla="*/ 510445 w 640842"/>
              <a:gd name="connsiteY244" fmla="*/ 13222 h 936100"/>
              <a:gd name="connsiteX245" fmla="*/ 523780 w 640842"/>
              <a:gd name="connsiteY245" fmla="*/ 12271 h 936100"/>
              <a:gd name="connsiteX246" fmla="*/ 547593 w 640842"/>
              <a:gd name="connsiteY246" fmla="*/ 190 h 93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40842" h="936100">
                <a:moveTo>
                  <a:pt x="640842" y="253311"/>
                </a:moveTo>
                <a:lnTo>
                  <a:pt x="630555" y="277853"/>
                </a:lnTo>
                <a:lnTo>
                  <a:pt x="619697" y="291931"/>
                </a:lnTo>
                <a:lnTo>
                  <a:pt x="616363" y="292406"/>
                </a:lnTo>
                <a:lnTo>
                  <a:pt x="591979" y="324273"/>
                </a:lnTo>
                <a:lnTo>
                  <a:pt x="577025" y="333499"/>
                </a:lnTo>
                <a:lnTo>
                  <a:pt x="570643" y="317234"/>
                </a:lnTo>
                <a:lnTo>
                  <a:pt x="571786" y="299065"/>
                </a:lnTo>
                <a:lnTo>
                  <a:pt x="593598" y="263394"/>
                </a:lnTo>
                <a:lnTo>
                  <a:pt x="600266" y="259970"/>
                </a:lnTo>
                <a:lnTo>
                  <a:pt x="607124" y="267199"/>
                </a:lnTo>
                <a:lnTo>
                  <a:pt x="610362" y="264060"/>
                </a:lnTo>
                <a:lnTo>
                  <a:pt x="614744" y="266724"/>
                </a:lnTo>
                <a:lnTo>
                  <a:pt x="629508" y="262918"/>
                </a:lnTo>
                <a:lnTo>
                  <a:pt x="640842" y="253311"/>
                </a:lnTo>
                <a:close/>
                <a:moveTo>
                  <a:pt x="64294" y="917932"/>
                </a:moveTo>
                <a:lnTo>
                  <a:pt x="61913" y="894532"/>
                </a:lnTo>
                <a:lnTo>
                  <a:pt x="85154" y="867612"/>
                </a:lnTo>
                <a:lnTo>
                  <a:pt x="90583" y="855627"/>
                </a:lnTo>
                <a:lnTo>
                  <a:pt x="87916" y="810919"/>
                </a:lnTo>
                <a:lnTo>
                  <a:pt x="83439" y="797792"/>
                </a:lnTo>
                <a:lnTo>
                  <a:pt x="88868" y="781907"/>
                </a:lnTo>
                <a:lnTo>
                  <a:pt x="81058" y="777531"/>
                </a:lnTo>
                <a:lnTo>
                  <a:pt x="85916" y="764499"/>
                </a:lnTo>
                <a:lnTo>
                  <a:pt x="84487" y="757746"/>
                </a:lnTo>
                <a:lnTo>
                  <a:pt x="75057" y="745950"/>
                </a:lnTo>
                <a:lnTo>
                  <a:pt x="73438" y="733870"/>
                </a:lnTo>
                <a:lnTo>
                  <a:pt x="81058" y="685072"/>
                </a:lnTo>
                <a:lnTo>
                  <a:pt x="78963" y="661101"/>
                </a:lnTo>
                <a:lnTo>
                  <a:pt x="82868" y="654728"/>
                </a:lnTo>
                <a:lnTo>
                  <a:pt x="94012" y="648450"/>
                </a:lnTo>
                <a:lnTo>
                  <a:pt x="95727" y="592803"/>
                </a:lnTo>
                <a:lnTo>
                  <a:pt x="63246" y="548381"/>
                </a:lnTo>
                <a:lnTo>
                  <a:pt x="12764" y="507954"/>
                </a:lnTo>
                <a:lnTo>
                  <a:pt x="0" y="490737"/>
                </a:lnTo>
                <a:lnTo>
                  <a:pt x="0" y="490737"/>
                </a:lnTo>
                <a:lnTo>
                  <a:pt x="8858" y="471712"/>
                </a:lnTo>
                <a:lnTo>
                  <a:pt x="12002" y="457825"/>
                </a:lnTo>
                <a:lnTo>
                  <a:pt x="10383" y="449549"/>
                </a:lnTo>
                <a:lnTo>
                  <a:pt x="15716" y="444888"/>
                </a:lnTo>
                <a:lnTo>
                  <a:pt x="49435" y="443271"/>
                </a:lnTo>
                <a:lnTo>
                  <a:pt x="62675" y="430049"/>
                </a:lnTo>
                <a:lnTo>
                  <a:pt x="85820" y="420061"/>
                </a:lnTo>
                <a:lnTo>
                  <a:pt x="108966" y="419680"/>
                </a:lnTo>
                <a:lnTo>
                  <a:pt x="120205" y="415780"/>
                </a:lnTo>
                <a:lnTo>
                  <a:pt x="138494" y="398849"/>
                </a:lnTo>
                <a:lnTo>
                  <a:pt x="148780" y="407600"/>
                </a:lnTo>
                <a:lnTo>
                  <a:pt x="151638" y="404556"/>
                </a:lnTo>
                <a:lnTo>
                  <a:pt x="149066" y="397992"/>
                </a:lnTo>
                <a:lnTo>
                  <a:pt x="166878" y="382773"/>
                </a:lnTo>
                <a:lnTo>
                  <a:pt x="183833" y="372880"/>
                </a:lnTo>
                <a:lnTo>
                  <a:pt x="236315" y="354046"/>
                </a:lnTo>
                <a:lnTo>
                  <a:pt x="240697" y="349575"/>
                </a:lnTo>
                <a:lnTo>
                  <a:pt x="248221" y="327031"/>
                </a:lnTo>
                <a:lnTo>
                  <a:pt x="253079" y="323036"/>
                </a:lnTo>
                <a:lnTo>
                  <a:pt x="262604" y="323131"/>
                </a:lnTo>
                <a:lnTo>
                  <a:pt x="271463" y="339112"/>
                </a:lnTo>
                <a:lnTo>
                  <a:pt x="274892" y="338636"/>
                </a:lnTo>
                <a:lnTo>
                  <a:pt x="272511" y="317804"/>
                </a:lnTo>
                <a:lnTo>
                  <a:pt x="286798" y="291550"/>
                </a:lnTo>
                <a:lnTo>
                  <a:pt x="297942" y="286224"/>
                </a:lnTo>
                <a:lnTo>
                  <a:pt x="308801" y="295736"/>
                </a:lnTo>
                <a:lnTo>
                  <a:pt x="323469" y="291550"/>
                </a:lnTo>
                <a:lnTo>
                  <a:pt x="337852" y="292502"/>
                </a:lnTo>
                <a:lnTo>
                  <a:pt x="367475" y="275094"/>
                </a:lnTo>
                <a:lnTo>
                  <a:pt x="397288" y="249411"/>
                </a:lnTo>
                <a:lnTo>
                  <a:pt x="413671" y="241611"/>
                </a:lnTo>
                <a:lnTo>
                  <a:pt x="421863" y="230482"/>
                </a:lnTo>
                <a:lnTo>
                  <a:pt x="424434" y="215452"/>
                </a:lnTo>
                <a:lnTo>
                  <a:pt x="432626" y="205179"/>
                </a:lnTo>
                <a:lnTo>
                  <a:pt x="437198" y="181779"/>
                </a:lnTo>
                <a:lnTo>
                  <a:pt x="448152" y="162279"/>
                </a:lnTo>
                <a:lnTo>
                  <a:pt x="449104" y="153052"/>
                </a:lnTo>
                <a:lnTo>
                  <a:pt x="436436" y="122518"/>
                </a:lnTo>
                <a:lnTo>
                  <a:pt x="440913" y="92459"/>
                </a:lnTo>
                <a:lnTo>
                  <a:pt x="449295" y="84278"/>
                </a:lnTo>
                <a:lnTo>
                  <a:pt x="450533" y="77049"/>
                </a:lnTo>
                <a:lnTo>
                  <a:pt x="447390" y="26539"/>
                </a:lnTo>
                <a:lnTo>
                  <a:pt x="447390" y="26539"/>
                </a:lnTo>
                <a:lnTo>
                  <a:pt x="460058" y="27395"/>
                </a:lnTo>
                <a:lnTo>
                  <a:pt x="459677" y="31295"/>
                </a:lnTo>
                <a:lnTo>
                  <a:pt x="465106" y="33959"/>
                </a:lnTo>
                <a:lnTo>
                  <a:pt x="471488" y="30915"/>
                </a:lnTo>
                <a:lnTo>
                  <a:pt x="491395" y="36527"/>
                </a:lnTo>
                <a:lnTo>
                  <a:pt x="494538" y="40237"/>
                </a:lnTo>
                <a:lnTo>
                  <a:pt x="500729" y="37859"/>
                </a:lnTo>
                <a:lnTo>
                  <a:pt x="516255" y="39666"/>
                </a:lnTo>
                <a:lnTo>
                  <a:pt x="520446" y="43471"/>
                </a:lnTo>
                <a:lnTo>
                  <a:pt x="523208" y="38430"/>
                </a:lnTo>
                <a:lnTo>
                  <a:pt x="549021" y="30154"/>
                </a:lnTo>
                <a:lnTo>
                  <a:pt x="551212" y="11510"/>
                </a:lnTo>
                <a:lnTo>
                  <a:pt x="545212" y="8942"/>
                </a:lnTo>
                <a:lnTo>
                  <a:pt x="551307" y="1522"/>
                </a:lnTo>
                <a:lnTo>
                  <a:pt x="555689" y="0"/>
                </a:lnTo>
                <a:lnTo>
                  <a:pt x="559880" y="4756"/>
                </a:lnTo>
                <a:lnTo>
                  <a:pt x="573596" y="8466"/>
                </a:lnTo>
                <a:lnTo>
                  <a:pt x="578930" y="16361"/>
                </a:lnTo>
                <a:lnTo>
                  <a:pt x="582168" y="14839"/>
                </a:lnTo>
                <a:lnTo>
                  <a:pt x="587312" y="19119"/>
                </a:lnTo>
                <a:lnTo>
                  <a:pt x="587788" y="26634"/>
                </a:lnTo>
                <a:lnTo>
                  <a:pt x="602838" y="47371"/>
                </a:lnTo>
                <a:lnTo>
                  <a:pt x="612077" y="85896"/>
                </a:lnTo>
                <a:lnTo>
                  <a:pt x="616172" y="84944"/>
                </a:lnTo>
                <a:lnTo>
                  <a:pt x="618268" y="69630"/>
                </a:lnTo>
                <a:lnTo>
                  <a:pt x="625317" y="63256"/>
                </a:lnTo>
                <a:lnTo>
                  <a:pt x="624650" y="54695"/>
                </a:lnTo>
                <a:lnTo>
                  <a:pt x="618458" y="44517"/>
                </a:lnTo>
                <a:lnTo>
                  <a:pt x="624650" y="46610"/>
                </a:lnTo>
                <a:lnTo>
                  <a:pt x="625697" y="62971"/>
                </a:lnTo>
                <a:lnTo>
                  <a:pt x="619602" y="78476"/>
                </a:lnTo>
                <a:lnTo>
                  <a:pt x="623411" y="89510"/>
                </a:lnTo>
                <a:lnTo>
                  <a:pt x="621888" y="102542"/>
                </a:lnTo>
                <a:lnTo>
                  <a:pt x="623697" y="110152"/>
                </a:lnTo>
                <a:lnTo>
                  <a:pt x="635127" y="118237"/>
                </a:lnTo>
                <a:lnTo>
                  <a:pt x="628555" y="141923"/>
                </a:lnTo>
                <a:lnTo>
                  <a:pt x="621412" y="142398"/>
                </a:lnTo>
                <a:lnTo>
                  <a:pt x="618458" y="149152"/>
                </a:lnTo>
                <a:lnTo>
                  <a:pt x="606362" y="187676"/>
                </a:lnTo>
                <a:lnTo>
                  <a:pt x="595122" y="198521"/>
                </a:lnTo>
                <a:lnTo>
                  <a:pt x="584549" y="213645"/>
                </a:lnTo>
                <a:lnTo>
                  <a:pt x="584931" y="218306"/>
                </a:lnTo>
                <a:lnTo>
                  <a:pt x="573977" y="224774"/>
                </a:lnTo>
                <a:lnTo>
                  <a:pt x="570833" y="232479"/>
                </a:lnTo>
                <a:lnTo>
                  <a:pt x="552545" y="253026"/>
                </a:lnTo>
                <a:lnTo>
                  <a:pt x="515588" y="281943"/>
                </a:lnTo>
                <a:lnTo>
                  <a:pt x="499110" y="304963"/>
                </a:lnTo>
                <a:lnTo>
                  <a:pt x="489395" y="328458"/>
                </a:lnTo>
                <a:lnTo>
                  <a:pt x="475488" y="344914"/>
                </a:lnTo>
                <a:lnTo>
                  <a:pt x="462058" y="382773"/>
                </a:lnTo>
                <a:lnTo>
                  <a:pt x="461963" y="400751"/>
                </a:lnTo>
                <a:lnTo>
                  <a:pt x="468059" y="419110"/>
                </a:lnTo>
                <a:lnTo>
                  <a:pt x="472059" y="420441"/>
                </a:lnTo>
                <a:lnTo>
                  <a:pt x="473583" y="431381"/>
                </a:lnTo>
                <a:lnTo>
                  <a:pt x="468059" y="444412"/>
                </a:lnTo>
                <a:lnTo>
                  <a:pt x="459963" y="452307"/>
                </a:lnTo>
                <a:lnTo>
                  <a:pt x="463868" y="443461"/>
                </a:lnTo>
                <a:lnTo>
                  <a:pt x="468059" y="443556"/>
                </a:lnTo>
                <a:lnTo>
                  <a:pt x="473393" y="430905"/>
                </a:lnTo>
                <a:lnTo>
                  <a:pt x="472821" y="425293"/>
                </a:lnTo>
                <a:lnTo>
                  <a:pt x="466916" y="421678"/>
                </a:lnTo>
                <a:lnTo>
                  <a:pt x="467583" y="433949"/>
                </a:lnTo>
                <a:lnTo>
                  <a:pt x="457581" y="450976"/>
                </a:lnTo>
                <a:lnTo>
                  <a:pt x="450247" y="453639"/>
                </a:lnTo>
                <a:lnTo>
                  <a:pt x="447008" y="450024"/>
                </a:lnTo>
                <a:lnTo>
                  <a:pt x="438245" y="455256"/>
                </a:lnTo>
                <a:lnTo>
                  <a:pt x="422815" y="481129"/>
                </a:lnTo>
                <a:lnTo>
                  <a:pt x="399669" y="485125"/>
                </a:lnTo>
                <a:lnTo>
                  <a:pt x="397859" y="503198"/>
                </a:lnTo>
                <a:lnTo>
                  <a:pt x="407384" y="509761"/>
                </a:lnTo>
                <a:lnTo>
                  <a:pt x="408813" y="515374"/>
                </a:lnTo>
                <a:lnTo>
                  <a:pt x="415480" y="512139"/>
                </a:lnTo>
                <a:lnTo>
                  <a:pt x="414528" y="519559"/>
                </a:lnTo>
                <a:lnTo>
                  <a:pt x="417957" y="520891"/>
                </a:lnTo>
                <a:lnTo>
                  <a:pt x="415576" y="527644"/>
                </a:lnTo>
                <a:lnTo>
                  <a:pt x="421100" y="526883"/>
                </a:lnTo>
                <a:lnTo>
                  <a:pt x="429578" y="514898"/>
                </a:lnTo>
                <a:lnTo>
                  <a:pt x="444627" y="511664"/>
                </a:lnTo>
                <a:lnTo>
                  <a:pt x="450342" y="517847"/>
                </a:lnTo>
                <a:lnTo>
                  <a:pt x="458153" y="510427"/>
                </a:lnTo>
                <a:lnTo>
                  <a:pt x="455581" y="506527"/>
                </a:lnTo>
                <a:lnTo>
                  <a:pt x="471964" y="504435"/>
                </a:lnTo>
                <a:lnTo>
                  <a:pt x="477108" y="512044"/>
                </a:lnTo>
                <a:lnTo>
                  <a:pt x="470059" y="535825"/>
                </a:lnTo>
                <a:lnTo>
                  <a:pt x="451199" y="553993"/>
                </a:lnTo>
                <a:lnTo>
                  <a:pt x="446723" y="553708"/>
                </a:lnTo>
                <a:lnTo>
                  <a:pt x="447485" y="546193"/>
                </a:lnTo>
                <a:lnTo>
                  <a:pt x="424053" y="560271"/>
                </a:lnTo>
                <a:lnTo>
                  <a:pt x="418148" y="576347"/>
                </a:lnTo>
                <a:lnTo>
                  <a:pt x="418148" y="588237"/>
                </a:lnTo>
                <a:lnTo>
                  <a:pt x="411766" y="595752"/>
                </a:lnTo>
                <a:lnTo>
                  <a:pt x="415195" y="596513"/>
                </a:lnTo>
                <a:lnTo>
                  <a:pt x="414624" y="603552"/>
                </a:lnTo>
                <a:lnTo>
                  <a:pt x="427958" y="603077"/>
                </a:lnTo>
                <a:lnTo>
                  <a:pt x="447294" y="576537"/>
                </a:lnTo>
                <a:lnTo>
                  <a:pt x="454914" y="572923"/>
                </a:lnTo>
                <a:lnTo>
                  <a:pt x="459200" y="574540"/>
                </a:lnTo>
                <a:lnTo>
                  <a:pt x="455962" y="587857"/>
                </a:lnTo>
                <a:lnTo>
                  <a:pt x="459296" y="577203"/>
                </a:lnTo>
                <a:lnTo>
                  <a:pt x="468535" y="576442"/>
                </a:lnTo>
                <a:lnTo>
                  <a:pt x="447485" y="601459"/>
                </a:lnTo>
                <a:lnTo>
                  <a:pt x="444818" y="631994"/>
                </a:lnTo>
                <a:lnTo>
                  <a:pt x="425387" y="671374"/>
                </a:lnTo>
                <a:lnTo>
                  <a:pt x="414719" y="716558"/>
                </a:lnTo>
                <a:lnTo>
                  <a:pt x="406146" y="725690"/>
                </a:lnTo>
                <a:lnTo>
                  <a:pt x="398336" y="770968"/>
                </a:lnTo>
                <a:lnTo>
                  <a:pt x="394049" y="779529"/>
                </a:lnTo>
                <a:lnTo>
                  <a:pt x="393668" y="798934"/>
                </a:lnTo>
                <a:lnTo>
                  <a:pt x="379952" y="821192"/>
                </a:lnTo>
                <a:lnTo>
                  <a:pt x="374618" y="852868"/>
                </a:lnTo>
                <a:lnTo>
                  <a:pt x="367665" y="847732"/>
                </a:lnTo>
                <a:lnTo>
                  <a:pt x="361569" y="848302"/>
                </a:lnTo>
                <a:lnTo>
                  <a:pt x="361760" y="841834"/>
                </a:lnTo>
                <a:lnTo>
                  <a:pt x="367094" y="838219"/>
                </a:lnTo>
                <a:lnTo>
                  <a:pt x="365951" y="829088"/>
                </a:lnTo>
                <a:lnTo>
                  <a:pt x="362045" y="830039"/>
                </a:lnTo>
                <a:lnTo>
                  <a:pt x="365856" y="815961"/>
                </a:lnTo>
                <a:lnTo>
                  <a:pt x="360902" y="813107"/>
                </a:lnTo>
                <a:lnTo>
                  <a:pt x="359474" y="807209"/>
                </a:lnTo>
                <a:lnTo>
                  <a:pt x="351758" y="804926"/>
                </a:lnTo>
                <a:lnTo>
                  <a:pt x="353568" y="795129"/>
                </a:lnTo>
                <a:lnTo>
                  <a:pt x="328613" y="787614"/>
                </a:lnTo>
                <a:lnTo>
                  <a:pt x="318707" y="775914"/>
                </a:lnTo>
                <a:lnTo>
                  <a:pt x="325755" y="771538"/>
                </a:lnTo>
                <a:lnTo>
                  <a:pt x="328994" y="752134"/>
                </a:lnTo>
                <a:lnTo>
                  <a:pt x="337852" y="735963"/>
                </a:lnTo>
                <a:lnTo>
                  <a:pt x="333375" y="730921"/>
                </a:lnTo>
                <a:lnTo>
                  <a:pt x="336995" y="719126"/>
                </a:lnTo>
                <a:lnTo>
                  <a:pt x="333090" y="705523"/>
                </a:lnTo>
                <a:lnTo>
                  <a:pt x="326137" y="699626"/>
                </a:lnTo>
                <a:lnTo>
                  <a:pt x="328422" y="690970"/>
                </a:lnTo>
                <a:lnTo>
                  <a:pt x="320897" y="688211"/>
                </a:lnTo>
                <a:lnTo>
                  <a:pt x="299371" y="722265"/>
                </a:lnTo>
                <a:lnTo>
                  <a:pt x="288989" y="725880"/>
                </a:lnTo>
                <a:lnTo>
                  <a:pt x="289084" y="728258"/>
                </a:lnTo>
                <a:lnTo>
                  <a:pt x="298418" y="724168"/>
                </a:lnTo>
                <a:lnTo>
                  <a:pt x="267558" y="780480"/>
                </a:lnTo>
                <a:lnTo>
                  <a:pt x="246031" y="781717"/>
                </a:lnTo>
                <a:lnTo>
                  <a:pt x="244030" y="779148"/>
                </a:lnTo>
                <a:lnTo>
                  <a:pt x="233934" y="783143"/>
                </a:lnTo>
                <a:lnTo>
                  <a:pt x="222504" y="780480"/>
                </a:lnTo>
                <a:lnTo>
                  <a:pt x="213741" y="788280"/>
                </a:lnTo>
                <a:lnTo>
                  <a:pt x="205359" y="816912"/>
                </a:lnTo>
                <a:lnTo>
                  <a:pt x="195263" y="827661"/>
                </a:lnTo>
                <a:lnTo>
                  <a:pt x="190977" y="846971"/>
                </a:lnTo>
                <a:lnTo>
                  <a:pt x="180594" y="860097"/>
                </a:lnTo>
                <a:lnTo>
                  <a:pt x="169640" y="887493"/>
                </a:lnTo>
                <a:lnTo>
                  <a:pt x="156115" y="894912"/>
                </a:lnTo>
                <a:lnTo>
                  <a:pt x="150590" y="908420"/>
                </a:lnTo>
                <a:lnTo>
                  <a:pt x="135160" y="920881"/>
                </a:lnTo>
                <a:lnTo>
                  <a:pt x="136208" y="936100"/>
                </a:lnTo>
                <a:lnTo>
                  <a:pt x="127349" y="926208"/>
                </a:lnTo>
                <a:lnTo>
                  <a:pt x="118682" y="922498"/>
                </a:lnTo>
                <a:lnTo>
                  <a:pt x="112681" y="913461"/>
                </a:lnTo>
                <a:lnTo>
                  <a:pt x="102680" y="913842"/>
                </a:lnTo>
                <a:lnTo>
                  <a:pt x="93536" y="902808"/>
                </a:lnTo>
                <a:lnTo>
                  <a:pt x="76391" y="906517"/>
                </a:lnTo>
                <a:lnTo>
                  <a:pt x="64294" y="917932"/>
                </a:lnTo>
                <a:close/>
                <a:moveTo>
                  <a:pt x="547593" y="190"/>
                </a:moveTo>
                <a:lnTo>
                  <a:pt x="545592" y="5327"/>
                </a:lnTo>
                <a:lnTo>
                  <a:pt x="526542" y="16741"/>
                </a:lnTo>
                <a:lnTo>
                  <a:pt x="512636" y="16456"/>
                </a:lnTo>
                <a:lnTo>
                  <a:pt x="507302" y="20071"/>
                </a:lnTo>
                <a:lnTo>
                  <a:pt x="498634" y="15124"/>
                </a:lnTo>
                <a:lnTo>
                  <a:pt x="494062" y="7895"/>
                </a:lnTo>
                <a:lnTo>
                  <a:pt x="510445" y="13222"/>
                </a:lnTo>
                <a:lnTo>
                  <a:pt x="523780" y="12271"/>
                </a:lnTo>
                <a:lnTo>
                  <a:pt x="547593" y="19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26" name="Forma libre 25">
            <a:extLst>
              <a:ext uri="{FF2B5EF4-FFF2-40B4-BE49-F238E27FC236}">
                <a16:creationId xmlns:a16="http://schemas.microsoft.com/office/drawing/2014/main" id="{AFDC1252-3897-F244-A9A9-E306AAC4C14C}"/>
              </a:ext>
            </a:extLst>
          </p:cNvPr>
          <p:cNvSpPr/>
          <p:nvPr/>
        </p:nvSpPr>
        <p:spPr>
          <a:xfrm>
            <a:off x="6462793" y="4054419"/>
            <a:ext cx="833604" cy="760606"/>
          </a:xfrm>
          <a:custGeom>
            <a:avLst/>
            <a:gdLst>
              <a:gd name="connsiteX0" fmla="*/ 342138 w 943165"/>
              <a:gd name="connsiteY0" fmla="*/ 0 h 860573"/>
              <a:gd name="connsiteX1" fmla="*/ 358521 w 943165"/>
              <a:gd name="connsiteY1" fmla="*/ 22068 h 860573"/>
              <a:gd name="connsiteX2" fmla="*/ 368522 w 943165"/>
              <a:gd name="connsiteY2" fmla="*/ 20261 h 860573"/>
              <a:gd name="connsiteX3" fmla="*/ 381762 w 943165"/>
              <a:gd name="connsiteY3" fmla="*/ 25017 h 860573"/>
              <a:gd name="connsiteX4" fmla="*/ 377190 w 943165"/>
              <a:gd name="connsiteY4" fmla="*/ 39951 h 860573"/>
              <a:gd name="connsiteX5" fmla="*/ 383762 w 943165"/>
              <a:gd name="connsiteY5" fmla="*/ 42425 h 860573"/>
              <a:gd name="connsiteX6" fmla="*/ 383286 w 943165"/>
              <a:gd name="connsiteY6" fmla="*/ 45564 h 860573"/>
              <a:gd name="connsiteX7" fmla="*/ 371856 w 943165"/>
              <a:gd name="connsiteY7" fmla="*/ 60498 h 860573"/>
              <a:gd name="connsiteX8" fmla="*/ 374618 w 943165"/>
              <a:gd name="connsiteY8" fmla="*/ 68203 h 860573"/>
              <a:gd name="connsiteX9" fmla="*/ 391668 w 943165"/>
              <a:gd name="connsiteY9" fmla="*/ 84469 h 860573"/>
              <a:gd name="connsiteX10" fmla="*/ 390430 w 943165"/>
              <a:gd name="connsiteY10" fmla="*/ 98071 h 860573"/>
              <a:gd name="connsiteX11" fmla="*/ 414052 w 943165"/>
              <a:gd name="connsiteY11" fmla="*/ 127845 h 860573"/>
              <a:gd name="connsiteX12" fmla="*/ 422434 w 943165"/>
              <a:gd name="connsiteY12" fmla="*/ 149247 h 860573"/>
              <a:gd name="connsiteX13" fmla="*/ 420433 w 943165"/>
              <a:gd name="connsiteY13" fmla="*/ 190816 h 860573"/>
              <a:gd name="connsiteX14" fmla="*/ 429673 w 943165"/>
              <a:gd name="connsiteY14" fmla="*/ 204704 h 860573"/>
              <a:gd name="connsiteX15" fmla="*/ 430721 w 943165"/>
              <a:gd name="connsiteY15" fmla="*/ 213170 h 860573"/>
              <a:gd name="connsiteX16" fmla="*/ 419767 w 943165"/>
              <a:gd name="connsiteY16" fmla="*/ 266438 h 860573"/>
              <a:gd name="connsiteX17" fmla="*/ 424624 w 943165"/>
              <a:gd name="connsiteY17" fmla="*/ 278519 h 860573"/>
              <a:gd name="connsiteX18" fmla="*/ 427006 w 943165"/>
              <a:gd name="connsiteY18" fmla="*/ 317424 h 860573"/>
              <a:gd name="connsiteX19" fmla="*/ 432340 w 943165"/>
              <a:gd name="connsiteY19" fmla="*/ 333119 h 860573"/>
              <a:gd name="connsiteX20" fmla="*/ 444151 w 943165"/>
              <a:gd name="connsiteY20" fmla="*/ 347102 h 860573"/>
              <a:gd name="connsiteX21" fmla="*/ 458438 w 943165"/>
              <a:gd name="connsiteY21" fmla="*/ 353951 h 860573"/>
              <a:gd name="connsiteX22" fmla="*/ 480727 w 943165"/>
              <a:gd name="connsiteY22" fmla="*/ 327316 h 860573"/>
              <a:gd name="connsiteX23" fmla="*/ 517874 w 943165"/>
              <a:gd name="connsiteY23" fmla="*/ 334356 h 860573"/>
              <a:gd name="connsiteX24" fmla="*/ 517874 w 943165"/>
              <a:gd name="connsiteY24" fmla="*/ 334356 h 860573"/>
              <a:gd name="connsiteX25" fmla="*/ 526447 w 943165"/>
              <a:gd name="connsiteY25" fmla="*/ 344439 h 860573"/>
              <a:gd name="connsiteX26" fmla="*/ 527780 w 943165"/>
              <a:gd name="connsiteY26" fmla="*/ 364034 h 860573"/>
              <a:gd name="connsiteX27" fmla="*/ 537591 w 943165"/>
              <a:gd name="connsiteY27" fmla="*/ 371453 h 860573"/>
              <a:gd name="connsiteX28" fmla="*/ 542163 w 943165"/>
              <a:gd name="connsiteY28" fmla="*/ 382392 h 860573"/>
              <a:gd name="connsiteX29" fmla="*/ 539020 w 943165"/>
              <a:gd name="connsiteY29" fmla="*/ 416922 h 860573"/>
              <a:gd name="connsiteX30" fmla="*/ 541115 w 943165"/>
              <a:gd name="connsiteY30" fmla="*/ 445269 h 860573"/>
              <a:gd name="connsiteX31" fmla="*/ 543020 w 943165"/>
              <a:gd name="connsiteY31" fmla="*/ 451832 h 860573"/>
              <a:gd name="connsiteX32" fmla="*/ 553403 w 943165"/>
              <a:gd name="connsiteY32" fmla="*/ 460583 h 860573"/>
              <a:gd name="connsiteX33" fmla="*/ 593407 w 943165"/>
              <a:gd name="connsiteY33" fmla="*/ 473615 h 860573"/>
              <a:gd name="connsiteX34" fmla="*/ 624554 w 943165"/>
              <a:gd name="connsiteY34" fmla="*/ 476088 h 860573"/>
              <a:gd name="connsiteX35" fmla="*/ 645509 w 943165"/>
              <a:gd name="connsiteY35" fmla="*/ 483032 h 860573"/>
              <a:gd name="connsiteX36" fmla="*/ 651700 w 943165"/>
              <a:gd name="connsiteY36" fmla="*/ 478942 h 860573"/>
              <a:gd name="connsiteX37" fmla="*/ 651224 w 943165"/>
              <a:gd name="connsiteY37" fmla="*/ 469144 h 860573"/>
              <a:gd name="connsiteX38" fmla="*/ 660463 w 943165"/>
              <a:gd name="connsiteY38" fmla="*/ 463817 h 860573"/>
              <a:gd name="connsiteX39" fmla="*/ 666369 w 943165"/>
              <a:gd name="connsiteY39" fmla="*/ 466956 h 860573"/>
              <a:gd name="connsiteX40" fmla="*/ 674084 w 943165"/>
              <a:gd name="connsiteY40" fmla="*/ 479227 h 860573"/>
              <a:gd name="connsiteX41" fmla="*/ 690181 w 943165"/>
              <a:gd name="connsiteY41" fmla="*/ 484554 h 860573"/>
              <a:gd name="connsiteX42" fmla="*/ 703326 w 943165"/>
              <a:gd name="connsiteY42" fmla="*/ 494827 h 860573"/>
              <a:gd name="connsiteX43" fmla="*/ 711232 w 943165"/>
              <a:gd name="connsiteY43" fmla="*/ 505956 h 860573"/>
              <a:gd name="connsiteX44" fmla="*/ 719995 w 943165"/>
              <a:gd name="connsiteY44" fmla="*/ 530022 h 860573"/>
              <a:gd name="connsiteX45" fmla="*/ 740569 w 943165"/>
              <a:gd name="connsiteY45" fmla="*/ 557132 h 860573"/>
              <a:gd name="connsiteX46" fmla="*/ 757523 w 943165"/>
              <a:gd name="connsiteY46" fmla="*/ 554945 h 860573"/>
              <a:gd name="connsiteX47" fmla="*/ 776573 w 943165"/>
              <a:gd name="connsiteY47" fmla="*/ 558654 h 860573"/>
              <a:gd name="connsiteX48" fmla="*/ 798671 w 943165"/>
              <a:gd name="connsiteY48" fmla="*/ 557988 h 860573"/>
              <a:gd name="connsiteX49" fmla="*/ 805434 w 943165"/>
              <a:gd name="connsiteY49" fmla="*/ 550379 h 860573"/>
              <a:gd name="connsiteX50" fmla="*/ 823436 w 943165"/>
              <a:gd name="connsiteY50" fmla="*/ 561698 h 860573"/>
              <a:gd name="connsiteX51" fmla="*/ 843820 w 943165"/>
              <a:gd name="connsiteY51" fmla="*/ 557418 h 860573"/>
              <a:gd name="connsiteX52" fmla="*/ 852964 w 943165"/>
              <a:gd name="connsiteY52" fmla="*/ 559035 h 860573"/>
              <a:gd name="connsiteX53" fmla="*/ 852964 w 943165"/>
              <a:gd name="connsiteY53" fmla="*/ 559035 h 860573"/>
              <a:gd name="connsiteX54" fmla="*/ 855726 w 943165"/>
              <a:gd name="connsiteY54" fmla="*/ 567881 h 860573"/>
              <a:gd name="connsiteX55" fmla="*/ 860774 w 943165"/>
              <a:gd name="connsiteY55" fmla="*/ 570355 h 860573"/>
              <a:gd name="connsiteX56" fmla="*/ 883253 w 943165"/>
              <a:gd name="connsiteY56" fmla="*/ 569974 h 860573"/>
              <a:gd name="connsiteX57" fmla="*/ 925449 w 943165"/>
              <a:gd name="connsiteY57" fmla="*/ 583006 h 860573"/>
              <a:gd name="connsiteX58" fmla="*/ 931736 w 943165"/>
              <a:gd name="connsiteY58" fmla="*/ 589950 h 860573"/>
              <a:gd name="connsiteX59" fmla="*/ 943165 w 943165"/>
              <a:gd name="connsiteY59" fmla="*/ 623813 h 860573"/>
              <a:gd name="connsiteX60" fmla="*/ 919067 w 943165"/>
              <a:gd name="connsiteY60" fmla="*/ 624289 h 860573"/>
              <a:gd name="connsiteX61" fmla="*/ 908875 w 943165"/>
              <a:gd name="connsiteY61" fmla="*/ 631138 h 860573"/>
              <a:gd name="connsiteX62" fmla="*/ 911923 w 943165"/>
              <a:gd name="connsiteY62" fmla="*/ 655394 h 860573"/>
              <a:gd name="connsiteX63" fmla="*/ 909447 w 943165"/>
              <a:gd name="connsiteY63" fmla="*/ 661767 h 860573"/>
              <a:gd name="connsiteX64" fmla="*/ 905542 w 943165"/>
              <a:gd name="connsiteY64" fmla="*/ 664431 h 860573"/>
              <a:gd name="connsiteX65" fmla="*/ 884872 w 943165"/>
              <a:gd name="connsiteY65" fmla="*/ 661958 h 860573"/>
              <a:gd name="connsiteX66" fmla="*/ 882301 w 943165"/>
              <a:gd name="connsiteY66" fmla="*/ 665857 h 860573"/>
              <a:gd name="connsiteX67" fmla="*/ 885920 w 943165"/>
              <a:gd name="connsiteY67" fmla="*/ 669472 h 860573"/>
              <a:gd name="connsiteX68" fmla="*/ 896683 w 943165"/>
              <a:gd name="connsiteY68" fmla="*/ 669472 h 860573"/>
              <a:gd name="connsiteX69" fmla="*/ 891159 w 943165"/>
              <a:gd name="connsiteY69" fmla="*/ 674513 h 860573"/>
              <a:gd name="connsiteX70" fmla="*/ 894493 w 943165"/>
              <a:gd name="connsiteY70" fmla="*/ 676987 h 860573"/>
              <a:gd name="connsiteX71" fmla="*/ 893255 w 943165"/>
              <a:gd name="connsiteY71" fmla="*/ 688687 h 860573"/>
              <a:gd name="connsiteX72" fmla="*/ 898874 w 943165"/>
              <a:gd name="connsiteY72" fmla="*/ 695536 h 860573"/>
              <a:gd name="connsiteX73" fmla="*/ 903161 w 943165"/>
              <a:gd name="connsiteY73" fmla="*/ 694489 h 860573"/>
              <a:gd name="connsiteX74" fmla="*/ 903446 w 943165"/>
              <a:gd name="connsiteY74" fmla="*/ 699055 h 860573"/>
              <a:gd name="connsiteX75" fmla="*/ 914781 w 943165"/>
              <a:gd name="connsiteY75" fmla="*/ 709614 h 860573"/>
              <a:gd name="connsiteX76" fmla="*/ 898588 w 943165"/>
              <a:gd name="connsiteY76" fmla="*/ 717128 h 860573"/>
              <a:gd name="connsiteX77" fmla="*/ 895826 w 943165"/>
              <a:gd name="connsiteY77" fmla="*/ 724929 h 860573"/>
              <a:gd name="connsiteX78" fmla="*/ 885730 w 943165"/>
              <a:gd name="connsiteY78" fmla="*/ 724358 h 860573"/>
              <a:gd name="connsiteX79" fmla="*/ 886206 w 943165"/>
              <a:gd name="connsiteY79" fmla="*/ 731016 h 860573"/>
              <a:gd name="connsiteX80" fmla="*/ 874205 w 943165"/>
              <a:gd name="connsiteY80" fmla="*/ 731016 h 860573"/>
              <a:gd name="connsiteX81" fmla="*/ 872299 w 943165"/>
              <a:gd name="connsiteY81" fmla="*/ 739197 h 860573"/>
              <a:gd name="connsiteX82" fmla="*/ 880777 w 943165"/>
              <a:gd name="connsiteY82" fmla="*/ 770682 h 860573"/>
              <a:gd name="connsiteX83" fmla="*/ 893445 w 943165"/>
              <a:gd name="connsiteY83" fmla="*/ 772775 h 860573"/>
              <a:gd name="connsiteX84" fmla="*/ 894779 w 943165"/>
              <a:gd name="connsiteY84" fmla="*/ 804546 h 860573"/>
              <a:gd name="connsiteX85" fmla="*/ 894779 w 943165"/>
              <a:gd name="connsiteY85" fmla="*/ 804546 h 860573"/>
              <a:gd name="connsiteX86" fmla="*/ 878776 w 943165"/>
              <a:gd name="connsiteY86" fmla="*/ 804356 h 860573"/>
              <a:gd name="connsiteX87" fmla="*/ 863727 w 943165"/>
              <a:gd name="connsiteY87" fmla="*/ 821858 h 860573"/>
              <a:gd name="connsiteX88" fmla="*/ 851059 w 943165"/>
              <a:gd name="connsiteY88" fmla="*/ 850015 h 860573"/>
              <a:gd name="connsiteX89" fmla="*/ 842296 w 943165"/>
              <a:gd name="connsiteY89" fmla="*/ 837554 h 860573"/>
              <a:gd name="connsiteX90" fmla="*/ 829437 w 943165"/>
              <a:gd name="connsiteY90" fmla="*/ 860193 h 860573"/>
              <a:gd name="connsiteX91" fmla="*/ 819150 w 943165"/>
              <a:gd name="connsiteY91" fmla="*/ 860573 h 860573"/>
              <a:gd name="connsiteX92" fmla="*/ 806387 w 943165"/>
              <a:gd name="connsiteY92" fmla="*/ 850110 h 860573"/>
              <a:gd name="connsiteX93" fmla="*/ 795528 w 943165"/>
              <a:gd name="connsiteY93" fmla="*/ 827280 h 860573"/>
              <a:gd name="connsiteX94" fmla="*/ 774001 w 943165"/>
              <a:gd name="connsiteY94" fmla="*/ 834414 h 860573"/>
              <a:gd name="connsiteX95" fmla="*/ 774001 w 943165"/>
              <a:gd name="connsiteY95" fmla="*/ 834414 h 860573"/>
              <a:gd name="connsiteX96" fmla="*/ 765620 w 943165"/>
              <a:gd name="connsiteY96" fmla="*/ 831941 h 860573"/>
              <a:gd name="connsiteX97" fmla="*/ 757809 w 943165"/>
              <a:gd name="connsiteY97" fmla="*/ 818053 h 860573"/>
              <a:gd name="connsiteX98" fmla="*/ 727138 w 943165"/>
              <a:gd name="connsiteY98" fmla="*/ 786187 h 860573"/>
              <a:gd name="connsiteX99" fmla="*/ 717709 w 943165"/>
              <a:gd name="connsiteY99" fmla="*/ 765260 h 860573"/>
              <a:gd name="connsiteX100" fmla="*/ 713137 w 943165"/>
              <a:gd name="connsiteY100" fmla="*/ 767924 h 860573"/>
              <a:gd name="connsiteX101" fmla="*/ 705517 w 943165"/>
              <a:gd name="connsiteY101" fmla="*/ 765641 h 860573"/>
              <a:gd name="connsiteX102" fmla="*/ 700183 w 943165"/>
              <a:gd name="connsiteY102" fmla="*/ 769160 h 860573"/>
              <a:gd name="connsiteX103" fmla="*/ 690086 w 943165"/>
              <a:gd name="connsiteY103" fmla="*/ 795509 h 860573"/>
              <a:gd name="connsiteX104" fmla="*/ 684562 w 943165"/>
              <a:gd name="connsiteY104" fmla="*/ 792085 h 860573"/>
              <a:gd name="connsiteX105" fmla="*/ 666083 w 943165"/>
              <a:gd name="connsiteY105" fmla="*/ 796841 h 860573"/>
              <a:gd name="connsiteX106" fmla="*/ 642366 w 943165"/>
              <a:gd name="connsiteY106" fmla="*/ 794463 h 860573"/>
              <a:gd name="connsiteX107" fmla="*/ 636365 w 943165"/>
              <a:gd name="connsiteY107" fmla="*/ 788185 h 860573"/>
              <a:gd name="connsiteX108" fmla="*/ 630746 w 943165"/>
              <a:gd name="connsiteY108" fmla="*/ 770207 h 860573"/>
              <a:gd name="connsiteX109" fmla="*/ 616363 w 943165"/>
              <a:gd name="connsiteY109" fmla="*/ 760694 h 860573"/>
              <a:gd name="connsiteX110" fmla="*/ 605885 w 943165"/>
              <a:gd name="connsiteY110" fmla="*/ 760314 h 860573"/>
              <a:gd name="connsiteX111" fmla="*/ 604171 w 943165"/>
              <a:gd name="connsiteY111" fmla="*/ 764880 h 860573"/>
              <a:gd name="connsiteX112" fmla="*/ 606838 w 943165"/>
              <a:gd name="connsiteY112" fmla="*/ 769160 h 860573"/>
              <a:gd name="connsiteX113" fmla="*/ 592169 w 943165"/>
              <a:gd name="connsiteY113" fmla="*/ 772775 h 860573"/>
              <a:gd name="connsiteX114" fmla="*/ 597789 w 943165"/>
              <a:gd name="connsiteY114" fmla="*/ 778197 h 860573"/>
              <a:gd name="connsiteX115" fmla="*/ 597789 w 943165"/>
              <a:gd name="connsiteY115" fmla="*/ 778197 h 860573"/>
              <a:gd name="connsiteX116" fmla="*/ 572643 w 943165"/>
              <a:gd name="connsiteY116" fmla="*/ 790848 h 860573"/>
              <a:gd name="connsiteX117" fmla="*/ 557308 w 943165"/>
              <a:gd name="connsiteY117" fmla="*/ 790468 h 860573"/>
              <a:gd name="connsiteX118" fmla="*/ 550831 w 943165"/>
              <a:gd name="connsiteY118" fmla="*/ 782478 h 860573"/>
              <a:gd name="connsiteX119" fmla="*/ 547116 w 943165"/>
              <a:gd name="connsiteY119" fmla="*/ 787614 h 860573"/>
              <a:gd name="connsiteX120" fmla="*/ 529876 w 943165"/>
              <a:gd name="connsiteY120" fmla="*/ 789231 h 860573"/>
              <a:gd name="connsiteX121" fmla="*/ 513683 w 943165"/>
              <a:gd name="connsiteY121" fmla="*/ 768970 h 860573"/>
              <a:gd name="connsiteX122" fmla="*/ 509111 w 943165"/>
              <a:gd name="connsiteY122" fmla="*/ 769826 h 860573"/>
              <a:gd name="connsiteX123" fmla="*/ 506539 w 943165"/>
              <a:gd name="connsiteY123" fmla="*/ 763263 h 860573"/>
              <a:gd name="connsiteX124" fmla="*/ 476536 w 943165"/>
              <a:gd name="connsiteY124" fmla="*/ 744238 h 860573"/>
              <a:gd name="connsiteX125" fmla="*/ 439483 w 943165"/>
              <a:gd name="connsiteY125" fmla="*/ 732063 h 860573"/>
              <a:gd name="connsiteX126" fmla="*/ 429196 w 943165"/>
              <a:gd name="connsiteY126" fmla="*/ 739007 h 860573"/>
              <a:gd name="connsiteX127" fmla="*/ 423291 w 943165"/>
              <a:gd name="connsiteY127" fmla="*/ 756414 h 860573"/>
              <a:gd name="connsiteX128" fmla="*/ 424720 w 943165"/>
              <a:gd name="connsiteY128" fmla="*/ 767068 h 860573"/>
              <a:gd name="connsiteX129" fmla="*/ 410242 w 943165"/>
              <a:gd name="connsiteY129" fmla="*/ 772870 h 860573"/>
              <a:gd name="connsiteX130" fmla="*/ 384048 w 943165"/>
              <a:gd name="connsiteY130" fmla="*/ 773155 h 860573"/>
              <a:gd name="connsiteX131" fmla="*/ 357949 w 943165"/>
              <a:gd name="connsiteY131" fmla="*/ 759553 h 860573"/>
              <a:gd name="connsiteX132" fmla="*/ 310610 w 943165"/>
              <a:gd name="connsiteY132" fmla="*/ 724167 h 860573"/>
              <a:gd name="connsiteX133" fmla="*/ 300419 w 943165"/>
              <a:gd name="connsiteY133" fmla="*/ 724548 h 860573"/>
              <a:gd name="connsiteX134" fmla="*/ 288703 w 943165"/>
              <a:gd name="connsiteY134" fmla="*/ 717414 h 860573"/>
              <a:gd name="connsiteX135" fmla="*/ 244602 w 943165"/>
              <a:gd name="connsiteY135" fmla="*/ 707331 h 860573"/>
              <a:gd name="connsiteX136" fmla="*/ 232600 w 943165"/>
              <a:gd name="connsiteY136" fmla="*/ 700387 h 860573"/>
              <a:gd name="connsiteX137" fmla="*/ 204883 w 943165"/>
              <a:gd name="connsiteY137" fmla="*/ 697438 h 860573"/>
              <a:gd name="connsiteX138" fmla="*/ 193834 w 943165"/>
              <a:gd name="connsiteY138" fmla="*/ 691065 h 860573"/>
              <a:gd name="connsiteX139" fmla="*/ 193834 w 943165"/>
              <a:gd name="connsiteY139" fmla="*/ 691065 h 860573"/>
              <a:gd name="connsiteX140" fmla="*/ 212217 w 943165"/>
              <a:gd name="connsiteY140" fmla="*/ 653301 h 860573"/>
              <a:gd name="connsiteX141" fmla="*/ 215551 w 943165"/>
              <a:gd name="connsiteY141" fmla="*/ 644169 h 860573"/>
              <a:gd name="connsiteX142" fmla="*/ 213074 w 943165"/>
              <a:gd name="connsiteY142" fmla="*/ 642457 h 860573"/>
              <a:gd name="connsiteX143" fmla="*/ 214313 w 943165"/>
              <a:gd name="connsiteY143" fmla="*/ 637226 h 860573"/>
              <a:gd name="connsiteX144" fmla="*/ 218027 w 943165"/>
              <a:gd name="connsiteY144" fmla="*/ 637511 h 860573"/>
              <a:gd name="connsiteX145" fmla="*/ 221456 w 943165"/>
              <a:gd name="connsiteY145" fmla="*/ 621911 h 860573"/>
              <a:gd name="connsiteX146" fmla="*/ 208312 w 943165"/>
              <a:gd name="connsiteY146" fmla="*/ 585194 h 860573"/>
              <a:gd name="connsiteX147" fmla="*/ 239744 w 943165"/>
              <a:gd name="connsiteY147" fmla="*/ 515754 h 860573"/>
              <a:gd name="connsiteX148" fmla="*/ 241554 w 943165"/>
              <a:gd name="connsiteY148" fmla="*/ 500059 h 860573"/>
              <a:gd name="connsiteX149" fmla="*/ 222790 w 943165"/>
              <a:gd name="connsiteY149" fmla="*/ 475517 h 860573"/>
              <a:gd name="connsiteX150" fmla="*/ 216027 w 943165"/>
              <a:gd name="connsiteY150" fmla="*/ 475993 h 860573"/>
              <a:gd name="connsiteX151" fmla="*/ 202121 w 943165"/>
              <a:gd name="connsiteY151" fmla="*/ 482652 h 860573"/>
              <a:gd name="connsiteX152" fmla="*/ 159734 w 943165"/>
              <a:gd name="connsiteY152" fmla="*/ 526503 h 860573"/>
              <a:gd name="connsiteX153" fmla="*/ 136588 w 943165"/>
              <a:gd name="connsiteY153" fmla="*/ 533447 h 860573"/>
              <a:gd name="connsiteX154" fmla="*/ 116776 w 943165"/>
              <a:gd name="connsiteY154" fmla="*/ 532971 h 860573"/>
              <a:gd name="connsiteX155" fmla="*/ 102679 w 943165"/>
              <a:gd name="connsiteY155" fmla="*/ 513757 h 860573"/>
              <a:gd name="connsiteX156" fmla="*/ 93916 w 943165"/>
              <a:gd name="connsiteY156" fmla="*/ 494732 h 860573"/>
              <a:gd name="connsiteX157" fmla="*/ 83725 w 943165"/>
              <a:gd name="connsiteY157" fmla="*/ 489215 h 860573"/>
              <a:gd name="connsiteX158" fmla="*/ 61722 w 943165"/>
              <a:gd name="connsiteY158" fmla="*/ 485981 h 860573"/>
              <a:gd name="connsiteX159" fmla="*/ 51149 w 943165"/>
              <a:gd name="connsiteY159" fmla="*/ 473425 h 860573"/>
              <a:gd name="connsiteX160" fmla="*/ 11335 w 943165"/>
              <a:gd name="connsiteY160" fmla="*/ 449359 h 860573"/>
              <a:gd name="connsiteX161" fmla="*/ 2381 w 943165"/>
              <a:gd name="connsiteY161" fmla="*/ 439846 h 860573"/>
              <a:gd name="connsiteX162" fmla="*/ 0 w 943165"/>
              <a:gd name="connsiteY162" fmla="*/ 425483 h 860573"/>
              <a:gd name="connsiteX163" fmla="*/ 1905 w 943165"/>
              <a:gd name="connsiteY163" fmla="*/ 413497 h 860573"/>
              <a:gd name="connsiteX164" fmla="*/ 13906 w 943165"/>
              <a:gd name="connsiteY164" fmla="*/ 375544 h 860573"/>
              <a:gd name="connsiteX165" fmla="*/ 4096 w 943165"/>
              <a:gd name="connsiteY165" fmla="*/ 346817 h 860573"/>
              <a:gd name="connsiteX166" fmla="*/ 8954 w 943165"/>
              <a:gd name="connsiteY166" fmla="*/ 330741 h 860573"/>
              <a:gd name="connsiteX167" fmla="*/ 3048 w 943165"/>
              <a:gd name="connsiteY167" fmla="*/ 323036 h 860573"/>
              <a:gd name="connsiteX168" fmla="*/ 11335 w 943165"/>
              <a:gd name="connsiteY168" fmla="*/ 307150 h 860573"/>
              <a:gd name="connsiteX169" fmla="*/ 17621 w 943165"/>
              <a:gd name="connsiteY169" fmla="*/ 305248 h 860573"/>
              <a:gd name="connsiteX170" fmla="*/ 39719 w 943165"/>
              <a:gd name="connsiteY170" fmla="*/ 314095 h 860573"/>
              <a:gd name="connsiteX171" fmla="*/ 67723 w 943165"/>
              <a:gd name="connsiteY171" fmla="*/ 308577 h 860573"/>
              <a:gd name="connsiteX172" fmla="*/ 72676 w 943165"/>
              <a:gd name="connsiteY172" fmla="*/ 294880 h 860573"/>
              <a:gd name="connsiteX173" fmla="*/ 80772 w 943165"/>
              <a:gd name="connsiteY173" fmla="*/ 285082 h 860573"/>
              <a:gd name="connsiteX174" fmla="*/ 102489 w 943165"/>
              <a:gd name="connsiteY174" fmla="*/ 277092 h 860573"/>
              <a:gd name="connsiteX175" fmla="*/ 136398 w 943165"/>
              <a:gd name="connsiteY175" fmla="*/ 256831 h 860573"/>
              <a:gd name="connsiteX176" fmla="*/ 169545 w 943165"/>
              <a:gd name="connsiteY176" fmla="*/ 207938 h 860573"/>
              <a:gd name="connsiteX177" fmla="*/ 214694 w 943165"/>
              <a:gd name="connsiteY177" fmla="*/ 192813 h 860573"/>
              <a:gd name="connsiteX178" fmla="*/ 225171 w 943165"/>
              <a:gd name="connsiteY178" fmla="*/ 178164 h 860573"/>
              <a:gd name="connsiteX179" fmla="*/ 236411 w 943165"/>
              <a:gd name="connsiteY179" fmla="*/ 150008 h 860573"/>
              <a:gd name="connsiteX180" fmla="*/ 226790 w 943165"/>
              <a:gd name="connsiteY180" fmla="*/ 138784 h 860573"/>
              <a:gd name="connsiteX181" fmla="*/ 234696 w 943165"/>
              <a:gd name="connsiteY181" fmla="*/ 105966 h 860573"/>
              <a:gd name="connsiteX182" fmla="*/ 240792 w 943165"/>
              <a:gd name="connsiteY182" fmla="*/ 100069 h 860573"/>
              <a:gd name="connsiteX183" fmla="*/ 258604 w 943165"/>
              <a:gd name="connsiteY183" fmla="*/ 95503 h 860573"/>
              <a:gd name="connsiteX184" fmla="*/ 271558 w 943165"/>
              <a:gd name="connsiteY184" fmla="*/ 87132 h 860573"/>
              <a:gd name="connsiteX185" fmla="*/ 280321 w 943165"/>
              <a:gd name="connsiteY185" fmla="*/ 70200 h 860573"/>
              <a:gd name="connsiteX186" fmla="*/ 282321 w 943165"/>
              <a:gd name="connsiteY186" fmla="*/ 56027 h 860573"/>
              <a:gd name="connsiteX187" fmla="*/ 288703 w 943165"/>
              <a:gd name="connsiteY187" fmla="*/ 51081 h 860573"/>
              <a:gd name="connsiteX188" fmla="*/ 303752 w 943165"/>
              <a:gd name="connsiteY188" fmla="*/ 51747 h 860573"/>
              <a:gd name="connsiteX189" fmla="*/ 313087 w 943165"/>
              <a:gd name="connsiteY189" fmla="*/ 46991 h 860573"/>
              <a:gd name="connsiteX190" fmla="*/ 319659 w 943165"/>
              <a:gd name="connsiteY190" fmla="*/ 30629 h 860573"/>
              <a:gd name="connsiteX191" fmla="*/ 330994 w 943165"/>
              <a:gd name="connsiteY191" fmla="*/ 21117 h 860573"/>
              <a:gd name="connsiteX192" fmla="*/ 334423 w 943165"/>
              <a:gd name="connsiteY192" fmla="*/ 4185 h 860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943165" h="860573">
                <a:moveTo>
                  <a:pt x="342138" y="0"/>
                </a:moveTo>
                <a:lnTo>
                  <a:pt x="358521" y="22068"/>
                </a:lnTo>
                <a:lnTo>
                  <a:pt x="368522" y="20261"/>
                </a:lnTo>
                <a:lnTo>
                  <a:pt x="381762" y="25017"/>
                </a:lnTo>
                <a:lnTo>
                  <a:pt x="377190" y="39951"/>
                </a:lnTo>
                <a:lnTo>
                  <a:pt x="383762" y="42425"/>
                </a:lnTo>
                <a:lnTo>
                  <a:pt x="383286" y="45564"/>
                </a:lnTo>
                <a:lnTo>
                  <a:pt x="371856" y="60498"/>
                </a:lnTo>
                <a:lnTo>
                  <a:pt x="374618" y="68203"/>
                </a:lnTo>
                <a:lnTo>
                  <a:pt x="391668" y="84469"/>
                </a:lnTo>
                <a:lnTo>
                  <a:pt x="390430" y="98071"/>
                </a:lnTo>
                <a:lnTo>
                  <a:pt x="414052" y="127845"/>
                </a:lnTo>
                <a:lnTo>
                  <a:pt x="422434" y="149247"/>
                </a:lnTo>
                <a:lnTo>
                  <a:pt x="420433" y="190816"/>
                </a:lnTo>
                <a:lnTo>
                  <a:pt x="429673" y="204704"/>
                </a:lnTo>
                <a:lnTo>
                  <a:pt x="430721" y="213170"/>
                </a:lnTo>
                <a:lnTo>
                  <a:pt x="419767" y="266438"/>
                </a:lnTo>
                <a:lnTo>
                  <a:pt x="424624" y="278519"/>
                </a:lnTo>
                <a:lnTo>
                  <a:pt x="427006" y="317424"/>
                </a:lnTo>
                <a:lnTo>
                  <a:pt x="432340" y="333119"/>
                </a:lnTo>
                <a:lnTo>
                  <a:pt x="444151" y="347102"/>
                </a:lnTo>
                <a:lnTo>
                  <a:pt x="458438" y="353951"/>
                </a:lnTo>
                <a:lnTo>
                  <a:pt x="480727" y="327316"/>
                </a:lnTo>
                <a:lnTo>
                  <a:pt x="517874" y="334356"/>
                </a:lnTo>
                <a:lnTo>
                  <a:pt x="517874" y="334356"/>
                </a:lnTo>
                <a:lnTo>
                  <a:pt x="526447" y="344439"/>
                </a:lnTo>
                <a:lnTo>
                  <a:pt x="527780" y="364034"/>
                </a:lnTo>
                <a:lnTo>
                  <a:pt x="537591" y="371453"/>
                </a:lnTo>
                <a:lnTo>
                  <a:pt x="542163" y="382392"/>
                </a:lnTo>
                <a:lnTo>
                  <a:pt x="539020" y="416922"/>
                </a:lnTo>
                <a:lnTo>
                  <a:pt x="541115" y="445269"/>
                </a:lnTo>
                <a:lnTo>
                  <a:pt x="543020" y="451832"/>
                </a:lnTo>
                <a:lnTo>
                  <a:pt x="553403" y="460583"/>
                </a:lnTo>
                <a:lnTo>
                  <a:pt x="593407" y="473615"/>
                </a:lnTo>
                <a:lnTo>
                  <a:pt x="624554" y="476088"/>
                </a:lnTo>
                <a:lnTo>
                  <a:pt x="645509" y="483032"/>
                </a:lnTo>
                <a:lnTo>
                  <a:pt x="651700" y="478942"/>
                </a:lnTo>
                <a:lnTo>
                  <a:pt x="651224" y="469144"/>
                </a:lnTo>
                <a:lnTo>
                  <a:pt x="660463" y="463817"/>
                </a:lnTo>
                <a:lnTo>
                  <a:pt x="666369" y="466956"/>
                </a:lnTo>
                <a:lnTo>
                  <a:pt x="674084" y="479227"/>
                </a:lnTo>
                <a:lnTo>
                  <a:pt x="690181" y="484554"/>
                </a:lnTo>
                <a:lnTo>
                  <a:pt x="703326" y="494827"/>
                </a:lnTo>
                <a:lnTo>
                  <a:pt x="711232" y="505956"/>
                </a:lnTo>
                <a:lnTo>
                  <a:pt x="719995" y="530022"/>
                </a:lnTo>
                <a:lnTo>
                  <a:pt x="740569" y="557132"/>
                </a:lnTo>
                <a:lnTo>
                  <a:pt x="757523" y="554945"/>
                </a:lnTo>
                <a:lnTo>
                  <a:pt x="776573" y="558654"/>
                </a:lnTo>
                <a:lnTo>
                  <a:pt x="798671" y="557988"/>
                </a:lnTo>
                <a:lnTo>
                  <a:pt x="805434" y="550379"/>
                </a:lnTo>
                <a:lnTo>
                  <a:pt x="823436" y="561698"/>
                </a:lnTo>
                <a:lnTo>
                  <a:pt x="843820" y="557418"/>
                </a:lnTo>
                <a:lnTo>
                  <a:pt x="852964" y="559035"/>
                </a:lnTo>
                <a:lnTo>
                  <a:pt x="852964" y="559035"/>
                </a:lnTo>
                <a:lnTo>
                  <a:pt x="855726" y="567881"/>
                </a:lnTo>
                <a:lnTo>
                  <a:pt x="860774" y="570355"/>
                </a:lnTo>
                <a:lnTo>
                  <a:pt x="883253" y="569974"/>
                </a:lnTo>
                <a:lnTo>
                  <a:pt x="925449" y="583006"/>
                </a:lnTo>
                <a:lnTo>
                  <a:pt x="931736" y="589950"/>
                </a:lnTo>
                <a:lnTo>
                  <a:pt x="943165" y="623813"/>
                </a:lnTo>
                <a:lnTo>
                  <a:pt x="919067" y="624289"/>
                </a:lnTo>
                <a:lnTo>
                  <a:pt x="908875" y="631138"/>
                </a:lnTo>
                <a:lnTo>
                  <a:pt x="911923" y="655394"/>
                </a:lnTo>
                <a:lnTo>
                  <a:pt x="909447" y="661767"/>
                </a:lnTo>
                <a:lnTo>
                  <a:pt x="905542" y="664431"/>
                </a:lnTo>
                <a:lnTo>
                  <a:pt x="884872" y="661958"/>
                </a:lnTo>
                <a:lnTo>
                  <a:pt x="882301" y="665857"/>
                </a:lnTo>
                <a:lnTo>
                  <a:pt x="885920" y="669472"/>
                </a:lnTo>
                <a:lnTo>
                  <a:pt x="896683" y="669472"/>
                </a:lnTo>
                <a:lnTo>
                  <a:pt x="891159" y="674513"/>
                </a:lnTo>
                <a:lnTo>
                  <a:pt x="894493" y="676987"/>
                </a:lnTo>
                <a:lnTo>
                  <a:pt x="893255" y="688687"/>
                </a:lnTo>
                <a:lnTo>
                  <a:pt x="898874" y="695536"/>
                </a:lnTo>
                <a:lnTo>
                  <a:pt x="903161" y="694489"/>
                </a:lnTo>
                <a:lnTo>
                  <a:pt x="903446" y="699055"/>
                </a:lnTo>
                <a:lnTo>
                  <a:pt x="914781" y="709614"/>
                </a:lnTo>
                <a:lnTo>
                  <a:pt x="898588" y="717128"/>
                </a:lnTo>
                <a:lnTo>
                  <a:pt x="895826" y="724929"/>
                </a:lnTo>
                <a:lnTo>
                  <a:pt x="885730" y="724358"/>
                </a:lnTo>
                <a:lnTo>
                  <a:pt x="886206" y="731016"/>
                </a:lnTo>
                <a:lnTo>
                  <a:pt x="874205" y="731016"/>
                </a:lnTo>
                <a:lnTo>
                  <a:pt x="872299" y="739197"/>
                </a:lnTo>
                <a:lnTo>
                  <a:pt x="880777" y="770682"/>
                </a:lnTo>
                <a:lnTo>
                  <a:pt x="893445" y="772775"/>
                </a:lnTo>
                <a:lnTo>
                  <a:pt x="894779" y="804546"/>
                </a:lnTo>
                <a:lnTo>
                  <a:pt x="894779" y="804546"/>
                </a:lnTo>
                <a:lnTo>
                  <a:pt x="878776" y="804356"/>
                </a:lnTo>
                <a:lnTo>
                  <a:pt x="863727" y="821858"/>
                </a:lnTo>
                <a:lnTo>
                  <a:pt x="851059" y="850015"/>
                </a:lnTo>
                <a:lnTo>
                  <a:pt x="842296" y="837554"/>
                </a:lnTo>
                <a:lnTo>
                  <a:pt x="829437" y="860193"/>
                </a:lnTo>
                <a:lnTo>
                  <a:pt x="819150" y="860573"/>
                </a:lnTo>
                <a:lnTo>
                  <a:pt x="806387" y="850110"/>
                </a:lnTo>
                <a:lnTo>
                  <a:pt x="795528" y="827280"/>
                </a:lnTo>
                <a:lnTo>
                  <a:pt x="774001" y="834414"/>
                </a:lnTo>
                <a:lnTo>
                  <a:pt x="774001" y="834414"/>
                </a:lnTo>
                <a:lnTo>
                  <a:pt x="765620" y="831941"/>
                </a:lnTo>
                <a:lnTo>
                  <a:pt x="757809" y="818053"/>
                </a:lnTo>
                <a:lnTo>
                  <a:pt x="727138" y="786187"/>
                </a:lnTo>
                <a:lnTo>
                  <a:pt x="717709" y="765260"/>
                </a:lnTo>
                <a:lnTo>
                  <a:pt x="713137" y="767924"/>
                </a:lnTo>
                <a:lnTo>
                  <a:pt x="705517" y="765641"/>
                </a:lnTo>
                <a:lnTo>
                  <a:pt x="700183" y="769160"/>
                </a:lnTo>
                <a:lnTo>
                  <a:pt x="690086" y="795509"/>
                </a:lnTo>
                <a:lnTo>
                  <a:pt x="684562" y="792085"/>
                </a:lnTo>
                <a:lnTo>
                  <a:pt x="666083" y="796841"/>
                </a:lnTo>
                <a:lnTo>
                  <a:pt x="642366" y="794463"/>
                </a:lnTo>
                <a:lnTo>
                  <a:pt x="636365" y="788185"/>
                </a:lnTo>
                <a:lnTo>
                  <a:pt x="630746" y="770207"/>
                </a:lnTo>
                <a:lnTo>
                  <a:pt x="616363" y="760694"/>
                </a:lnTo>
                <a:lnTo>
                  <a:pt x="605885" y="760314"/>
                </a:lnTo>
                <a:lnTo>
                  <a:pt x="604171" y="764880"/>
                </a:lnTo>
                <a:lnTo>
                  <a:pt x="606838" y="769160"/>
                </a:lnTo>
                <a:lnTo>
                  <a:pt x="592169" y="772775"/>
                </a:lnTo>
                <a:lnTo>
                  <a:pt x="597789" y="778197"/>
                </a:lnTo>
                <a:lnTo>
                  <a:pt x="597789" y="778197"/>
                </a:lnTo>
                <a:lnTo>
                  <a:pt x="572643" y="790848"/>
                </a:lnTo>
                <a:lnTo>
                  <a:pt x="557308" y="790468"/>
                </a:lnTo>
                <a:lnTo>
                  <a:pt x="550831" y="782478"/>
                </a:lnTo>
                <a:lnTo>
                  <a:pt x="547116" y="787614"/>
                </a:lnTo>
                <a:lnTo>
                  <a:pt x="529876" y="789231"/>
                </a:lnTo>
                <a:lnTo>
                  <a:pt x="513683" y="768970"/>
                </a:lnTo>
                <a:lnTo>
                  <a:pt x="509111" y="769826"/>
                </a:lnTo>
                <a:lnTo>
                  <a:pt x="506539" y="763263"/>
                </a:lnTo>
                <a:lnTo>
                  <a:pt x="476536" y="744238"/>
                </a:lnTo>
                <a:lnTo>
                  <a:pt x="439483" y="732063"/>
                </a:lnTo>
                <a:lnTo>
                  <a:pt x="429196" y="739007"/>
                </a:lnTo>
                <a:lnTo>
                  <a:pt x="423291" y="756414"/>
                </a:lnTo>
                <a:lnTo>
                  <a:pt x="424720" y="767068"/>
                </a:lnTo>
                <a:lnTo>
                  <a:pt x="410242" y="772870"/>
                </a:lnTo>
                <a:lnTo>
                  <a:pt x="384048" y="773155"/>
                </a:lnTo>
                <a:lnTo>
                  <a:pt x="357949" y="759553"/>
                </a:lnTo>
                <a:lnTo>
                  <a:pt x="310610" y="724167"/>
                </a:lnTo>
                <a:lnTo>
                  <a:pt x="300419" y="724548"/>
                </a:lnTo>
                <a:lnTo>
                  <a:pt x="288703" y="717414"/>
                </a:lnTo>
                <a:lnTo>
                  <a:pt x="244602" y="707331"/>
                </a:lnTo>
                <a:lnTo>
                  <a:pt x="232600" y="700387"/>
                </a:lnTo>
                <a:lnTo>
                  <a:pt x="204883" y="697438"/>
                </a:lnTo>
                <a:lnTo>
                  <a:pt x="193834" y="691065"/>
                </a:lnTo>
                <a:lnTo>
                  <a:pt x="193834" y="691065"/>
                </a:lnTo>
                <a:lnTo>
                  <a:pt x="212217" y="653301"/>
                </a:lnTo>
                <a:lnTo>
                  <a:pt x="215551" y="644169"/>
                </a:lnTo>
                <a:lnTo>
                  <a:pt x="213074" y="642457"/>
                </a:lnTo>
                <a:lnTo>
                  <a:pt x="214313" y="637226"/>
                </a:lnTo>
                <a:lnTo>
                  <a:pt x="218027" y="637511"/>
                </a:lnTo>
                <a:lnTo>
                  <a:pt x="221456" y="621911"/>
                </a:lnTo>
                <a:lnTo>
                  <a:pt x="208312" y="585194"/>
                </a:lnTo>
                <a:lnTo>
                  <a:pt x="239744" y="515754"/>
                </a:lnTo>
                <a:lnTo>
                  <a:pt x="241554" y="500059"/>
                </a:lnTo>
                <a:lnTo>
                  <a:pt x="222790" y="475517"/>
                </a:lnTo>
                <a:lnTo>
                  <a:pt x="216027" y="475993"/>
                </a:lnTo>
                <a:lnTo>
                  <a:pt x="202121" y="482652"/>
                </a:lnTo>
                <a:lnTo>
                  <a:pt x="159734" y="526503"/>
                </a:lnTo>
                <a:lnTo>
                  <a:pt x="136588" y="533447"/>
                </a:lnTo>
                <a:lnTo>
                  <a:pt x="116776" y="532971"/>
                </a:lnTo>
                <a:lnTo>
                  <a:pt x="102679" y="513757"/>
                </a:lnTo>
                <a:lnTo>
                  <a:pt x="93916" y="494732"/>
                </a:lnTo>
                <a:lnTo>
                  <a:pt x="83725" y="489215"/>
                </a:lnTo>
                <a:lnTo>
                  <a:pt x="61722" y="485981"/>
                </a:lnTo>
                <a:lnTo>
                  <a:pt x="51149" y="473425"/>
                </a:lnTo>
                <a:lnTo>
                  <a:pt x="11335" y="449359"/>
                </a:lnTo>
                <a:lnTo>
                  <a:pt x="2381" y="439846"/>
                </a:lnTo>
                <a:lnTo>
                  <a:pt x="0" y="425483"/>
                </a:lnTo>
                <a:lnTo>
                  <a:pt x="1905" y="413497"/>
                </a:lnTo>
                <a:lnTo>
                  <a:pt x="13906" y="375544"/>
                </a:lnTo>
                <a:lnTo>
                  <a:pt x="4096" y="346817"/>
                </a:lnTo>
                <a:lnTo>
                  <a:pt x="8954" y="330741"/>
                </a:lnTo>
                <a:lnTo>
                  <a:pt x="3048" y="323036"/>
                </a:lnTo>
                <a:lnTo>
                  <a:pt x="11335" y="307150"/>
                </a:lnTo>
                <a:lnTo>
                  <a:pt x="17621" y="305248"/>
                </a:lnTo>
                <a:lnTo>
                  <a:pt x="39719" y="314095"/>
                </a:lnTo>
                <a:lnTo>
                  <a:pt x="67723" y="308577"/>
                </a:lnTo>
                <a:lnTo>
                  <a:pt x="72676" y="294880"/>
                </a:lnTo>
                <a:lnTo>
                  <a:pt x="80772" y="285082"/>
                </a:lnTo>
                <a:lnTo>
                  <a:pt x="102489" y="277092"/>
                </a:lnTo>
                <a:lnTo>
                  <a:pt x="136398" y="256831"/>
                </a:lnTo>
                <a:lnTo>
                  <a:pt x="169545" y="207938"/>
                </a:lnTo>
                <a:lnTo>
                  <a:pt x="214694" y="192813"/>
                </a:lnTo>
                <a:lnTo>
                  <a:pt x="225171" y="178164"/>
                </a:lnTo>
                <a:lnTo>
                  <a:pt x="236411" y="150008"/>
                </a:lnTo>
                <a:lnTo>
                  <a:pt x="226790" y="138784"/>
                </a:lnTo>
                <a:lnTo>
                  <a:pt x="234696" y="105966"/>
                </a:lnTo>
                <a:lnTo>
                  <a:pt x="240792" y="100069"/>
                </a:lnTo>
                <a:lnTo>
                  <a:pt x="258604" y="95503"/>
                </a:lnTo>
                <a:lnTo>
                  <a:pt x="271558" y="87132"/>
                </a:lnTo>
                <a:lnTo>
                  <a:pt x="280321" y="70200"/>
                </a:lnTo>
                <a:lnTo>
                  <a:pt x="282321" y="56027"/>
                </a:lnTo>
                <a:lnTo>
                  <a:pt x="288703" y="51081"/>
                </a:lnTo>
                <a:lnTo>
                  <a:pt x="303752" y="51747"/>
                </a:lnTo>
                <a:lnTo>
                  <a:pt x="313087" y="46991"/>
                </a:lnTo>
                <a:lnTo>
                  <a:pt x="319659" y="30629"/>
                </a:lnTo>
                <a:lnTo>
                  <a:pt x="330994" y="21117"/>
                </a:lnTo>
                <a:lnTo>
                  <a:pt x="334423" y="418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27" name="Forma libre 26">
            <a:extLst>
              <a:ext uri="{FF2B5EF4-FFF2-40B4-BE49-F238E27FC236}">
                <a16:creationId xmlns:a16="http://schemas.microsoft.com/office/drawing/2014/main" id="{54A47562-4DBE-A84E-84DE-CC74F8CC6D0F}"/>
              </a:ext>
            </a:extLst>
          </p:cNvPr>
          <p:cNvSpPr/>
          <p:nvPr/>
        </p:nvSpPr>
        <p:spPr>
          <a:xfrm>
            <a:off x="4954274" y="3473308"/>
            <a:ext cx="853809" cy="1052170"/>
          </a:xfrm>
          <a:custGeom>
            <a:avLst/>
            <a:gdLst>
              <a:gd name="connsiteX0" fmla="*/ 894207 w 966025"/>
              <a:gd name="connsiteY0" fmla="*/ 1146226 h 1190457"/>
              <a:gd name="connsiteX1" fmla="*/ 898207 w 966025"/>
              <a:gd name="connsiteY1" fmla="*/ 1146797 h 1190457"/>
              <a:gd name="connsiteX2" fmla="*/ 903351 w 966025"/>
              <a:gd name="connsiteY2" fmla="*/ 1155738 h 1190457"/>
              <a:gd name="connsiteX3" fmla="*/ 899065 w 966025"/>
              <a:gd name="connsiteY3" fmla="*/ 1162682 h 1190457"/>
              <a:gd name="connsiteX4" fmla="*/ 894207 w 966025"/>
              <a:gd name="connsiteY4" fmla="*/ 1146226 h 1190457"/>
              <a:gd name="connsiteX5" fmla="*/ 312039 w 966025"/>
              <a:gd name="connsiteY5" fmla="*/ 524125 h 1190457"/>
              <a:gd name="connsiteX6" fmla="*/ 323183 w 966025"/>
              <a:gd name="connsiteY6" fmla="*/ 536966 h 1190457"/>
              <a:gd name="connsiteX7" fmla="*/ 327946 w 966025"/>
              <a:gd name="connsiteY7" fmla="*/ 535159 h 1190457"/>
              <a:gd name="connsiteX8" fmla="*/ 330517 w 966025"/>
              <a:gd name="connsiteY8" fmla="*/ 538108 h 1190457"/>
              <a:gd name="connsiteX9" fmla="*/ 330613 w 966025"/>
              <a:gd name="connsiteY9" fmla="*/ 546669 h 1190457"/>
              <a:gd name="connsiteX10" fmla="*/ 336232 w 966025"/>
              <a:gd name="connsiteY10" fmla="*/ 557418 h 1190457"/>
              <a:gd name="connsiteX11" fmla="*/ 333661 w 966025"/>
              <a:gd name="connsiteY11" fmla="*/ 583101 h 1190457"/>
              <a:gd name="connsiteX12" fmla="*/ 329089 w 966025"/>
              <a:gd name="connsiteY12" fmla="*/ 583006 h 1190457"/>
              <a:gd name="connsiteX13" fmla="*/ 322516 w 966025"/>
              <a:gd name="connsiteY13" fmla="*/ 562935 h 1190457"/>
              <a:gd name="connsiteX14" fmla="*/ 312230 w 966025"/>
              <a:gd name="connsiteY14" fmla="*/ 551806 h 1190457"/>
              <a:gd name="connsiteX15" fmla="*/ 312039 w 966025"/>
              <a:gd name="connsiteY15" fmla="*/ 524125 h 1190457"/>
              <a:gd name="connsiteX16" fmla="*/ 266129 w 966025"/>
              <a:gd name="connsiteY16" fmla="*/ 504625 h 1190457"/>
              <a:gd name="connsiteX17" fmla="*/ 279559 w 966025"/>
              <a:gd name="connsiteY17" fmla="*/ 513471 h 1190457"/>
              <a:gd name="connsiteX18" fmla="*/ 313754 w 966025"/>
              <a:gd name="connsiteY18" fmla="*/ 556847 h 1190457"/>
              <a:gd name="connsiteX19" fmla="*/ 320707 w 966025"/>
              <a:gd name="connsiteY19" fmla="*/ 567691 h 1190457"/>
              <a:gd name="connsiteX20" fmla="*/ 321183 w 966025"/>
              <a:gd name="connsiteY20" fmla="*/ 580818 h 1190457"/>
              <a:gd name="connsiteX21" fmla="*/ 317468 w 966025"/>
              <a:gd name="connsiteY21" fmla="*/ 582340 h 1190457"/>
              <a:gd name="connsiteX22" fmla="*/ 291751 w 966025"/>
              <a:gd name="connsiteY22" fmla="*/ 533447 h 1190457"/>
              <a:gd name="connsiteX23" fmla="*/ 264890 w 966025"/>
              <a:gd name="connsiteY23" fmla="*/ 508810 h 1190457"/>
              <a:gd name="connsiteX24" fmla="*/ 266129 w 966025"/>
              <a:gd name="connsiteY24" fmla="*/ 504625 h 1190457"/>
              <a:gd name="connsiteX25" fmla="*/ 260890 w 966025"/>
              <a:gd name="connsiteY25" fmla="*/ 482747 h 1190457"/>
              <a:gd name="connsiteX26" fmla="*/ 277844 w 966025"/>
              <a:gd name="connsiteY26" fmla="*/ 494542 h 1190457"/>
              <a:gd name="connsiteX27" fmla="*/ 279844 w 966025"/>
              <a:gd name="connsiteY27" fmla="*/ 499964 h 1190457"/>
              <a:gd name="connsiteX28" fmla="*/ 264033 w 966025"/>
              <a:gd name="connsiteY28" fmla="*/ 492354 h 1190457"/>
              <a:gd name="connsiteX29" fmla="*/ 260890 w 966025"/>
              <a:gd name="connsiteY29" fmla="*/ 482747 h 1190457"/>
              <a:gd name="connsiteX30" fmla="*/ 55340 w 966025"/>
              <a:gd name="connsiteY30" fmla="*/ 189769 h 1190457"/>
              <a:gd name="connsiteX31" fmla="*/ 65151 w 966025"/>
              <a:gd name="connsiteY31" fmla="*/ 190911 h 1190457"/>
              <a:gd name="connsiteX32" fmla="*/ 65151 w 966025"/>
              <a:gd name="connsiteY32" fmla="*/ 190911 h 1190457"/>
              <a:gd name="connsiteX33" fmla="*/ 69533 w 966025"/>
              <a:gd name="connsiteY33" fmla="*/ 194525 h 1190457"/>
              <a:gd name="connsiteX34" fmla="*/ 68294 w 966025"/>
              <a:gd name="connsiteY34" fmla="*/ 204133 h 1190457"/>
              <a:gd name="connsiteX35" fmla="*/ 64675 w 966025"/>
              <a:gd name="connsiteY35" fmla="*/ 206796 h 1190457"/>
              <a:gd name="connsiteX36" fmla="*/ 81629 w 966025"/>
              <a:gd name="connsiteY36" fmla="*/ 220779 h 1190457"/>
              <a:gd name="connsiteX37" fmla="*/ 78296 w 966025"/>
              <a:gd name="connsiteY37" fmla="*/ 209935 h 1190457"/>
              <a:gd name="connsiteX38" fmla="*/ 85630 w 966025"/>
              <a:gd name="connsiteY38" fmla="*/ 203847 h 1190457"/>
              <a:gd name="connsiteX39" fmla="*/ 84010 w 966025"/>
              <a:gd name="connsiteY39" fmla="*/ 199377 h 1190457"/>
              <a:gd name="connsiteX40" fmla="*/ 81058 w 966025"/>
              <a:gd name="connsiteY40" fmla="*/ 202040 h 1190457"/>
              <a:gd name="connsiteX41" fmla="*/ 76676 w 966025"/>
              <a:gd name="connsiteY41" fmla="*/ 199662 h 1190457"/>
              <a:gd name="connsiteX42" fmla="*/ 67913 w 966025"/>
              <a:gd name="connsiteY42" fmla="*/ 182540 h 1190457"/>
              <a:gd name="connsiteX43" fmla="*/ 67723 w 966025"/>
              <a:gd name="connsiteY43" fmla="*/ 175501 h 1190457"/>
              <a:gd name="connsiteX44" fmla="*/ 67723 w 966025"/>
              <a:gd name="connsiteY44" fmla="*/ 175501 h 1190457"/>
              <a:gd name="connsiteX45" fmla="*/ 66294 w 966025"/>
              <a:gd name="connsiteY45" fmla="*/ 160662 h 1190457"/>
              <a:gd name="connsiteX46" fmla="*/ 69056 w 966025"/>
              <a:gd name="connsiteY46" fmla="*/ 158855 h 1190457"/>
              <a:gd name="connsiteX47" fmla="*/ 71342 w 966025"/>
              <a:gd name="connsiteY47" fmla="*/ 176642 h 1190457"/>
              <a:gd name="connsiteX48" fmla="*/ 75057 w 966025"/>
              <a:gd name="connsiteY48" fmla="*/ 178259 h 1190457"/>
              <a:gd name="connsiteX49" fmla="*/ 79819 w 966025"/>
              <a:gd name="connsiteY49" fmla="*/ 169318 h 1190457"/>
              <a:gd name="connsiteX50" fmla="*/ 87344 w 966025"/>
              <a:gd name="connsiteY50" fmla="*/ 177974 h 1190457"/>
              <a:gd name="connsiteX51" fmla="*/ 88583 w 966025"/>
              <a:gd name="connsiteY51" fmla="*/ 185394 h 1190457"/>
              <a:gd name="connsiteX52" fmla="*/ 93154 w 966025"/>
              <a:gd name="connsiteY52" fmla="*/ 184633 h 1190457"/>
              <a:gd name="connsiteX53" fmla="*/ 92678 w 966025"/>
              <a:gd name="connsiteY53" fmla="*/ 192338 h 1190457"/>
              <a:gd name="connsiteX54" fmla="*/ 95917 w 966025"/>
              <a:gd name="connsiteY54" fmla="*/ 195667 h 1190457"/>
              <a:gd name="connsiteX55" fmla="*/ 123825 w 966025"/>
              <a:gd name="connsiteY55" fmla="*/ 179496 h 1190457"/>
              <a:gd name="connsiteX56" fmla="*/ 136017 w 966025"/>
              <a:gd name="connsiteY56" fmla="*/ 168367 h 1190457"/>
              <a:gd name="connsiteX57" fmla="*/ 155067 w 966025"/>
              <a:gd name="connsiteY57" fmla="*/ 162850 h 1190457"/>
              <a:gd name="connsiteX58" fmla="*/ 156115 w 966025"/>
              <a:gd name="connsiteY58" fmla="*/ 139164 h 1190457"/>
              <a:gd name="connsiteX59" fmla="*/ 160592 w 966025"/>
              <a:gd name="connsiteY59" fmla="*/ 130888 h 1190457"/>
              <a:gd name="connsiteX60" fmla="*/ 199549 w 966025"/>
              <a:gd name="connsiteY60" fmla="*/ 121567 h 1190457"/>
              <a:gd name="connsiteX61" fmla="*/ 219170 w 966025"/>
              <a:gd name="connsiteY61" fmla="*/ 84849 h 1190457"/>
              <a:gd name="connsiteX62" fmla="*/ 236887 w 966025"/>
              <a:gd name="connsiteY62" fmla="*/ 79617 h 1190457"/>
              <a:gd name="connsiteX63" fmla="*/ 234125 w 966025"/>
              <a:gd name="connsiteY63" fmla="*/ 55932 h 1190457"/>
              <a:gd name="connsiteX64" fmla="*/ 263842 w 966025"/>
              <a:gd name="connsiteY64" fmla="*/ 19024 h 1190457"/>
              <a:gd name="connsiteX65" fmla="*/ 266795 w 966025"/>
              <a:gd name="connsiteY65" fmla="*/ 2093 h 1190457"/>
              <a:gd name="connsiteX66" fmla="*/ 266795 w 966025"/>
              <a:gd name="connsiteY66" fmla="*/ 2093 h 1190457"/>
              <a:gd name="connsiteX67" fmla="*/ 313277 w 966025"/>
              <a:gd name="connsiteY67" fmla="*/ 0 h 1190457"/>
              <a:gd name="connsiteX68" fmla="*/ 319754 w 966025"/>
              <a:gd name="connsiteY68" fmla="*/ 3615 h 1190457"/>
              <a:gd name="connsiteX69" fmla="*/ 320897 w 966025"/>
              <a:gd name="connsiteY69" fmla="*/ 31200 h 1190457"/>
              <a:gd name="connsiteX70" fmla="*/ 326803 w 966025"/>
              <a:gd name="connsiteY70" fmla="*/ 33483 h 1190457"/>
              <a:gd name="connsiteX71" fmla="*/ 338423 w 966025"/>
              <a:gd name="connsiteY71" fmla="*/ 31010 h 1190457"/>
              <a:gd name="connsiteX72" fmla="*/ 348424 w 966025"/>
              <a:gd name="connsiteY72" fmla="*/ 53173 h 1190457"/>
              <a:gd name="connsiteX73" fmla="*/ 344614 w 966025"/>
              <a:gd name="connsiteY73" fmla="*/ 74671 h 1190457"/>
              <a:gd name="connsiteX74" fmla="*/ 349377 w 966025"/>
              <a:gd name="connsiteY74" fmla="*/ 82471 h 1190457"/>
              <a:gd name="connsiteX75" fmla="*/ 344614 w 966025"/>
              <a:gd name="connsiteY75" fmla="*/ 101591 h 1190457"/>
              <a:gd name="connsiteX76" fmla="*/ 347758 w 966025"/>
              <a:gd name="connsiteY76" fmla="*/ 111959 h 1190457"/>
              <a:gd name="connsiteX77" fmla="*/ 361188 w 966025"/>
              <a:gd name="connsiteY77" fmla="*/ 120615 h 1190457"/>
              <a:gd name="connsiteX78" fmla="*/ 361855 w 966025"/>
              <a:gd name="connsiteY78" fmla="*/ 138498 h 1190457"/>
              <a:gd name="connsiteX79" fmla="*/ 391478 w 966025"/>
              <a:gd name="connsiteY79" fmla="*/ 186250 h 1190457"/>
              <a:gd name="connsiteX80" fmla="*/ 403098 w 966025"/>
              <a:gd name="connsiteY80" fmla="*/ 230767 h 1190457"/>
              <a:gd name="connsiteX81" fmla="*/ 439388 w 966025"/>
              <a:gd name="connsiteY81" fmla="*/ 241516 h 1190457"/>
              <a:gd name="connsiteX82" fmla="*/ 469773 w 966025"/>
              <a:gd name="connsiteY82" fmla="*/ 244465 h 1190457"/>
              <a:gd name="connsiteX83" fmla="*/ 492252 w 966025"/>
              <a:gd name="connsiteY83" fmla="*/ 251123 h 1190457"/>
              <a:gd name="connsiteX84" fmla="*/ 519779 w 966025"/>
              <a:gd name="connsiteY84" fmla="*/ 297543 h 1190457"/>
              <a:gd name="connsiteX85" fmla="*/ 525399 w 966025"/>
              <a:gd name="connsiteY85" fmla="*/ 328268 h 1190457"/>
              <a:gd name="connsiteX86" fmla="*/ 545782 w 966025"/>
              <a:gd name="connsiteY86" fmla="*/ 354807 h 1190457"/>
              <a:gd name="connsiteX87" fmla="*/ 545782 w 966025"/>
              <a:gd name="connsiteY87" fmla="*/ 354807 h 1190457"/>
              <a:gd name="connsiteX88" fmla="*/ 546354 w 966025"/>
              <a:gd name="connsiteY88" fmla="*/ 361180 h 1190457"/>
              <a:gd name="connsiteX89" fmla="*/ 553307 w 966025"/>
              <a:gd name="connsiteY89" fmla="*/ 359658 h 1190457"/>
              <a:gd name="connsiteX90" fmla="*/ 554831 w 966025"/>
              <a:gd name="connsiteY90" fmla="*/ 366602 h 1190457"/>
              <a:gd name="connsiteX91" fmla="*/ 543401 w 966025"/>
              <a:gd name="connsiteY91" fmla="*/ 373927 h 1190457"/>
              <a:gd name="connsiteX92" fmla="*/ 526923 w 966025"/>
              <a:gd name="connsiteY92" fmla="*/ 394948 h 1190457"/>
              <a:gd name="connsiteX93" fmla="*/ 532638 w 966025"/>
              <a:gd name="connsiteY93" fmla="*/ 401797 h 1190457"/>
              <a:gd name="connsiteX94" fmla="*/ 537115 w 966025"/>
              <a:gd name="connsiteY94" fmla="*/ 401036 h 1190457"/>
              <a:gd name="connsiteX95" fmla="*/ 537781 w 966025"/>
              <a:gd name="connsiteY95" fmla="*/ 407505 h 1190457"/>
              <a:gd name="connsiteX96" fmla="*/ 525113 w 966025"/>
              <a:gd name="connsiteY96" fmla="*/ 438039 h 1190457"/>
              <a:gd name="connsiteX97" fmla="*/ 524351 w 966025"/>
              <a:gd name="connsiteY97" fmla="*/ 486742 h 1190457"/>
              <a:gd name="connsiteX98" fmla="*/ 519494 w 966025"/>
              <a:gd name="connsiteY98" fmla="*/ 505481 h 1190457"/>
              <a:gd name="connsiteX99" fmla="*/ 529019 w 966025"/>
              <a:gd name="connsiteY99" fmla="*/ 511283 h 1190457"/>
              <a:gd name="connsiteX100" fmla="*/ 533590 w 966025"/>
              <a:gd name="connsiteY100" fmla="*/ 528596 h 1190457"/>
              <a:gd name="connsiteX101" fmla="*/ 540734 w 966025"/>
              <a:gd name="connsiteY101" fmla="*/ 534779 h 1190457"/>
              <a:gd name="connsiteX102" fmla="*/ 552164 w 966025"/>
              <a:gd name="connsiteY102" fmla="*/ 557323 h 1190457"/>
              <a:gd name="connsiteX103" fmla="*/ 549021 w 966025"/>
              <a:gd name="connsiteY103" fmla="*/ 571115 h 1190457"/>
              <a:gd name="connsiteX104" fmla="*/ 560451 w 966025"/>
              <a:gd name="connsiteY104" fmla="*/ 580152 h 1190457"/>
              <a:gd name="connsiteX105" fmla="*/ 565499 w 966025"/>
              <a:gd name="connsiteY105" fmla="*/ 575967 h 1190457"/>
              <a:gd name="connsiteX106" fmla="*/ 587407 w 966025"/>
              <a:gd name="connsiteY106" fmla="*/ 578155 h 1190457"/>
              <a:gd name="connsiteX107" fmla="*/ 595979 w 966025"/>
              <a:gd name="connsiteY107" fmla="*/ 602981 h 1190457"/>
              <a:gd name="connsiteX108" fmla="*/ 608552 w 966025"/>
              <a:gd name="connsiteY108" fmla="*/ 605835 h 1190457"/>
              <a:gd name="connsiteX109" fmla="*/ 620078 w 966025"/>
              <a:gd name="connsiteY109" fmla="*/ 648355 h 1190457"/>
              <a:gd name="connsiteX110" fmla="*/ 625507 w 966025"/>
              <a:gd name="connsiteY110" fmla="*/ 650257 h 1190457"/>
              <a:gd name="connsiteX111" fmla="*/ 630936 w 966025"/>
              <a:gd name="connsiteY111" fmla="*/ 646262 h 1190457"/>
              <a:gd name="connsiteX112" fmla="*/ 632936 w 966025"/>
              <a:gd name="connsiteY112" fmla="*/ 648640 h 1190457"/>
              <a:gd name="connsiteX113" fmla="*/ 640652 w 966025"/>
              <a:gd name="connsiteY113" fmla="*/ 687831 h 1190457"/>
              <a:gd name="connsiteX114" fmla="*/ 649986 w 966025"/>
              <a:gd name="connsiteY114" fmla="*/ 701243 h 1190457"/>
              <a:gd name="connsiteX115" fmla="*/ 655606 w 966025"/>
              <a:gd name="connsiteY115" fmla="*/ 719792 h 1190457"/>
              <a:gd name="connsiteX116" fmla="*/ 663512 w 966025"/>
              <a:gd name="connsiteY116" fmla="*/ 718175 h 1190457"/>
              <a:gd name="connsiteX117" fmla="*/ 670179 w 966025"/>
              <a:gd name="connsiteY117" fmla="*/ 722836 h 1190457"/>
              <a:gd name="connsiteX118" fmla="*/ 676751 w 966025"/>
              <a:gd name="connsiteY118" fmla="*/ 717604 h 1190457"/>
              <a:gd name="connsiteX119" fmla="*/ 689420 w 966025"/>
              <a:gd name="connsiteY119" fmla="*/ 715797 h 1190457"/>
              <a:gd name="connsiteX120" fmla="*/ 715994 w 966025"/>
              <a:gd name="connsiteY120" fmla="*/ 695536 h 1190457"/>
              <a:gd name="connsiteX121" fmla="*/ 722376 w 966025"/>
              <a:gd name="connsiteY121" fmla="*/ 685643 h 1190457"/>
              <a:gd name="connsiteX122" fmla="*/ 760857 w 966025"/>
              <a:gd name="connsiteY122" fmla="*/ 696867 h 1190457"/>
              <a:gd name="connsiteX123" fmla="*/ 774668 w 966025"/>
              <a:gd name="connsiteY123" fmla="*/ 705999 h 1190457"/>
              <a:gd name="connsiteX124" fmla="*/ 783241 w 966025"/>
              <a:gd name="connsiteY124" fmla="*/ 719031 h 1190457"/>
              <a:gd name="connsiteX125" fmla="*/ 793528 w 966025"/>
              <a:gd name="connsiteY125" fmla="*/ 721504 h 1190457"/>
              <a:gd name="connsiteX126" fmla="*/ 794956 w 966025"/>
              <a:gd name="connsiteY126" fmla="*/ 731682 h 1190457"/>
              <a:gd name="connsiteX127" fmla="*/ 811530 w 966025"/>
              <a:gd name="connsiteY127" fmla="*/ 753275 h 1190457"/>
              <a:gd name="connsiteX128" fmla="*/ 812292 w 966025"/>
              <a:gd name="connsiteY128" fmla="*/ 774202 h 1190457"/>
              <a:gd name="connsiteX129" fmla="*/ 822103 w 966025"/>
              <a:gd name="connsiteY129" fmla="*/ 783143 h 1190457"/>
              <a:gd name="connsiteX130" fmla="*/ 819722 w 966025"/>
              <a:gd name="connsiteY130" fmla="*/ 791704 h 1190457"/>
              <a:gd name="connsiteX131" fmla="*/ 827246 w 966025"/>
              <a:gd name="connsiteY131" fmla="*/ 816341 h 1190457"/>
              <a:gd name="connsiteX132" fmla="*/ 834009 w 966025"/>
              <a:gd name="connsiteY132" fmla="*/ 826519 h 1190457"/>
              <a:gd name="connsiteX133" fmla="*/ 840010 w 966025"/>
              <a:gd name="connsiteY133" fmla="*/ 854485 h 1190457"/>
              <a:gd name="connsiteX134" fmla="*/ 850297 w 966025"/>
              <a:gd name="connsiteY134" fmla="*/ 865995 h 1190457"/>
              <a:gd name="connsiteX135" fmla="*/ 858964 w 966025"/>
              <a:gd name="connsiteY135" fmla="*/ 884829 h 1190457"/>
              <a:gd name="connsiteX136" fmla="*/ 875347 w 966025"/>
              <a:gd name="connsiteY136" fmla="*/ 900525 h 1190457"/>
              <a:gd name="connsiteX137" fmla="*/ 879538 w 966025"/>
              <a:gd name="connsiteY137" fmla="*/ 927254 h 1190457"/>
              <a:gd name="connsiteX138" fmla="*/ 889540 w 966025"/>
              <a:gd name="connsiteY138" fmla="*/ 955030 h 1190457"/>
              <a:gd name="connsiteX139" fmla="*/ 886968 w 966025"/>
              <a:gd name="connsiteY139" fmla="*/ 963876 h 1190457"/>
              <a:gd name="connsiteX140" fmla="*/ 894016 w 966025"/>
              <a:gd name="connsiteY140" fmla="*/ 980427 h 1190457"/>
              <a:gd name="connsiteX141" fmla="*/ 905637 w 966025"/>
              <a:gd name="connsiteY141" fmla="*/ 993079 h 1190457"/>
              <a:gd name="connsiteX142" fmla="*/ 906875 w 966025"/>
              <a:gd name="connsiteY142" fmla="*/ 1014576 h 1190457"/>
              <a:gd name="connsiteX143" fmla="*/ 912590 w 966025"/>
              <a:gd name="connsiteY143" fmla="*/ 1026752 h 1190457"/>
              <a:gd name="connsiteX144" fmla="*/ 932021 w 966025"/>
              <a:gd name="connsiteY144" fmla="*/ 1028084 h 1190457"/>
              <a:gd name="connsiteX145" fmla="*/ 940117 w 966025"/>
              <a:gd name="connsiteY145" fmla="*/ 1022377 h 1190457"/>
              <a:gd name="connsiteX146" fmla="*/ 945832 w 966025"/>
              <a:gd name="connsiteY146" fmla="*/ 1023042 h 1190457"/>
              <a:gd name="connsiteX147" fmla="*/ 966025 w 966025"/>
              <a:gd name="connsiteY147" fmla="*/ 1043779 h 1190457"/>
              <a:gd name="connsiteX148" fmla="*/ 966025 w 966025"/>
              <a:gd name="connsiteY148" fmla="*/ 1043779 h 1190457"/>
              <a:gd name="connsiteX149" fmla="*/ 958120 w 966025"/>
              <a:gd name="connsiteY149" fmla="*/ 1049581 h 1190457"/>
              <a:gd name="connsiteX150" fmla="*/ 952786 w 966025"/>
              <a:gd name="connsiteY150" fmla="*/ 1082018 h 1190457"/>
              <a:gd name="connsiteX151" fmla="*/ 936688 w 966025"/>
              <a:gd name="connsiteY151" fmla="*/ 1101994 h 1190457"/>
              <a:gd name="connsiteX152" fmla="*/ 933545 w 966025"/>
              <a:gd name="connsiteY152" fmla="*/ 1111696 h 1190457"/>
              <a:gd name="connsiteX153" fmla="*/ 937831 w 966025"/>
              <a:gd name="connsiteY153" fmla="*/ 1124063 h 1190457"/>
              <a:gd name="connsiteX154" fmla="*/ 950309 w 966025"/>
              <a:gd name="connsiteY154" fmla="*/ 1136428 h 1190457"/>
              <a:gd name="connsiteX155" fmla="*/ 952310 w 966025"/>
              <a:gd name="connsiteY155" fmla="*/ 1149080 h 1190457"/>
              <a:gd name="connsiteX156" fmla="*/ 956120 w 966025"/>
              <a:gd name="connsiteY156" fmla="*/ 1152504 h 1190457"/>
              <a:gd name="connsiteX157" fmla="*/ 958310 w 966025"/>
              <a:gd name="connsiteY157" fmla="*/ 1171909 h 1190457"/>
              <a:gd name="connsiteX158" fmla="*/ 954881 w 966025"/>
              <a:gd name="connsiteY158" fmla="*/ 1180375 h 1190457"/>
              <a:gd name="connsiteX159" fmla="*/ 921925 w 966025"/>
              <a:gd name="connsiteY159" fmla="*/ 1174953 h 1190457"/>
              <a:gd name="connsiteX160" fmla="*/ 901922 w 966025"/>
              <a:gd name="connsiteY160" fmla="*/ 1163158 h 1190457"/>
              <a:gd name="connsiteX161" fmla="*/ 901922 w 966025"/>
              <a:gd name="connsiteY161" fmla="*/ 1163158 h 1190457"/>
              <a:gd name="connsiteX162" fmla="*/ 904113 w 966025"/>
              <a:gd name="connsiteY162" fmla="*/ 1153455 h 1190457"/>
              <a:gd name="connsiteX163" fmla="*/ 889825 w 966025"/>
              <a:gd name="connsiteY163" fmla="*/ 1137950 h 1190457"/>
              <a:gd name="connsiteX164" fmla="*/ 892207 w 966025"/>
              <a:gd name="connsiteY164" fmla="*/ 1132338 h 1190457"/>
              <a:gd name="connsiteX165" fmla="*/ 899255 w 966025"/>
              <a:gd name="connsiteY165" fmla="*/ 1129009 h 1190457"/>
              <a:gd name="connsiteX166" fmla="*/ 892683 w 966025"/>
              <a:gd name="connsiteY166" fmla="*/ 1123587 h 1190457"/>
              <a:gd name="connsiteX167" fmla="*/ 887539 w 966025"/>
              <a:gd name="connsiteY167" fmla="*/ 1130245 h 1190457"/>
              <a:gd name="connsiteX168" fmla="*/ 892492 w 966025"/>
              <a:gd name="connsiteY168" fmla="*/ 1148319 h 1190457"/>
              <a:gd name="connsiteX169" fmla="*/ 897636 w 966025"/>
              <a:gd name="connsiteY169" fmla="*/ 1153170 h 1190457"/>
              <a:gd name="connsiteX170" fmla="*/ 892302 w 966025"/>
              <a:gd name="connsiteY170" fmla="*/ 1169150 h 1190457"/>
              <a:gd name="connsiteX171" fmla="*/ 897255 w 966025"/>
              <a:gd name="connsiteY171" fmla="*/ 1185131 h 1190457"/>
              <a:gd name="connsiteX172" fmla="*/ 893731 w 966025"/>
              <a:gd name="connsiteY172" fmla="*/ 1190458 h 1190457"/>
              <a:gd name="connsiteX173" fmla="*/ 858298 w 966025"/>
              <a:gd name="connsiteY173" fmla="*/ 1135192 h 1190457"/>
              <a:gd name="connsiteX174" fmla="*/ 830008 w 966025"/>
              <a:gd name="connsiteY174" fmla="*/ 1107892 h 1190457"/>
              <a:gd name="connsiteX175" fmla="*/ 813054 w 966025"/>
              <a:gd name="connsiteY175" fmla="*/ 1097428 h 1190457"/>
              <a:gd name="connsiteX176" fmla="*/ 772858 w 966025"/>
              <a:gd name="connsiteY176" fmla="*/ 1048250 h 1190457"/>
              <a:gd name="connsiteX177" fmla="*/ 728377 w 966025"/>
              <a:gd name="connsiteY177" fmla="*/ 1004684 h 1190457"/>
              <a:gd name="connsiteX178" fmla="*/ 732568 w 966025"/>
              <a:gd name="connsiteY178" fmla="*/ 1001545 h 1190457"/>
              <a:gd name="connsiteX179" fmla="*/ 743522 w 966025"/>
              <a:gd name="connsiteY179" fmla="*/ 1013625 h 1190457"/>
              <a:gd name="connsiteX180" fmla="*/ 744283 w 966025"/>
              <a:gd name="connsiteY180" fmla="*/ 1010486 h 1190457"/>
              <a:gd name="connsiteX181" fmla="*/ 730472 w 966025"/>
              <a:gd name="connsiteY181" fmla="*/ 999547 h 1190457"/>
              <a:gd name="connsiteX182" fmla="*/ 725329 w 966025"/>
              <a:gd name="connsiteY182" fmla="*/ 1001545 h 1190457"/>
              <a:gd name="connsiteX183" fmla="*/ 723519 w 966025"/>
              <a:gd name="connsiteY183" fmla="*/ 1006872 h 1190457"/>
              <a:gd name="connsiteX184" fmla="*/ 720090 w 966025"/>
              <a:gd name="connsiteY184" fmla="*/ 1003733 h 1190457"/>
              <a:gd name="connsiteX185" fmla="*/ 721042 w 966025"/>
              <a:gd name="connsiteY185" fmla="*/ 997169 h 1190457"/>
              <a:gd name="connsiteX186" fmla="*/ 714375 w 966025"/>
              <a:gd name="connsiteY186" fmla="*/ 992413 h 1190457"/>
              <a:gd name="connsiteX187" fmla="*/ 705612 w 966025"/>
              <a:gd name="connsiteY187" fmla="*/ 976718 h 1190457"/>
              <a:gd name="connsiteX188" fmla="*/ 708565 w 966025"/>
              <a:gd name="connsiteY188" fmla="*/ 972818 h 1190457"/>
              <a:gd name="connsiteX189" fmla="*/ 696658 w 966025"/>
              <a:gd name="connsiteY189" fmla="*/ 954174 h 1190457"/>
              <a:gd name="connsiteX190" fmla="*/ 672370 w 966025"/>
              <a:gd name="connsiteY190" fmla="*/ 930393 h 1190457"/>
              <a:gd name="connsiteX191" fmla="*/ 673132 w 966025"/>
              <a:gd name="connsiteY191" fmla="*/ 927064 h 1190457"/>
              <a:gd name="connsiteX192" fmla="*/ 659892 w 966025"/>
              <a:gd name="connsiteY192" fmla="*/ 915839 h 1190457"/>
              <a:gd name="connsiteX193" fmla="*/ 653796 w 966025"/>
              <a:gd name="connsiteY193" fmla="*/ 905376 h 1190457"/>
              <a:gd name="connsiteX194" fmla="*/ 629412 w 966025"/>
              <a:gd name="connsiteY194" fmla="*/ 886922 h 1190457"/>
              <a:gd name="connsiteX195" fmla="*/ 633317 w 966025"/>
              <a:gd name="connsiteY195" fmla="*/ 882166 h 1190457"/>
              <a:gd name="connsiteX196" fmla="*/ 612362 w 966025"/>
              <a:gd name="connsiteY196" fmla="*/ 849824 h 1190457"/>
              <a:gd name="connsiteX197" fmla="*/ 610172 w 966025"/>
              <a:gd name="connsiteY197" fmla="*/ 838219 h 1190457"/>
              <a:gd name="connsiteX198" fmla="*/ 538544 w 966025"/>
              <a:gd name="connsiteY198" fmla="*/ 772014 h 1190457"/>
              <a:gd name="connsiteX199" fmla="*/ 547306 w 966025"/>
              <a:gd name="connsiteY199" fmla="*/ 773917 h 1190457"/>
              <a:gd name="connsiteX200" fmla="*/ 550259 w 966025"/>
              <a:gd name="connsiteY200" fmla="*/ 770492 h 1190457"/>
              <a:gd name="connsiteX201" fmla="*/ 545973 w 966025"/>
              <a:gd name="connsiteY201" fmla="*/ 767638 h 1190457"/>
              <a:gd name="connsiteX202" fmla="*/ 547021 w 966025"/>
              <a:gd name="connsiteY202" fmla="*/ 760029 h 1190457"/>
              <a:gd name="connsiteX203" fmla="*/ 541687 w 966025"/>
              <a:gd name="connsiteY203" fmla="*/ 758982 h 1190457"/>
              <a:gd name="connsiteX204" fmla="*/ 539972 w 966025"/>
              <a:gd name="connsiteY204" fmla="*/ 763643 h 1190457"/>
              <a:gd name="connsiteX205" fmla="*/ 534829 w 966025"/>
              <a:gd name="connsiteY205" fmla="*/ 765641 h 1190457"/>
              <a:gd name="connsiteX206" fmla="*/ 498443 w 966025"/>
              <a:gd name="connsiteY206" fmla="*/ 736724 h 1190457"/>
              <a:gd name="connsiteX207" fmla="*/ 485108 w 966025"/>
              <a:gd name="connsiteY207" fmla="*/ 733490 h 1190457"/>
              <a:gd name="connsiteX208" fmla="*/ 437102 w 966025"/>
              <a:gd name="connsiteY208" fmla="*/ 695821 h 1190457"/>
              <a:gd name="connsiteX209" fmla="*/ 392906 w 966025"/>
              <a:gd name="connsiteY209" fmla="*/ 668711 h 1190457"/>
              <a:gd name="connsiteX210" fmla="*/ 395097 w 966025"/>
              <a:gd name="connsiteY210" fmla="*/ 663384 h 1190457"/>
              <a:gd name="connsiteX211" fmla="*/ 401003 w 966025"/>
              <a:gd name="connsiteY211" fmla="*/ 669948 h 1190457"/>
              <a:gd name="connsiteX212" fmla="*/ 430911 w 966025"/>
              <a:gd name="connsiteY212" fmla="*/ 686118 h 1190457"/>
              <a:gd name="connsiteX213" fmla="*/ 435197 w 966025"/>
              <a:gd name="connsiteY213" fmla="*/ 693158 h 1190457"/>
              <a:gd name="connsiteX214" fmla="*/ 444722 w 966025"/>
              <a:gd name="connsiteY214" fmla="*/ 694394 h 1190457"/>
              <a:gd name="connsiteX215" fmla="*/ 449580 w 966025"/>
              <a:gd name="connsiteY215" fmla="*/ 702099 h 1190457"/>
              <a:gd name="connsiteX216" fmla="*/ 455486 w 966025"/>
              <a:gd name="connsiteY216" fmla="*/ 701433 h 1190457"/>
              <a:gd name="connsiteX217" fmla="*/ 462629 w 966025"/>
              <a:gd name="connsiteY217" fmla="*/ 711992 h 1190457"/>
              <a:gd name="connsiteX218" fmla="*/ 467392 w 966025"/>
              <a:gd name="connsiteY218" fmla="*/ 710755 h 1190457"/>
              <a:gd name="connsiteX219" fmla="*/ 462248 w 966025"/>
              <a:gd name="connsiteY219" fmla="*/ 705143 h 1190457"/>
              <a:gd name="connsiteX220" fmla="*/ 462915 w 966025"/>
              <a:gd name="connsiteY220" fmla="*/ 698484 h 1190457"/>
              <a:gd name="connsiteX221" fmla="*/ 469678 w 966025"/>
              <a:gd name="connsiteY221" fmla="*/ 696392 h 1190457"/>
              <a:gd name="connsiteX222" fmla="*/ 470059 w 966025"/>
              <a:gd name="connsiteY222" fmla="*/ 692587 h 1190457"/>
              <a:gd name="connsiteX223" fmla="*/ 467296 w 966025"/>
              <a:gd name="connsiteY223" fmla="*/ 681362 h 1190457"/>
              <a:gd name="connsiteX224" fmla="*/ 453199 w 966025"/>
              <a:gd name="connsiteY224" fmla="*/ 662148 h 1190457"/>
              <a:gd name="connsiteX225" fmla="*/ 441007 w 966025"/>
              <a:gd name="connsiteY225" fmla="*/ 662433 h 1190457"/>
              <a:gd name="connsiteX226" fmla="*/ 442055 w 966025"/>
              <a:gd name="connsiteY226" fmla="*/ 675655 h 1190457"/>
              <a:gd name="connsiteX227" fmla="*/ 431387 w 966025"/>
              <a:gd name="connsiteY227" fmla="*/ 677938 h 1190457"/>
              <a:gd name="connsiteX228" fmla="*/ 421005 w 966025"/>
              <a:gd name="connsiteY228" fmla="*/ 664335 h 1190457"/>
              <a:gd name="connsiteX229" fmla="*/ 415290 w 966025"/>
              <a:gd name="connsiteY229" fmla="*/ 669377 h 1190457"/>
              <a:gd name="connsiteX230" fmla="*/ 405384 w 966025"/>
              <a:gd name="connsiteY230" fmla="*/ 667570 h 1190457"/>
              <a:gd name="connsiteX231" fmla="*/ 403670 w 966025"/>
              <a:gd name="connsiteY231" fmla="*/ 658723 h 1190457"/>
              <a:gd name="connsiteX232" fmla="*/ 388144 w 966025"/>
              <a:gd name="connsiteY232" fmla="*/ 644550 h 1190457"/>
              <a:gd name="connsiteX233" fmla="*/ 368141 w 966025"/>
              <a:gd name="connsiteY233" fmla="*/ 636274 h 1190457"/>
              <a:gd name="connsiteX234" fmla="*/ 365760 w 966025"/>
              <a:gd name="connsiteY234" fmla="*/ 631899 h 1190457"/>
              <a:gd name="connsiteX235" fmla="*/ 360236 w 966025"/>
              <a:gd name="connsiteY235" fmla="*/ 635704 h 1190457"/>
              <a:gd name="connsiteX236" fmla="*/ 349948 w 966025"/>
              <a:gd name="connsiteY236" fmla="*/ 630947 h 1190457"/>
              <a:gd name="connsiteX237" fmla="*/ 342424 w 966025"/>
              <a:gd name="connsiteY237" fmla="*/ 620864 h 1190457"/>
              <a:gd name="connsiteX238" fmla="*/ 343090 w 966025"/>
              <a:gd name="connsiteY238" fmla="*/ 609925 h 1190457"/>
              <a:gd name="connsiteX239" fmla="*/ 329851 w 966025"/>
              <a:gd name="connsiteY239" fmla="*/ 594706 h 1190457"/>
              <a:gd name="connsiteX240" fmla="*/ 335756 w 966025"/>
              <a:gd name="connsiteY240" fmla="*/ 592042 h 1190457"/>
              <a:gd name="connsiteX241" fmla="*/ 347281 w 966025"/>
              <a:gd name="connsiteY241" fmla="*/ 603172 h 1190457"/>
              <a:gd name="connsiteX242" fmla="*/ 353854 w 966025"/>
              <a:gd name="connsiteY242" fmla="*/ 591947 h 1190457"/>
              <a:gd name="connsiteX243" fmla="*/ 348139 w 966025"/>
              <a:gd name="connsiteY243" fmla="*/ 587667 h 1190457"/>
              <a:gd name="connsiteX244" fmla="*/ 346520 w 966025"/>
              <a:gd name="connsiteY244" fmla="*/ 580342 h 1190457"/>
              <a:gd name="connsiteX245" fmla="*/ 343757 w 966025"/>
              <a:gd name="connsiteY245" fmla="*/ 580628 h 1190457"/>
              <a:gd name="connsiteX246" fmla="*/ 344519 w 966025"/>
              <a:gd name="connsiteY246" fmla="*/ 572542 h 1190457"/>
              <a:gd name="connsiteX247" fmla="*/ 348996 w 966025"/>
              <a:gd name="connsiteY247" fmla="*/ 567596 h 1190457"/>
              <a:gd name="connsiteX248" fmla="*/ 342233 w 966025"/>
              <a:gd name="connsiteY248" fmla="*/ 564837 h 1190457"/>
              <a:gd name="connsiteX249" fmla="*/ 341852 w 966025"/>
              <a:gd name="connsiteY249" fmla="*/ 560081 h 1190457"/>
              <a:gd name="connsiteX250" fmla="*/ 346805 w 966025"/>
              <a:gd name="connsiteY250" fmla="*/ 553993 h 1190457"/>
              <a:gd name="connsiteX251" fmla="*/ 347567 w 966025"/>
              <a:gd name="connsiteY251" fmla="*/ 546574 h 1190457"/>
              <a:gd name="connsiteX252" fmla="*/ 337756 w 966025"/>
              <a:gd name="connsiteY252" fmla="*/ 540106 h 1190457"/>
              <a:gd name="connsiteX253" fmla="*/ 335089 w 966025"/>
              <a:gd name="connsiteY253" fmla="*/ 522222 h 1190457"/>
              <a:gd name="connsiteX254" fmla="*/ 330232 w 966025"/>
              <a:gd name="connsiteY254" fmla="*/ 515564 h 1190457"/>
              <a:gd name="connsiteX255" fmla="*/ 315468 w 966025"/>
              <a:gd name="connsiteY255" fmla="*/ 505861 h 1190457"/>
              <a:gd name="connsiteX256" fmla="*/ 315278 w 966025"/>
              <a:gd name="connsiteY256" fmla="*/ 510808 h 1190457"/>
              <a:gd name="connsiteX257" fmla="*/ 306896 w 966025"/>
              <a:gd name="connsiteY257" fmla="*/ 509286 h 1190457"/>
              <a:gd name="connsiteX258" fmla="*/ 288893 w 966025"/>
              <a:gd name="connsiteY258" fmla="*/ 493115 h 1190457"/>
              <a:gd name="connsiteX259" fmla="*/ 285940 w 966025"/>
              <a:gd name="connsiteY259" fmla="*/ 485315 h 1190457"/>
              <a:gd name="connsiteX260" fmla="*/ 270319 w 966025"/>
              <a:gd name="connsiteY260" fmla="*/ 485315 h 1190457"/>
              <a:gd name="connsiteX261" fmla="*/ 271367 w 966025"/>
              <a:gd name="connsiteY261" fmla="*/ 474566 h 1190457"/>
              <a:gd name="connsiteX262" fmla="*/ 259461 w 966025"/>
              <a:gd name="connsiteY262" fmla="*/ 469049 h 1190457"/>
              <a:gd name="connsiteX263" fmla="*/ 254127 w 966025"/>
              <a:gd name="connsiteY263" fmla="*/ 477039 h 1190457"/>
              <a:gd name="connsiteX264" fmla="*/ 256794 w 966025"/>
              <a:gd name="connsiteY264" fmla="*/ 483222 h 1190457"/>
              <a:gd name="connsiteX265" fmla="*/ 253460 w 966025"/>
              <a:gd name="connsiteY265" fmla="*/ 488739 h 1190457"/>
              <a:gd name="connsiteX266" fmla="*/ 235172 w 966025"/>
              <a:gd name="connsiteY266" fmla="*/ 468288 h 1190457"/>
              <a:gd name="connsiteX267" fmla="*/ 183737 w 966025"/>
              <a:gd name="connsiteY267" fmla="*/ 442605 h 1190457"/>
              <a:gd name="connsiteX268" fmla="*/ 188690 w 966025"/>
              <a:gd name="connsiteY268" fmla="*/ 436612 h 1190457"/>
              <a:gd name="connsiteX269" fmla="*/ 185071 w 966025"/>
              <a:gd name="connsiteY269" fmla="*/ 431951 h 1190457"/>
              <a:gd name="connsiteX270" fmla="*/ 172498 w 966025"/>
              <a:gd name="connsiteY270" fmla="*/ 435280 h 1190457"/>
              <a:gd name="connsiteX271" fmla="*/ 158020 w 966025"/>
              <a:gd name="connsiteY271" fmla="*/ 413212 h 1190457"/>
              <a:gd name="connsiteX272" fmla="*/ 164497 w 966025"/>
              <a:gd name="connsiteY272" fmla="*/ 400561 h 1190457"/>
              <a:gd name="connsiteX273" fmla="*/ 160306 w 966025"/>
              <a:gd name="connsiteY273" fmla="*/ 394568 h 1190457"/>
              <a:gd name="connsiteX274" fmla="*/ 148971 w 966025"/>
              <a:gd name="connsiteY274" fmla="*/ 398658 h 1190457"/>
              <a:gd name="connsiteX275" fmla="*/ 145161 w 966025"/>
              <a:gd name="connsiteY275" fmla="*/ 389527 h 1190457"/>
              <a:gd name="connsiteX276" fmla="*/ 133064 w 966025"/>
              <a:gd name="connsiteY276" fmla="*/ 388671 h 1190457"/>
              <a:gd name="connsiteX277" fmla="*/ 129159 w 966025"/>
              <a:gd name="connsiteY277" fmla="*/ 390858 h 1190457"/>
              <a:gd name="connsiteX278" fmla="*/ 131445 w 966025"/>
              <a:gd name="connsiteY278" fmla="*/ 396566 h 1190457"/>
              <a:gd name="connsiteX279" fmla="*/ 129159 w 966025"/>
              <a:gd name="connsiteY279" fmla="*/ 403319 h 1190457"/>
              <a:gd name="connsiteX280" fmla="*/ 133731 w 966025"/>
              <a:gd name="connsiteY280" fmla="*/ 405888 h 1190457"/>
              <a:gd name="connsiteX281" fmla="*/ 127254 w 966025"/>
              <a:gd name="connsiteY281" fmla="*/ 416256 h 1190457"/>
              <a:gd name="connsiteX282" fmla="*/ 122492 w 966025"/>
              <a:gd name="connsiteY282" fmla="*/ 418444 h 1190457"/>
              <a:gd name="connsiteX283" fmla="*/ 121920 w 966025"/>
              <a:gd name="connsiteY283" fmla="*/ 412832 h 1190457"/>
              <a:gd name="connsiteX284" fmla="*/ 118300 w 966025"/>
              <a:gd name="connsiteY284" fmla="*/ 411405 h 1190457"/>
              <a:gd name="connsiteX285" fmla="*/ 120301 w 966025"/>
              <a:gd name="connsiteY285" fmla="*/ 407219 h 1190457"/>
              <a:gd name="connsiteX286" fmla="*/ 112585 w 966025"/>
              <a:gd name="connsiteY286" fmla="*/ 404271 h 1190457"/>
              <a:gd name="connsiteX287" fmla="*/ 101251 w 966025"/>
              <a:gd name="connsiteY287" fmla="*/ 406173 h 1190457"/>
              <a:gd name="connsiteX288" fmla="*/ 103918 w 966025"/>
              <a:gd name="connsiteY288" fmla="*/ 413878 h 1190457"/>
              <a:gd name="connsiteX289" fmla="*/ 96202 w 966025"/>
              <a:gd name="connsiteY289" fmla="*/ 416066 h 1190457"/>
              <a:gd name="connsiteX290" fmla="*/ 78772 w 966025"/>
              <a:gd name="connsiteY290" fmla="*/ 395805 h 1190457"/>
              <a:gd name="connsiteX291" fmla="*/ 89916 w 966025"/>
              <a:gd name="connsiteY291" fmla="*/ 394187 h 1190457"/>
              <a:gd name="connsiteX292" fmla="*/ 93917 w 966025"/>
              <a:gd name="connsiteY292" fmla="*/ 390002 h 1190457"/>
              <a:gd name="connsiteX293" fmla="*/ 94393 w 966025"/>
              <a:gd name="connsiteY293" fmla="*/ 382392 h 1190457"/>
              <a:gd name="connsiteX294" fmla="*/ 103251 w 966025"/>
              <a:gd name="connsiteY294" fmla="*/ 390668 h 1190457"/>
              <a:gd name="connsiteX295" fmla="*/ 111728 w 966025"/>
              <a:gd name="connsiteY295" fmla="*/ 386578 h 1190457"/>
              <a:gd name="connsiteX296" fmla="*/ 113919 w 966025"/>
              <a:gd name="connsiteY296" fmla="*/ 377161 h 1190457"/>
              <a:gd name="connsiteX297" fmla="*/ 120396 w 966025"/>
              <a:gd name="connsiteY297" fmla="*/ 378587 h 1190457"/>
              <a:gd name="connsiteX298" fmla="*/ 124777 w 966025"/>
              <a:gd name="connsiteY298" fmla="*/ 373927 h 1190457"/>
              <a:gd name="connsiteX299" fmla="*/ 121539 w 966025"/>
              <a:gd name="connsiteY299" fmla="*/ 361465 h 1190457"/>
              <a:gd name="connsiteX300" fmla="*/ 111062 w 966025"/>
              <a:gd name="connsiteY300" fmla="*/ 361085 h 1190457"/>
              <a:gd name="connsiteX301" fmla="*/ 101346 w 966025"/>
              <a:gd name="connsiteY301" fmla="*/ 367173 h 1190457"/>
              <a:gd name="connsiteX302" fmla="*/ 93059 w 966025"/>
              <a:gd name="connsiteY302" fmla="*/ 384580 h 1190457"/>
              <a:gd name="connsiteX303" fmla="*/ 78105 w 966025"/>
              <a:gd name="connsiteY303" fmla="*/ 380014 h 1190457"/>
              <a:gd name="connsiteX304" fmla="*/ 76581 w 966025"/>
              <a:gd name="connsiteY304" fmla="*/ 384961 h 1190457"/>
              <a:gd name="connsiteX305" fmla="*/ 70580 w 966025"/>
              <a:gd name="connsiteY305" fmla="*/ 383914 h 1190457"/>
              <a:gd name="connsiteX306" fmla="*/ 67056 w 966025"/>
              <a:gd name="connsiteY306" fmla="*/ 373261 h 1190457"/>
              <a:gd name="connsiteX307" fmla="*/ 50673 w 966025"/>
              <a:gd name="connsiteY307" fmla="*/ 358326 h 1190457"/>
              <a:gd name="connsiteX308" fmla="*/ 46196 w 966025"/>
              <a:gd name="connsiteY308" fmla="*/ 362607 h 1190457"/>
              <a:gd name="connsiteX309" fmla="*/ 61436 w 966025"/>
              <a:gd name="connsiteY309" fmla="*/ 373641 h 1190457"/>
              <a:gd name="connsiteX310" fmla="*/ 62198 w 966025"/>
              <a:gd name="connsiteY310" fmla="*/ 380775 h 1190457"/>
              <a:gd name="connsiteX311" fmla="*/ 46958 w 966025"/>
              <a:gd name="connsiteY311" fmla="*/ 371168 h 1190457"/>
              <a:gd name="connsiteX312" fmla="*/ 19621 w 966025"/>
              <a:gd name="connsiteY312" fmla="*/ 366222 h 1190457"/>
              <a:gd name="connsiteX313" fmla="*/ 17907 w 966025"/>
              <a:gd name="connsiteY313" fmla="*/ 363083 h 1190457"/>
              <a:gd name="connsiteX314" fmla="*/ 37338 w 966025"/>
              <a:gd name="connsiteY314" fmla="*/ 365651 h 1190457"/>
              <a:gd name="connsiteX315" fmla="*/ 38005 w 966025"/>
              <a:gd name="connsiteY315" fmla="*/ 347007 h 1190457"/>
              <a:gd name="connsiteX316" fmla="*/ 33242 w 966025"/>
              <a:gd name="connsiteY316" fmla="*/ 346626 h 1190457"/>
              <a:gd name="connsiteX317" fmla="*/ 17907 w 966025"/>
              <a:gd name="connsiteY317" fmla="*/ 334070 h 1190457"/>
              <a:gd name="connsiteX318" fmla="*/ 7620 w 966025"/>
              <a:gd name="connsiteY318" fmla="*/ 336734 h 1190457"/>
              <a:gd name="connsiteX319" fmla="*/ 4096 w 966025"/>
              <a:gd name="connsiteY319" fmla="*/ 330170 h 1190457"/>
              <a:gd name="connsiteX320" fmla="*/ 5715 w 966025"/>
              <a:gd name="connsiteY320" fmla="*/ 304867 h 1190457"/>
              <a:gd name="connsiteX321" fmla="*/ 8001 w 966025"/>
              <a:gd name="connsiteY321" fmla="*/ 304011 h 1190457"/>
              <a:gd name="connsiteX322" fmla="*/ 4667 w 966025"/>
              <a:gd name="connsiteY322" fmla="*/ 293738 h 1190457"/>
              <a:gd name="connsiteX323" fmla="*/ 381 w 966025"/>
              <a:gd name="connsiteY323" fmla="*/ 292216 h 1190457"/>
              <a:gd name="connsiteX324" fmla="*/ 0 w 966025"/>
              <a:gd name="connsiteY324" fmla="*/ 285843 h 1190457"/>
              <a:gd name="connsiteX325" fmla="*/ 6667 w 966025"/>
              <a:gd name="connsiteY325" fmla="*/ 265582 h 1190457"/>
              <a:gd name="connsiteX326" fmla="*/ 10001 w 966025"/>
              <a:gd name="connsiteY326" fmla="*/ 265962 h 1190457"/>
              <a:gd name="connsiteX327" fmla="*/ 10192 w 966025"/>
              <a:gd name="connsiteY327" fmla="*/ 258067 h 1190457"/>
              <a:gd name="connsiteX328" fmla="*/ 30575 w 966025"/>
              <a:gd name="connsiteY328" fmla="*/ 225535 h 1190457"/>
              <a:gd name="connsiteX329" fmla="*/ 37243 w 966025"/>
              <a:gd name="connsiteY329" fmla="*/ 202611 h 1190457"/>
              <a:gd name="connsiteX330" fmla="*/ 47149 w 966025"/>
              <a:gd name="connsiteY330" fmla="*/ 192052 h 1190457"/>
              <a:gd name="connsiteX331" fmla="*/ 49530 w 966025"/>
              <a:gd name="connsiteY331" fmla="*/ 193099 h 1190457"/>
              <a:gd name="connsiteX332" fmla="*/ 47530 w 966025"/>
              <a:gd name="connsiteY332" fmla="*/ 202516 h 1190457"/>
              <a:gd name="connsiteX333" fmla="*/ 39338 w 966025"/>
              <a:gd name="connsiteY333" fmla="*/ 205179 h 1190457"/>
              <a:gd name="connsiteX334" fmla="*/ 33718 w 966025"/>
              <a:gd name="connsiteY334" fmla="*/ 230957 h 1190457"/>
              <a:gd name="connsiteX335" fmla="*/ 37719 w 966025"/>
              <a:gd name="connsiteY335" fmla="*/ 236189 h 1190457"/>
              <a:gd name="connsiteX336" fmla="*/ 40672 w 966025"/>
              <a:gd name="connsiteY336" fmla="*/ 234572 h 1190457"/>
              <a:gd name="connsiteX337" fmla="*/ 44291 w 966025"/>
              <a:gd name="connsiteY337" fmla="*/ 225250 h 1190457"/>
              <a:gd name="connsiteX338" fmla="*/ 41053 w 966025"/>
              <a:gd name="connsiteY338" fmla="*/ 219733 h 1190457"/>
              <a:gd name="connsiteX339" fmla="*/ 42672 w 966025"/>
              <a:gd name="connsiteY339" fmla="*/ 217165 h 1190457"/>
              <a:gd name="connsiteX340" fmla="*/ 45910 w 966025"/>
              <a:gd name="connsiteY340" fmla="*/ 222016 h 1190457"/>
              <a:gd name="connsiteX341" fmla="*/ 53626 w 966025"/>
              <a:gd name="connsiteY341" fmla="*/ 205655 h 1190457"/>
              <a:gd name="connsiteX342" fmla="*/ 55340 w 966025"/>
              <a:gd name="connsiteY342" fmla="*/ 189769 h 11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</a:cxnLst>
            <a:rect l="l" t="t" r="r" b="b"/>
            <a:pathLst>
              <a:path w="966025" h="1190457">
                <a:moveTo>
                  <a:pt x="894207" y="1146226"/>
                </a:moveTo>
                <a:lnTo>
                  <a:pt x="898207" y="1146797"/>
                </a:lnTo>
                <a:lnTo>
                  <a:pt x="903351" y="1155738"/>
                </a:lnTo>
                <a:lnTo>
                  <a:pt x="899065" y="1162682"/>
                </a:lnTo>
                <a:lnTo>
                  <a:pt x="894207" y="1146226"/>
                </a:lnTo>
                <a:close/>
                <a:moveTo>
                  <a:pt x="312039" y="524125"/>
                </a:moveTo>
                <a:lnTo>
                  <a:pt x="323183" y="536966"/>
                </a:lnTo>
                <a:lnTo>
                  <a:pt x="327946" y="535159"/>
                </a:lnTo>
                <a:lnTo>
                  <a:pt x="330517" y="538108"/>
                </a:lnTo>
                <a:lnTo>
                  <a:pt x="330613" y="546669"/>
                </a:lnTo>
                <a:lnTo>
                  <a:pt x="336232" y="557418"/>
                </a:lnTo>
                <a:lnTo>
                  <a:pt x="333661" y="583101"/>
                </a:lnTo>
                <a:lnTo>
                  <a:pt x="329089" y="583006"/>
                </a:lnTo>
                <a:lnTo>
                  <a:pt x="322516" y="562935"/>
                </a:lnTo>
                <a:lnTo>
                  <a:pt x="312230" y="551806"/>
                </a:lnTo>
                <a:lnTo>
                  <a:pt x="312039" y="524125"/>
                </a:lnTo>
                <a:close/>
                <a:moveTo>
                  <a:pt x="266129" y="504625"/>
                </a:moveTo>
                <a:lnTo>
                  <a:pt x="279559" y="513471"/>
                </a:lnTo>
                <a:lnTo>
                  <a:pt x="313754" y="556847"/>
                </a:lnTo>
                <a:lnTo>
                  <a:pt x="320707" y="567691"/>
                </a:lnTo>
                <a:lnTo>
                  <a:pt x="321183" y="580818"/>
                </a:lnTo>
                <a:lnTo>
                  <a:pt x="317468" y="582340"/>
                </a:lnTo>
                <a:lnTo>
                  <a:pt x="291751" y="533447"/>
                </a:lnTo>
                <a:lnTo>
                  <a:pt x="264890" y="508810"/>
                </a:lnTo>
                <a:lnTo>
                  <a:pt x="266129" y="504625"/>
                </a:lnTo>
                <a:close/>
                <a:moveTo>
                  <a:pt x="260890" y="482747"/>
                </a:moveTo>
                <a:lnTo>
                  <a:pt x="277844" y="494542"/>
                </a:lnTo>
                <a:lnTo>
                  <a:pt x="279844" y="499964"/>
                </a:lnTo>
                <a:lnTo>
                  <a:pt x="264033" y="492354"/>
                </a:lnTo>
                <a:lnTo>
                  <a:pt x="260890" y="482747"/>
                </a:lnTo>
                <a:close/>
                <a:moveTo>
                  <a:pt x="55340" y="189769"/>
                </a:moveTo>
                <a:lnTo>
                  <a:pt x="65151" y="190911"/>
                </a:lnTo>
                <a:lnTo>
                  <a:pt x="65151" y="190911"/>
                </a:lnTo>
                <a:lnTo>
                  <a:pt x="69533" y="194525"/>
                </a:lnTo>
                <a:lnTo>
                  <a:pt x="68294" y="204133"/>
                </a:lnTo>
                <a:lnTo>
                  <a:pt x="64675" y="206796"/>
                </a:lnTo>
                <a:lnTo>
                  <a:pt x="81629" y="220779"/>
                </a:lnTo>
                <a:lnTo>
                  <a:pt x="78296" y="209935"/>
                </a:lnTo>
                <a:lnTo>
                  <a:pt x="85630" y="203847"/>
                </a:lnTo>
                <a:lnTo>
                  <a:pt x="84010" y="199377"/>
                </a:lnTo>
                <a:lnTo>
                  <a:pt x="81058" y="202040"/>
                </a:lnTo>
                <a:lnTo>
                  <a:pt x="76676" y="199662"/>
                </a:lnTo>
                <a:lnTo>
                  <a:pt x="67913" y="182540"/>
                </a:lnTo>
                <a:lnTo>
                  <a:pt x="67723" y="175501"/>
                </a:lnTo>
                <a:lnTo>
                  <a:pt x="67723" y="175501"/>
                </a:lnTo>
                <a:lnTo>
                  <a:pt x="66294" y="160662"/>
                </a:lnTo>
                <a:lnTo>
                  <a:pt x="69056" y="158855"/>
                </a:lnTo>
                <a:lnTo>
                  <a:pt x="71342" y="176642"/>
                </a:lnTo>
                <a:lnTo>
                  <a:pt x="75057" y="178259"/>
                </a:lnTo>
                <a:lnTo>
                  <a:pt x="79819" y="169318"/>
                </a:lnTo>
                <a:lnTo>
                  <a:pt x="87344" y="177974"/>
                </a:lnTo>
                <a:lnTo>
                  <a:pt x="88583" y="185394"/>
                </a:lnTo>
                <a:lnTo>
                  <a:pt x="93154" y="184633"/>
                </a:lnTo>
                <a:lnTo>
                  <a:pt x="92678" y="192338"/>
                </a:lnTo>
                <a:lnTo>
                  <a:pt x="95917" y="195667"/>
                </a:lnTo>
                <a:lnTo>
                  <a:pt x="123825" y="179496"/>
                </a:lnTo>
                <a:lnTo>
                  <a:pt x="136017" y="168367"/>
                </a:lnTo>
                <a:lnTo>
                  <a:pt x="155067" y="162850"/>
                </a:lnTo>
                <a:lnTo>
                  <a:pt x="156115" y="139164"/>
                </a:lnTo>
                <a:lnTo>
                  <a:pt x="160592" y="130888"/>
                </a:lnTo>
                <a:lnTo>
                  <a:pt x="199549" y="121567"/>
                </a:lnTo>
                <a:lnTo>
                  <a:pt x="219170" y="84849"/>
                </a:lnTo>
                <a:lnTo>
                  <a:pt x="236887" y="79617"/>
                </a:lnTo>
                <a:lnTo>
                  <a:pt x="234125" y="55932"/>
                </a:lnTo>
                <a:lnTo>
                  <a:pt x="263842" y="19024"/>
                </a:lnTo>
                <a:lnTo>
                  <a:pt x="266795" y="2093"/>
                </a:lnTo>
                <a:lnTo>
                  <a:pt x="266795" y="2093"/>
                </a:lnTo>
                <a:lnTo>
                  <a:pt x="313277" y="0"/>
                </a:lnTo>
                <a:lnTo>
                  <a:pt x="319754" y="3615"/>
                </a:lnTo>
                <a:lnTo>
                  <a:pt x="320897" y="31200"/>
                </a:lnTo>
                <a:lnTo>
                  <a:pt x="326803" y="33483"/>
                </a:lnTo>
                <a:lnTo>
                  <a:pt x="338423" y="31010"/>
                </a:lnTo>
                <a:lnTo>
                  <a:pt x="348424" y="53173"/>
                </a:lnTo>
                <a:lnTo>
                  <a:pt x="344614" y="74671"/>
                </a:lnTo>
                <a:lnTo>
                  <a:pt x="349377" y="82471"/>
                </a:lnTo>
                <a:lnTo>
                  <a:pt x="344614" y="101591"/>
                </a:lnTo>
                <a:lnTo>
                  <a:pt x="347758" y="111959"/>
                </a:lnTo>
                <a:lnTo>
                  <a:pt x="361188" y="120615"/>
                </a:lnTo>
                <a:lnTo>
                  <a:pt x="361855" y="138498"/>
                </a:lnTo>
                <a:lnTo>
                  <a:pt x="391478" y="186250"/>
                </a:lnTo>
                <a:lnTo>
                  <a:pt x="403098" y="230767"/>
                </a:lnTo>
                <a:lnTo>
                  <a:pt x="439388" y="241516"/>
                </a:lnTo>
                <a:lnTo>
                  <a:pt x="469773" y="244465"/>
                </a:lnTo>
                <a:lnTo>
                  <a:pt x="492252" y="251123"/>
                </a:lnTo>
                <a:lnTo>
                  <a:pt x="519779" y="297543"/>
                </a:lnTo>
                <a:lnTo>
                  <a:pt x="525399" y="328268"/>
                </a:lnTo>
                <a:lnTo>
                  <a:pt x="545782" y="354807"/>
                </a:lnTo>
                <a:lnTo>
                  <a:pt x="545782" y="354807"/>
                </a:lnTo>
                <a:lnTo>
                  <a:pt x="546354" y="361180"/>
                </a:lnTo>
                <a:lnTo>
                  <a:pt x="553307" y="359658"/>
                </a:lnTo>
                <a:lnTo>
                  <a:pt x="554831" y="366602"/>
                </a:lnTo>
                <a:lnTo>
                  <a:pt x="543401" y="373927"/>
                </a:lnTo>
                <a:lnTo>
                  <a:pt x="526923" y="394948"/>
                </a:lnTo>
                <a:lnTo>
                  <a:pt x="532638" y="401797"/>
                </a:lnTo>
                <a:lnTo>
                  <a:pt x="537115" y="401036"/>
                </a:lnTo>
                <a:lnTo>
                  <a:pt x="537781" y="407505"/>
                </a:lnTo>
                <a:lnTo>
                  <a:pt x="525113" y="438039"/>
                </a:lnTo>
                <a:lnTo>
                  <a:pt x="524351" y="486742"/>
                </a:lnTo>
                <a:lnTo>
                  <a:pt x="519494" y="505481"/>
                </a:lnTo>
                <a:lnTo>
                  <a:pt x="529019" y="511283"/>
                </a:lnTo>
                <a:lnTo>
                  <a:pt x="533590" y="528596"/>
                </a:lnTo>
                <a:lnTo>
                  <a:pt x="540734" y="534779"/>
                </a:lnTo>
                <a:lnTo>
                  <a:pt x="552164" y="557323"/>
                </a:lnTo>
                <a:lnTo>
                  <a:pt x="549021" y="571115"/>
                </a:lnTo>
                <a:lnTo>
                  <a:pt x="560451" y="580152"/>
                </a:lnTo>
                <a:lnTo>
                  <a:pt x="565499" y="575967"/>
                </a:lnTo>
                <a:lnTo>
                  <a:pt x="587407" y="578155"/>
                </a:lnTo>
                <a:lnTo>
                  <a:pt x="595979" y="602981"/>
                </a:lnTo>
                <a:lnTo>
                  <a:pt x="608552" y="605835"/>
                </a:lnTo>
                <a:lnTo>
                  <a:pt x="620078" y="648355"/>
                </a:lnTo>
                <a:lnTo>
                  <a:pt x="625507" y="650257"/>
                </a:lnTo>
                <a:lnTo>
                  <a:pt x="630936" y="646262"/>
                </a:lnTo>
                <a:lnTo>
                  <a:pt x="632936" y="648640"/>
                </a:lnTo>
                <a:lnTo>
                  <a:pt x="640652" y="687831"/>
                </a:lnTo>
                <a:lnTo>
                  <a:pt x="649986" y="701243"/>
                </a:lnTo>
                <a:lnTo>
                  <a:pt x="655606" y="719792"/>
                </a:lnTo>
                <a:lnTo>
                  <a:pt x="663512" y="718175"/>
                </a:lnTo>
                <a:lnTo>
                  <a:pt x="670179" y="722836"/>
                </a:lnTo>
                <a:lnTo>
                  <a:pt x="676751" y="717604"/>
                </a:lnTo>
                <a:lnTo>
                  <a:pt x="689420" y="715797"/>
                </a:lnTo>
                <a:lnTo>
                  <a:pt x="715994" y="695536"/>
                </a:lnTo>
                <a:lnTo>
                  <a:pt x="722376" y="685643"/>
                </a:lnTo>
                <a:lnTo>
                  <a:pt x="760857" y="696867"/>
                </a:lnTo>
                <a:lnTo>
                  <a:pt x="774668" y="705999"/>
                </a:lnTo>
                <a:lnTo>
                  <a:pt x="783241" y="719031"/>
                </a:lnTo>
                <a:lnTo>
                  <a:pt x="793528" y="721504"/>
                </a:lnTo>
                <a:lnTo>
                  <a:pt x="794956" y="731682"/>
                </a:lnTo>
                <a:lnTo>
                  <a:pt x="811530" y="753275"/>
                </a:lnTo>
                <a:lnTo>
                  <a:pt x="812292" y="774202"/>
                </a:lnTo>
                <a:lnTo>
                  <a:pt x="822103" y="783143"/>
                </a:lnTo>
                <a:lnTo>
                  <a:pt x="819722" y="791704"/>
                </a:lnTo>
                <a:lnTo>
                  <a:pt x="827246" y="816341"/>
                </a:lnTo>
                <a:lnTo>
                  <a:pt x="834009" y="826519"/>
                </a:lnTo>
                <a:lnTo>
                  <a:pt x="840010" y="854485"/>
                </a:lnTo>
                <a:lnTo>
                  <a:pt x="850297" y="865995"/>
                </a:lnTo>
                <a:lnTo>
                  <a:pt x="858964" y="884829"/>
                </a:lnTo>
                <a:lnTo>
                  <a:pt x="875347" y="900525"/>
                </a:lnTo>
                <a:lnTo>
                  <a:pt x="879538" y="927254"/>
                </a:lnTo>
                <a:lnTo>
                  <a:pt x="889540" y="955030"/>
                </a:lnTo>
                <a:lnTo>
                  <a:pt x="886968" y="963876"/>
                </a:lnTo>
                <a:lnTo>
                  <a:pt x="894016" y="980427"/>
                </a:lnTo>
                <a:lnTo>
                  <a:pt x="905637" y="993079"/>
                </a:lnTo>
                <a:lnTo>
                  <a:pt x="906875" y="1014576"/>
                </a:lnTo>
                <a:lnTo>
                  <a:pt x="912590" y="1026752"/>
                </a:lnTo>
                <a:lnTo>
                  <a:pt x="932021" y="1028084"/>
                </a:lnTo>
                <a:lnTo>
                  <a:pt x="940117" y="1022377"/>
                </a:lnTo>
                <a:lnTo>
                  <a:pt x="945832" y="1023042"/>
                </a:lnTo>
                <a:lnTo>
                  <a:pt x="966025" y="1043779"/>
                </a:lnTo>
                <a:lnTo>
                  <a:pt x="966025" y="1043779"/>
                </a:lnTo>
                <a:lnTo>
                  <a:pt x="958120" y="1049581"/>
                </a:lnTo>
                <a:lnTo>
                  <a:pt x="952786" y="1082018"/>
                </a:lnTo>
                <a:lnTo>
                  <a:pt x="936688" y="1101994"/>
                </a:lnTo>
                <a:lnTo>
                  <a:pt x="933545" y="1111696"/>
                </a:lnTo>
                <a:lnTo>
                  <a:pt x="937831" y="1124063"/>
                </a:lnTo>
                <a:lnTo>
                  <a:pt x="950309" y="1136428"/>
                </a:lnTo>
                <a:lnTo>
                  <a:pt x="952310" y="1149080"/>
                </a:lnTo>
                <a:lnTo>
                  <a:pt x="956120" y="1152504"/>
                </a:lnTo>
                <a:lnTo>
                  <a:pt x="958310" y="1171909"/>
                </a:lnTo>
                <a:lnTo>
                  <a:pt x="954881" y="1180375"/>
                </a:lnTo>
                <a:lnTo>
                  <a:pt x="921925" y="1174953"/>
                </a:lnTo>
                <a:lnTo>
                  <a:pt x="901922" y="1163158"/>
                </a:lnTo>
                <a:lnTo>
                  <a:pt x="901922" y="1163158"/>
                </a:lnTo>
                <a:lnTo>
                  <a:pt x="904113" y="1153455"/>
                </a:lnTo>
                <a:lnTo>
                  <a:pt x="889825" y="1137950"/>
                </a:lnTo>
                <a:lnTo>
                  <a:pt x="892207" y="1132338"/>
                </a:lnTo>
                <a:lnTo>
                  <a:pt x="899255" y="1129009"/>
                </a:lnTo>
                <a:lnTo>
                  <a:pt x="892683" y="1123587"/>
                </a:lnTo>
                <a:lnTo>
                  <a:pt x="887539" y="1130245"/>
                </a:lnTo>
                <a:lnTo>
                  <a:pt x="892492" y="1148319"/>
                </a:lnTo>
                <a:lnTo>
                  <a:pt x="897636" y="1153170"/>
                </a:lnTo>
                <a:lnTo>
                  <a:pt x="892302" y="1169150"/>
                </a:lnTo>
                <a:lnTo>
                  <a:pt x="897255" y="1185131"/>
                </a:lnTo>
                <a:lnTo>
                  <a:pt x="893731" y="1190458"/>
                </a:lnTo>
                <a:lnTo>
                  <a:pt x="858298" y="1135192"/>
                </a:lnTo>
                <a:lnTo>
                  <a:pt x="830008" y="1107892"/>
                </a:lnTo>
                <a:lnTo>
                  <a:pt x="813054" y="1097428"/>
                </a:lnTo>
                <a:lnTo>
                  <a:pt x="772858" y="1048250"/>
                </a:lnTo>
                <a:lnTo>
                  <a:pt x="728377" y="1004684"/>
                </a:lnTo>
                <a:lnTo>
                  <a:pt x="732568" y="1001545"/>
                </a:lnTo>
                <a:lnTo>
                  <a:pt x="743522" y="1013625"/>
                </a:lnTo>
                <a:lnTo>
                  <a:pt x="744283" y="1010486"/>
                </a:lnTo>
                <a:lnTo>
                  <a:pt x="730472" y="999547"/>
                </a:lnTo>
                <a:lnTo>
                  <a:pt x="725329" y="1001545"/>
                </a:lnTo>
                <a:lnTo>
                  <a:pt x="723519" y="1006872"/>
                </a:lnTo>
                <a:lnTo>
                  <a:pt x="720090" y="1003733"/>
                </a:lnTo>
                <a:lnTo>
                  <a:pt x="721042" y="997169"/>
                </a:lnTo>
                <a:lnTo>
                  <a:pt x="714375" y="992413"/>
                </a:lnTo>
                <a:lnTo>
                  <a:pt x="705612" y="976718"/>
                </a:lnTo>
                <a:lnTo>
                  <a:pt x="708565" y="972818"/>
                </a:lnTo>
                <a:lnTo>
                  <a:pt x="696658" y="954174"/>
                </a:lnTo>
                <a:lnTo>
                  <a:pt x="672370" y="930393"/>
                </a:lnTo>
                <a:lnTo>
                  <a:pt x="673132" y="927064"/>
                </a:lnTo>
                <a:lnTo>
                  <a:pt x="659892" y="915839"/>
                </a:lnTo>
                <a:lnTo>
                  <a:pt x="653796" y="905376"/>
                </a:lnTo>
                <a:lnTo>
                  <a:pt x="629412" y="886922"/>
                </a:lnTo>
                <a:lnTo>
                  <a:pt x="633317" y="882166"/>
                </a:lnTo>
                <a:lnTo>
                  <a:pt x="612362" y="849824"/>
                </a:lnTo>
                <a:lnTo>
                  <a:pt x="610172" y="838219"/>
                </a:lnTo>
                <a:lnTo>
                  <a:pt x="538544" y="772014"/>
                </a:lnTo>
                <a:lnTo>
                  <a:pt x="547306" y="773917"/>
                </a:lnTo>
                <a:lnTo>
                  <a:pt x="550259" y="770492"/>
                </a:lnTo>
                <a:lnTo>
                  <a:pt x="545973" y="767638"/>
                </a:lnTo>
                <a:lnTo>
                  <a:pt x="547021" y="760029"/>
                </a:lnTo>
                <a:lnTo>
                  <a:pt x="541687" y="758982"/>
                </a:lnTo>
                <a:lnTo>
                  <a:pt x="539972" y="763643"/>
                </a:lnTo>
                <a:lnTo>
                  <a:pt x="534829" y="765641"/>
                </a:lnTo>
                <a:lnTo>
                  <a:pt x="498443" y="736724"/>
                </a:lnTo>
                <a:lnTo>
                  <a:pt x="485108" y="733490"/>
                </a:lnTo>
                <a:lnTo>
                  <a:pt x="437102" y="695821"/>
                </a:lnTo>
                <a:lnTo>
                  <a:pt x="392906" y="668711"/>
                </a:lnTo>
                <a:lnTo>
                  <a:pt x="395097" y="663384"/>
                </a:lnTo>
                <a:lnTo>
                  <a:pt x="401003" y="669948"/>
                </a:lnTo>
                <a:lnTo>
                  <a:pt x="430911" y="686118"/>
                </a:lnTo>
                <a:lnTo>
                  <a:pt x="435197" y="693158"/>
                </a:lnTo>
                <a:lnTo>
                  <a:pt x="444722" y="694394"/>
                </a:lnTo>
                <a:lnTo>
                  <a:pt x="449580" y="702099"/>
                </a:lnTo>
                <a:lnTo>
                  <a:pt x="455486" y="701433"/>
                </a:lnTo>
                <a:lnTo>
                  <a:pt x="462629" y="711992"/>
                </a:lnTo>
                <a:lnTo>
                  <a:pt x="467392" y="710755"/>
                </a:lnTo>
                <a:lnTo>
                  <a:pt x="462248" y="705143"/>
                </a:lnTo>
                <a:lnTo>
                  <a:pt x="462915" y="698484"/>
                </a:lnTo>
                <a:lnTo>
                  <a:pt x="469678" y="696392"/>
                </a:lnTo>
                <a:lnTo>
                  <a:pt x="470059" y="692587"/>
                </a:lnTo>
                <a:lnTo>
                  <a:pt x="467296" y="681362"/>
                </a:lnTo>
                <a:lnTo>
                  <a:pt x="453199" y="662148"/>
                </a:lnTo>
                <a:lnTo>
                  <a:pt x="441007" y="662433"/>
                </a:lnTo>
                <a:lnTo>
                  <a:pt x="442055" y="675655"/>
                </a:lnTo>
                <a:lnTo>
                  <a:pt x="431387" y="677938"/>
                </a:lnTo>
                <a:lnTo>
                  <a:pt x="421005" y="664335"/>
                </a:lnTo>
                <a:lnTo>
                  <a:pt x="415290" y="669377"/>
                </a:lnTo>
                <a:lnTo>
                  <a:pt x="405384" y="667570"/>
                </a:lnTo>
                <a:lnTo>
                  <a:pt x="403670" y="658723"/>
                </a:lnTo>
                <a:lnTo>
                  <a:pt x="388144" y="644550"/>
                </a:lnTo>
                <a:lnTo>
                  <a:pt x="368141" y="636274"/>
                </a:lnTo>
                <a:lnTo>
                  <a:pt x="365760" y="631899"/>
                </a:lnTo>
                <a:lnTo>
                  <a:pt x="360236" y="635704"/>
                </a:lnTo>
                <a:lnTo>
                  <a:pt x="349948" y="630947"/>
                </a:lnTo>
                <a:lnTo>
                  <a:pt x="342424" y="620864"/>
                </a:lnTo>
                <a:lnTo>
                  <a:pt x="343090" y="609925"/>
                </a:lnTo>
                <a:lnTo>
                  <a:pt x="329851" y="594706"/>
                </a:lnTo>
                <a:lnTo>
                  <a:pt x="335756" y="592042"/>
                </a:lnTo>
                <a:lnTo>
                  <a:pt x="347281" y="603172"/>
                </a:lnTo>
                <a:lnTo>
                  <a:pt x="353854" y="591947"/>
                </a:lnTo>
                <a:lnTo>
                  <a:pt x="348139" y="587667"/>
                </a:lnTo>
                <a:lnTo>
                  <a:pt x="346520" y="580342"/>
                </a:lnTo>
                <a:lnTo>
                  <a:pt x="343757" y="580628"/>
                </a:lnTo>
                <a:lnTo>
                  <a:pt x="344519" y="572542"/>
                </a:lnTo>
                <a:lnTo>
                  <a:pt x="348996" y="567596"/>
                </a:lnTo>
                <a:lnTo>
                  <a:pt x="342233" y="564837"/>
                </a:lnTo>
                <a:lnTo>
                  <a:pt x="341852" y="560081"/>
                </a:lnTo>
                <a:lnTo>
                  <a:pt x="346805" y="553993"/>
                </a:lnTo>
                <a:lnTo>
                  <a:pt x="347567" y="546574"/>
                </a:lnTo>
                <a:lnTo>
                  <a:pt x="337756" y="540106"/>
                </a:lnTo>
                <a:lnTo>
                  <a:pt x="335089" y="522222"/>
                </a:lnTo>
                <a:lnTo>
                  <a:pt x="330232" y="515564"/>
                </a:lnTo>
                <a:lnTo>
                  <a:pt x="315468" y="505861"/>
                </a:lnTo>
                <a:lnTo>
                  <a:pt x="315278" y="510808"/>
                </a:lnTo>
                <a:lnTo>
                  <a:pt x="306896" y="509286"/>
                </a:lnTo>
                <a:lnTo>
                  <a:pt x="288893" y="493115"/>
                </a:lnTo>
                <a:lnTo>
                  <a:pt x="285940" y="485315"/>
                </a:lnTo>
                <a:lnTo>
                  <a:pt x="270319" y="485315"/>
                </a:lnTo>
                <a:lnTo>
                  <a:pt x="271367" y="474566"/>
                </a:lnTo>
                <a:lnTo>
                  <a:pt x="259461" y="469049"/>
                </a:lnTo>
                <a:lnTo>
                  <a:pt x="254127" y="477039"/>
                </a:lnTo>
                <a:lnTo>
                  <a:pt x="256794" y="483222"/>
                </a:lnTo>
                <a:lnTo>
                  <a:pt x="253460" y="488739"/>
                </a:lnTo>
                <a:lnTo>
                  <a:pt x="235172" y="468288"/>
                </a:lnTo>
                <a:lnTo>
                  <a:pt x="183737" y="442605"/>
                </a:lnTo>
                <a:lnTo>
                  <a:pt x="188690" y="436612"/>
                </a:lnTo>
                <a:lnTo>
                  <a:pt x="185071" y="431951"/>
                </a:lnTo>
                <a:lnTo>
                  <a:pt x="172498" y="435280"/>
                </a:lnTo>
                <a:lnTo>
                  <a:pt x="158020" y="413212"/>
                </a:lnTo>
                <a:lnTo>
                  <a:pt x="164497" y="400561"/>
                </a:lnTo>
                <a:lnTo>
                  <a:pt x="160306" y="394568"/>
                </a:lnTo>
                <a:lnTo>
                  <a:pt x="148971" y="398658"/>
                </a:lnTo>
                <a:lnTo>
                  <a:pt x="145161" y="389527"/>
                </a:lnTo>
                <a:lnTo>
                  <a:pt x="133064" y="388671"/>
                </a:lnTo>
                <a:lnTo>
                  <a:pt x="129159" y="390858"/>
                </a:lnTo>
                <a:lnTo>
                  <a:pt x="131445" y="396566"/>
                </a:lnTo>
                <a:lnTo>
                  <a:pt x="129159" y="403319"/>
                </a:lnTo>
                <a:lnTo>
                  <a:pt x="133731" y="405888"/>
                </a:lnTo>
                <a:lnTo>
                  <a:pt x="127254" y="416256"/>
                </a:lnTo>
                <a:lnTo>
                  <a:pt x="122492" y="418444"/>
                </a:lnTo>
                <a:lnTo>
                  <a:pt x="121920" y="412832"/>
                </a:lnTo>
                <a:lnTo>
                  <a:pt x="118300" y="411405"/>
                </a:lnTo>
                <a:lnTo>
                  <a:pt x="120301" y="407219"/>
                </a:lnTo>
                <a:lnTo>
                  <a:pt x="112585" y="404271"/>
                </a:lnTo>
                <a:lnTo>
                  <a:pt x="101251" y="406173"/>
                </a:lnTo>
                <a:lnTo>
                  <a:pt x="103918" y="413878"/>
                </a:lnTo>
                <a:lnTo>
                  <a:pt x="96202" y="416066"/>
                </a:lnTo>
                <a:lnTo>
                  <a:pt x="78772" y="395805"/>
                </a:lnTo>
                <a:lnTo>
                  <a:pt x="89916" y="394187"/>
                </a:lnTo>
                <a:lnTo>
                  <a:pt x="93917" y="390002"/>
                </a:lnTo>
                <a:lnTo>
                  <a:pt x="94393" y="382392"/>
                </a:lnTo>
                <a:lnTo>
                  <a:pt x="103251" y="390668"/>
                </a:lnTo>
                <a:lnTo>
                  <a:pt x="111728" y="386578"/>
                </a:lnTo>
                <a:lnTo>
                  <a:pt x="113919" y="377161"/>
                </a:lnTo>
                <a:lnTo>
                  <a:pt x="120396" y="378587"/>
                </a:lnTo>
                <a:lnTo>
                  <a:pt x="124777" y="373927"/>
                </a:lnTo>
                <a:lnTo>
                  <a:pt x="121539" y="361465"/>
                </a:lnTo>
                <a:lnTo>
                  <a:pt x="111062" y="361085"/>
                </a:lnTo>
                <a:lnTo>
                  <a:pt x="101346" y="367173"/>
                </a:lnTo>
                <a:lnTo>
                  <a:pt x="93059" y="384580"/>
                </a:lnTo>
                <a:lnTo>
                  <a:pt x="78105" y="380014"/>
                </a:lnTo>
                <a:lnTo>
                  <a:pt x="76581" y="384961"/>
                </a:lnTo>
                <a:lnTo>
                  <a:pt x="70580" y="383914"/>
                </a:lnTo>
                <a:lnTo>
                  <a:pt x="67056" y="373261"/>
                </a:lnTo>
                <a:lnTo>
                  <a:pt x="50673" y="358326"/>
                </a:lnTo>
                <a:lnTo>
                  <a:pt x="46196" y="362607"/>
                </a:lnTo>
                <a:lnTo>
                  <a:pt x="61436" y="373641"/>
                </a:lnTo>
                <a:lnTo>
                  <a:pt x="62198" y="380775"/>
                </a:lnTo>
                <a:lnTo>
                  <a:pt x="46958" y="371168"/>
                </a:lnTo>
                <a:lnTo>
                  <a:pt x="19621" y="366222"/>
                </a:lnTo>
                <a:lnTo>
                  <a:pt x="17907" y="363083"/>
                </a:lnTo>
                <a:lnTo>
                  <a:pt x="37338" y="365651"/>
                </a:lnTo>
                <a:lnTo>
                  <a:pt x="38005" y="347007"/>
                </a:lnTo>
                <a:lnTo>
                  <a:pt x="33242" y="346626"/>
                </a:lnTo>
                <a:lnTo>
                  <a:pt x="17907" y="334070"/>
                </a:lnTo>
                <a:lnTo>
                  <a:pt x="7620" y="336734"/>
                </a:lnTo>
                <a:lnTo>
                  <a:pt x="4096" y="330170"/>
                </a:lnTo>
                <a:lnTo>
                  <a:pt x="5715" y="304867"/>
                </a:lnTo>
                <a:lnTo>
                  <a:pt x="8001" y="304011"/>
                </a:lnTo>
                <a:lnTo>
                  <a:pt x="4667" y="293738"/>
                </a:lnTo>
                <a:lnTo>
                  <a:pt x="381" y="292216"/>
                </a:lnTo>
                <a:lnTo>
                  <a:pt x="0" y="285843"/>
                </a:lnTo>
                <a:lnTo>
                  <a:pt x="6667" y="265582"/>
                </a:lnTo>
                <a:lnTo>
                  <a:pt x="10001" y="265962"/>
                </a:lnTo>
                <a:lnTo>
                  <a:pt x="10192" y="258067"/>
                </a:lnTo>
                <a:lnTo>
                  <a:pt x="30575" y="225535"/>
                </a:lnTo>
                <a:lnTo>
                  <a:pt x="37243" y="202611"/>
                </a:lnTo>
                <a:lnTo>
                  <a:pt x="47149" y="192052"/>
                </a:lnTo>
                <a:lnTo>
                  <a:pt x="49530" y="193099"/>
                </a:lnTo>
                <a:lnTo>
                  <a:pt x="47530" y="202516"/>
                </a:lnTo>
                <a:lnTo>
                  <a:pt x="39338" y="205179"/>
                </a:lnTo>
                <a:lnTo>
                  <a:pt x="33718" y="230957"/>
                </a:lnTo>
                <a:lnTo>
                  <a:pt x="37719" y="236189"/>
                </a:lnTo>
                <a:lnTo>
                  <a:pt x="40672" y="234572"/>
                </a:lnTo>
                <a:lnTo>
                  <a:pt x="44291" y="225250"/>
                </a:lnTo>
                <a:lnTo>
                  <a:pt x="41053" y="219733"/>
                </a:lnTo>
                <a:lnTo>
                  <a:pt x="42672" y="217165"/>
                </a:lnTo>
                <a:lnTo>
                  <a:pt x="45910" y="222016"/>
                </a:lnTo>
                <a:lnTo>
                  <a:pt x="53626" y="205655"/>
                </a:lnTo>
                <a:lnTo>
                  <a:pt x="55340" y="1897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28" name="Forma libre 27">
            <a:extLst>
              <a:ext uri="{FF2B5EF4-FFF2-40B4-BE49-F238E27FC236}">
                <a16:creationId xmlns:a16="http://schemas.microsoft.com/office/drawing/2014/main" id="{51C3E20E-690D-C340-B16B-25DA9AB2B5F0}"/>
              </a:ext>
            </a:extLst>
          </p:cNvPr>
          <p:cNvSpPr/>
          <p:nvPr/>
        </p:nvSpPr>
        <p:spPr>
          <a:xfrm>
            <a:off x="3775677" y="2156728"/>
            <a:ext cx="1414063" cy="1489601"/>
          </a:xfrm>
          <a:custGeom>
            <a:avLst/>
            <a:gdLst>
              <a:gd name="connsiteX0" fmla="*/ 1398556 w 1599914"/>
              <a:gd name="connsiteY0" fmla="*/ 1680529 h 1685380"/>
              <a:gd name="connsiteX1" fmla="*/ 1388745 w 1599914"/>
              <a:gd name="connsiteY1" fmla="*/ 1679388 h 1685380"/>
              <a:gd name="connsiteX2" fmla="*/ 1388745 w 1599914"/>
              <a:gd name="connsiteY2" fmla="*/ 1679388 h 1685380"/>
              <a:gd name="connsiteX3" fmla="*/ 1389698 w 1599914"/>
              <a:gd name="connsiteY3" fmla="*/ 1674441 h 1685380"/>
              <a:gd name="connsiteX4" fmla="*/ 1394269 w 1599914"/>
              <a:gd name="connsiteY4" fmla="*/ 1674441 h 1685380"/>
              <a:gd name="connsiteX5" fmla="*/ 1398556 w 1599914"/>
              <a:gd name="connsiteY5" fmla="*/ 1680529 h 1685380"/>
              <a:gd name="connsiteX6" fmla="*/ 1382554 w 1599914"/>
              <a:gd name="connsiteY6" fmla="*/ 1673775 h 1685380"/>
              <a:gd name="connsiteX7" fmla="*/ 1383506 w 1599914"/>
              <a:gd name="connsiteY7" fmla="*/ 1659127 h 1685380"/>
              <a:gd name="connsiteX8" fmla="*/ 1385602 w 1599914"/>
              <a:gd name="connsiteY8" fmla="*/ 1668353 h 1685380"/>
              <a:gd name="connsiteX9" fmla="*/ 1382554 w 1599914"/>
              <a:gd name="connsiteY9" fmla="*/ 1673775 h 1685380"/>
              <a:gd name="connsiteX10" fmla="*/ 1058323 w 1599914"/>
              <a:gd name="connsiteY10" fmla="*/ 1402581 h 1685380"/>
              <a:gd name="connsiteX11" fmla="*/ 1064323 w 1599914"/>
              <a:gd name="connsiteY11" fmla="*/ 1410857 h 1685380"/>
              <a:gd name="connsiteX12" fmla="*/ 1062514 w 1599914"/>
              <a:gd name="connsiteY12" fmla="*/ 1414091 h 1685380"/>
              <a:gd name="connsiteX13" fmla="*/ 1075277 w 1599914"/>
              <a:gd name="connsiteY13" fmla="*/ 1419894 h 1685380"/>
              <a:gd name="connsiteX14" fmla="*/ 1072515 w 1599914"/>
              <a:gd name="connsiteY14" fmla="*/ 1423603 h 1685380"/>
              <a:gd name="connsiteX15" fmla="*/ 1058227 w 1599914"/>
              <a:gd name="connsiteY15" fmla="*/ 1414947 h 1685380"/>
              <a:gd name="connsiteX16" fmla="*/ 1058323 w 1599914"/>
              <a:gd name="connsiteY16" fmla="*/ 1402581 h 1685380"/>
              <a:gd name="connsiteX17" fmla="*/ 657606 w 1599914"/>
              <a:gd name="connsiteY17" fmla="*/ 900239 h 1685380"/>
              <a:gd name="connsiteX18" fmla="*/ 662178 w 1599914"/>
              <a:gd name="connsiteY18" fmla="*/ 915078 h 1685380"/>
              <a:gd name="connsiteX19" fmla="*/ 659606 w 1599914"/>
              <a:gd name="connsiteY19" fmla="*/ 925922 h 1685380"/>
              <a:gd name="connsiteX20" fmla="*/ 668750 w 1599914"/>
              <a:gd name="connsiteY20" fmla="*/ 937337 h 1685380"/>
              <a:gd name="connsiteX21" fmla="*/ 678656 w 1599914"/>
              <a:gd name="connsiteY21" fmla="*/ 962069 h 1685380"/>
              <a:gd name="connsiteX22" fmla="*/ 674656 w 1599914"/>
              <a:gd name="connsiteY22" fmla="*/ 965588 h 1685380"/>
              <a:gd name="connsiteX23" fmla="*/ 673703 w 1599914"/>
              <a:gd name="connsiteY23" fmla="*/ 978715 h 1685380"/>
              <a:gd name="connsiteX24" fmla="*/ 659035 w 1599914"/>
              <a:gd name="connsiteY24" fmla="*/ 1016384 h 1685380"/>
              <a:gd name="connsiteX25" fmla="*/ 658559 w 1599914"/>
              <a:gd name="connsiteY25" fmla="*/ 1026086 h 1685380"/>
              <a:gd name="connsiteX26" fmla="*/ 651510 w 1599914"/>
              <a:gd name="connsiteY26" fmla="*/ 1032079 h 1685380"/>
              <a:gd name="connsiteX27" fmla="*/ 646938 w 1599914"/>
              <a:gd name="connsiteY27" fmla="*/ 1027608 h 1685380"/>
              <a:gd name="connsiteX28" fmla="*/ 639604 w 1599914"/>
              <a:gd name="connsiteY28" fmla="*/ 1028655 h 1685380"/>
              <a:gd name="connsiteX29" fmla="*/ 628079 w 1599914"/>
              <a:gd name="connsiteY29" fmla="*/ 1017811 h 1685380"/>
              <a:gd name="connsiteX30" fmla="*/ 615315 w 1599914"/>
              <a:gd name="connsiteY30" fmla="*/ 1017145 h 1685380"/>
              <a:gd name="connsiteX31" fmla="*/ 612362 w 1599914"/>
              <a:gd name="connsiteY31" fmla="*/ 1011818 h 1685380"/>
              <a:gd name="connsiteX32" fmla="*/ 607409 w 1599914"/>
              <a:gd name="connsiteY32" fmla="*/ 1011723 h 1685380"/>
              <a:gd name="connsiteX33" fmla="*/ 606171 w 1599914"/>
              <a:gd name="connsiteY33" fmla="*/ 1008203 h 1685380"/>
              <a:gd name="connsiteX34" fmla="*/ 586835 w 1599914"/>
              <a:gd name="connsiteY34" fmla="*/ 997454 h 1685380"/>
              <a:gd name="connsiteX35" fmla="*/ 602647 w 1599914"/>
              <a:gd name="connsiteY35" fmla="*/ 985850 h 1685380"/>
              <a:gd name="connsiteX36" fmla="*/ 608267 w 1599914"/>
              <a:gd name="connsiteY36" fmla="*/ 977574 h 1685380"/>
              <a:gd name="connsiteX37" fmla="*/ 604552 w 1599914"/>
              <a:gd name="connsiteY37" fmla="*/ 946659 h 1685380"/>
              <a:gd name="connsiteX38" fmla="*/ 611314 w 1599914"/>
              <a:gd name="connsiteY38" fmla="*/ 918217 h 1685380"/>
              <a:gd name="connsiteX39" fmla="*/ 616934 w 1599914"/>
              <a:gd name="connsiteY39" fmla="*/ 909942 h 1685380"/>
              <a:gd name="connsiteX40" fmla="*/ 629698 w 1599914"/>
              <a:gd name="connsiteY40" fmla="*/ 912130 h 1685380"/>
              <a:gd name="connsiteX41" fmla="*/ 639127 w 1599914"/>
              <a:gd name="connsiteY41" fmla="*/ 903569 h 1685380"/>
              <a:gd name="connsiteX42" fmla="*/ 657606 w 1599914"/>
              <a:gd name="connsiteY42" fmla="*/ 900239 h 1685380"/>
              <a:gd name="connsiteX43" fmla="*/ 96393 w 1599914"/>
              <a:gd name="connsiteY43" fmla="*/ 206226 h 1685380"/>
              <a:gd name="connsiteX44" fmla="*/ 104299 w 1599914"/>
              <a:gd name="connsiteY44" fmla="*/ 207462 h 1685380"/>
              <a:gd name="connsiteX45" fmla="*/ 103823 w 1599914"/>
              <a:gd name="connsiteY45" fmla="*/ 213550 h 1685380"/>
              <a:gd name="connsiteX46" fmla="*/ 89916 w 1599914"/>
              <a:gd name="connsiteY46" fmla="*/ 209650 h 1685380"/>
              <a:gd name="connsiteX47" fmla="*/ 89725 w 1599914"/>
              <a:gd name="connsiteY47" fmla="*/ 206321 h 1685380"/>
              <a:gd name="connsiteX48" fmla="*/ 96393 w 1599914"/>
              <a:gd name="connsiteY48" fmla="*/ 206321 h 1685380"/>
              <a:gd name="connsiteX49" fmla="*/ 60865 w 1599914"/>
              <a:gd name="connsiteY49" fmla="*/ 189008 h 1685380"/>
              <a:gd name="connsiteX50" fmla="*/ 70390 w 1599914"/>
              <a:gd name="connsiteY50" fmla="*/ 193574 h 1685380"/>
              <a:gd name="connsiteX51" fmla="*/ 77152 w 1599914"/>
              <a:gd name="connsiteY51" fmla="*/ 207272 h 1685380"/>
              <a:gd name="connsiteX52" fmla="*/ 89821 w 1599914"/>
              <a:gd name="connsiteY52" fmla="*/ 216309 h 1685380"/>
              <a:gd name="connsiteX53" fmla="*/ 94869 w 1599914"/>
              <a:gd name="connsiteY53" fmla="*/ 226677 h 1685380"/>
              <a:gd name="connsiteX54" fmla="*/ 92202 w 1599914"/>
              <a:gd name="connsiteY54" fmla="*/ 233145 h 1685380"/>
              <a:gd name="connsiteX55" fmla="*/ 84582 w 1599914"/>
              <a:gd name="connsiteY55" fmla="*/ 226962 h 1685380"/>
              <a:gd name="connsiteX56" fmla="*/ 77915 w 1599914"/>
              <a:gd name="connsiteY56" fmla="*/ 227723 h 1685380"/>
              <a:gd name="connsiteX57" fmla="*/ 68008 w 1599914"/>
              <a:gd name="connsiteY57" fmla="*/ 222587 h 1685380"/>
              <a:gd name="connsiteX58" fmla="*/ 59626 w 1599914"/>
              <a:gd name="connsiteY58" fmla="*/ 213930 h 1685380"/>
              <a:gd name="connsiteX59" fmla="*/ 55912 w 1599914"/>
              <a:gd name="connsiteY59" fmla="*/ 204513 h 1685380"/>
              <a:gd name="connsiteX60" fmla="*/ 57436 w 1599914"/>
              <a:gd name="connsiteY60" fmla="*/ 190816 h 1685380"/>
              <a:gd name="connsiteX61" fmla="*/ 60865 w 1599914"/>
              <a:gd name="connsiteY61" fmla="*/ 189008 h 1685380"/>
              <a:gd name="connsiteX62" fmla="*/ 1494663 w 1599914"/>
              <a:gd name="connsiteY62" fmla="*/ 324273 h 1685380"/>
              <a:gd name="connsiteX63" fmla="*/ 1504664 w 1599914"/>
              <a:gd name="connsiteY63" fmla="*/ 334165 h 1685380"/>
              <a:gd name="connsiteX64" fmla="*/ 1495711 w 1599914"/>
              <a:gd name="connsiteY64" fmla="*/ 346341 h 1685380"/>
              <a:gd name="connsiteX65" fmla="*/ 1500664 w 1599914"/>
              <a:gd name="connsiteY65" fmla="*/ 364509 h 1685380"/>
              <a:gd name="connsiteX66" fmla="*/ 1516285 w 1599914"/>
              <a:gd name="connsiteY66" fmla="*/ 391524 h 1685380"/>
              <a:gd name="connsiteX67" fmla="*/ 1518571 w 1599914"/>
              <a:gd name="connsiteY67" fmla="*/ 406744 h 1685380"/>
              <a:gd name="connsiteX68" fmla="*/ 1513808 w 1599914"/>
              <a:gd name="connsiteY68" fmla="*/ 418919 h 1685380"/>
              <a:gd name="connsiteX69" fmla="*/ 1513999 w 1599914"/>
              <a:gd name="connsiteY69" fmla="*/ 436137 h 1685380"/>
              <a:gd name="connsiteX70" fmla="*/ 1499044 w 1599914"/>
              <a:gd name="connsiteY70" fmla="*/ 436802 h 1685380"/>
              <a:gd name="connsiteX71" fmla="*/ 1498664 w 1599914"/>
              <a:gd name="connsiteY71" fmla="*/ 442700 h 1685380"/>
              <a:gd name="connsiteX72" fmla="*/ 1524667 w 1599914"/>
              <a:gd name="connsiteY72" fmla="*/ 467908 h 1685380"/>
              <a:gd name="connsiteX73" fmla="*/ 1525429 w 1599914"/>
              <a:gd name="connsiteY73" fmla="*/ 490927 h 1685380"/>
              <a:gd name="connsiteX74" fmla="*/ 1535335 w 1599914"/>
              <a:gd name="connsiteY74" fmla="*/ 499678 h 1685380"/>
              <a:gd name="connsiteX75" fmla="*/ 1528953 w 1599914"/>
              <a:gd name="connsiteY75" fmla="*/ 514993 h 1685380"/>
              <a:gd name="connsiteX76" fmla="*/ 1530001 w 1599914"/>
              <a:gd name="connsiteY76" fmla="*/ 522698 h 1685380"/>
              <a:gd name="connsiteX77" fmla="*/ 1540478 w 1599914"/>
              <a:gd name="connsiteY77" fmla="*/ 536681 h 1685380"/>
              <a:gd name="connsiteX78" fmla="*/ 1539907 w 1599914"/>
              <a:gd name="connsiteY78" fmla="*/ 548001 h 1685380"/>
              <a:gd name="connsiteX79" fmla="*/ 1558290 w 1599914"/>
              <a:gd name="connsiteY79" fmla="*/ 606501 h 1685380"/>
              <a:gd name="connsiteX80" fmla="*/ 1555623 w 1599914"/>
              <a:gd name="connsiteY80" fmla="*/ 623718 h 1685380"/>
              <a:gd name="connsiteX81" fmla="*/ 1547527 w 1599914"/>
              <a:gd name="connsiteY81" fmla="*/ 628760 h 1685380"/>
              <a:gd name="connsiteX82" fmla="*/ 1549051 w 1599914"/>
              <a:gd name="connsiteY82" fmla="*/ 638177 h 1685380"/>
              <a:gd name="connsiteX83" fmla="*/ 1562862 w 1599914"/>
              <a:gd name="connsiteY83" fmla="*/ 650733 h 1685380"/>
              <a:gd name="connsiteX84" fmla="*/ 1562862 w 1599914"/>
              <a:gd name="connsiteY84" fmla="*/ 661292 h 1685380"/>
              <a:gd name="connsiteX85" fmla="*/ 1550765 w 1599914"/>
              <a:gd name="connsiteY85" fmla="*/ 685738 h 1685380"/>
              <a:gd name="connsiteX86" fmla="*/ 1545146 w 1599914"/>
              <a:gd name="connsiteY86" fmla="*/ 732633 h 1685380"/>
              <a:gd name="connsiteX87" fmla="*/ 1548384 w 1599914"/>
              <a:gd name="connsiteY87" fmla="*/ 742146 h 1685380"/>
              <a:gd name="connsiteX88" fmla="*/ 1553813 w 1599914"/>
              <a:gd name="connsiteY88" fmla="*/ 742431 h 1685380"/>
              <a:gd name="connsiteX89" fmla="*/ 1560957 w 1599914"/>
              <a:gd name="connsiteY89" fmla="*/ 751563 h 1685380"/>
              <a:gd name="connsiteX90" fmla="*/ 1567339 w 1599914"/>
              <a:gd name="connsiteY90" fmla="*/ 810729 h 1685380"/>
              <a:gd name="connsiteX91" fmla="*/ 1567243 w 1599914"/>
              <a:gd name="connsiteY91" fmla="*/ 835461 h 1685380"/>
              <a:gd name="connsiteX92" fmla="*/ 1559623 w 1599914"/>
              <a:gd name="connsiteY92" fmla="*/ 844498 h 1685380"/>
              <a:gd name="connsiteX93" fmla="*/ 1558100 w 1599914"/>
              <a:gd name="connsiteY93" fmla="*/ 853059 h 1685380"/>
              <a:gd name="connsiteX94" fmla="*/ 1560481 w 1599914"/>
              <a:gd name="connsiteY94" fmla="*/ 906993 h 1685380"/>
              <a:gd name="connsiteX95" fmla="*/ 1557718 w 1599914"/>
              <a:gd name="connsiteY95" fmla="*/ 911844 h 1685380"/>
              <a:gd name="connsiteX96" fmla="*/ 1544574 w 1599914"/>
              <a:gd name="connsiteY96" fmla="*/ 918313 h 1685380"/>
              <a:gd name="connsiteX97" fmla="*/ 1543622 w 1599914"/>
              <a:gd name="connsiteY97" fmla="*/ 943900 h 1685380"/>
              <a:gd name="connsiteX98" fmla="*/ 1529429 w 1599914"/>
              <a:gd name="connsiteY98" fmla="*/ 955981 h 1685380"/>
              <a:gd name="connsiteX99" fmla="*/ 1533811 w 1599914"/>
              <a:gd name="connsiteY99" fmla="*/ 980142 h 1685380"/>
              <a:gd name="connsiteX100" fmla="*/ 1525714 w 1599914"/>
              <a:gd name="connsiteY100" fmla="*/ 992318 h 1685380"/>
              <a:gd name="connsiteX101" fmla="*/ 1533335 w 1599914"/>
              <a:gd name="connsiteY101" fmla="*/ 1017525 h 1685380"/>
              <a:gd name="connsiteX102" fmla="*/ 1519238 w 1599914"/>
              <a:gd name="connsiteY102" fmla="*/ 1042447 h 1685380"/>
              <a:gd name="connsiteX103" fmla="*/ 1517428 w 1599914"/>
              <a:gd name="connsiteY103" fmla="*/ 1052340 h 1685380"/>
              <a:gd name="connsiteX104" fmla="*/ 1525334 w 1599914"/>
              <a:gd name="connsiteY104" fmla="*/ 1070889 h 1685380"/>
              <a:gd name="connsiteX105" fmla="*/ 1521333 w 1599914"/>
              <a:gd name="connsiteY105" fmla="*/ 1098475 h 1685380"/>
              <a:gd name="connsiteX106" fmla="*/ 1536097 w 1599914"/>
              <a:gd name="connsiteY106" fmla="*/ 1115692 h 1685380"/>
              <a:gd name="connsiteX107" fmla="*/ 1557528 w 1599914"/>
              <a:gd name="connsiteY107" fmla="*/ 1123872 h 1685380"/>
              <a:gd name="connsiteX108" fmla="*/ 1551908 w 1599914"/>
              <a:gd name="connsiteY108" fmla="*/ 1135192 h 1685380"/>
              <a:gd name="connsiteX109" fmla="*/ 1543050 w 1599914"/>
              <a:gd name="connsiteY109" fmla="*/ 1136143 h 1685380"/>
              <a:gd name="connsiteX110" fmla="*/ 1533811 w 1599914"/>
              <a:gd name="connsiteY110" fmla="*/ 1147748 h 1685380"/>
              <a:gd name="connsiteX111" fmla="*/ 1522857 w 1599914"/>
              <a:gd name="connsiteY111" fmla="*/ 1148890 h 1685380"/>
              <a:gd name="connsiteX112" fmla="*/ 1509522 w 1599914"/>
              <a:gd name="connsiteY112" fmla="*/ 1158877 h 1685380"/>
              <a:gd name="connsiteX113" fmla="*/ 1504664 w 1599914"/>
              <a:gd name="connsiteY113" fmla="*/ 1159163 h 1685380"/>
              <a:gd name="connsiteX114" fmla="*/ 1487805 w 1599914"/>
              <a:gd name="connsiteY114" fmla="*/ 1146702 h 1685380"/>
              <a:gd name="connsiteX115" fmla="*/ 1480471 w 1599914"/>
              <a:gd name="connsiteY115" fmla="*/ 1145370 h 1685380"/>
              <a:gd name="connsiteX116" fmla="*/ 1466660 w 1599914"/>
              <a:gd name="connsiteY116" fmla="*/ 1153455 h 1685380"/>
              <a:gd name="connsiteX117" fmla="*/ 1442561 w 1599914"/>
              <a:gd name="connsiteY117" fmla="*/ 1158116 h 1685380"/>
              <a:gd name="connsiteX118" fmla="*/ 1432655 w 1599914"/>
              <a:gd name="connsiteY118" fmla="*/ 1171338 h 1685380"/>
              <a:gd name="connsiteX119" fmla="*/ 1434465 w 1599914"/>
              <a:gd name="connsiteY119" fmla="*/ 1177046 h 1685380"/>
              <a:gd name="connsiteX120" fmla="*/ 1449324 w 1599914"/>
              <a:gd name="connsiteY120" fmla="*/ 1187319 h 1685380"/>
              <a:gd name="connsiteX121" fmla="*/ 1443704 w 1599914"/>
              <a:gd name="connsiteY121" fmla="*/ 1213478 h 1685380"/>
              <a:gd name="connsiteX122" fmla="*/ 1447419 w 1599914"/>
              <a:gd name="connsiteY122" fmla="*/ 1220136 h 1685380"/>
              <a:gd name="connsiteX123" fmla="*/ 1464850 w 1599914"/>
              <a:gd name="connsiteY123" fmla="*/ 1227175 h 1685380"/>
              <a:gd name="connsiteX124" fmla="*/ 1484757 w 1599914"/>
              <a:gd name="connsiteY124" fmla="*/ 1255522 h 1685380"/>
              <a:gd name="connsiteX125" fmla="*/ 1488377 w 1599914"/>
              <a:gd name="connsiteY125" fmla="*/ 1271312 h 1685380"/>
              <a:gd name="connsiteX126" fmla="*/ 1481709 w 1599914"/>
              <a:gd name="connsiteY126" fmla="*/ 1294617 h 1685380"/>
              <a:gd name="connsiteX127" fmla="*/ 1486662 w 1599914"/>
              <a:gd name="connsiteY127" fmla="*/ 1300800 h 1685380"/>
              <a:gd name="connsiteX128" fmla="*/ 1513523 w 1599914"/>
              <a:gd name="connsiteY128" fmla="*/ 1316971 h 1685380"/>
              <a:gd name="connsiteX129" fmla="*/ 1519523 w 1599914"/>
              <a:gd name="connsiteY129" fmla="*/ 1336851 h 1685380"/>
              <a:gd name="connsiteX130" fmla="*/ 1528763 w 1599914"/>
              <a:gd name="connsiteY130" fmla="*/ 1350359 h 1685380"/>
              <a:gd name="connsiteX131" fmla="*/ 1544288 w 1599914"/>
              <a:gd name="connsiteY131" fmla="*/ 1389074 h 1685380"/>
              <a:gd name="connsiteX132" fmla="*/ 1544669 w 1599914"/>
              <a:gd name="connsiteY132" fmla="*/ 1405435 h 1685380"/>
              <a:gd name="connsiteX133" fmla="*/ 1532763 w 1599914"/>
              <a:gd name="connsiteY133" fmla="*/ 1435303 h 1685380"/>
              <a:gd name="connsiteX134" fmla="*/ 1537240 w 1599914"/>
              <a:gd name="connsiteY134" fmla="*/ 1468121 h 1685380"/>
              <a:gd name="connsiteX135" fmla="*/ 1530287 w 1599914"/>
              <a:gd name="connsiteY135" fmla="*/ 1472116 h 1685380"/>
              <a:gd name="connsiteX136" fmla="*/ 1530096 w 1599914"/>
              <a:gd name="connsiteY136" fmla="*/ 1476491 h 1685380"/>
              <a:gd name="connsiteX137" fmla="*/ 1563814 w 1599914"/>
              <a:gd name="connsiteY137" fmla="*/ 1493994 h 1685380"/>
              <a:gd name="connsiteX138" fmla="*/ 1583055 w 1599914"/>
              <a:gd name="connsiteY138" fmla="*/ 1488096 h 1685380"/>
              <a:gd name="connsiteX139" fmla="*/ 1599914 w 1599914"/>
              <a:gd name="connsiteY139" fmla="*/ 1491806 h 1685380"/>
              <a:gd name="connsiteX140" fmla="*/ 1599914 w 1599914"/>
              <a:gd name="connsiteY140" fmla="*/ 1491806 h 1685380"/>
              <a:gd name="connsiteX141" fmla="*/ 1596962 w 1599914"/>
              <a:gd name="connsiteY141" fmla="*/ 1508738 h 1685380"/>
              <a:gd name="connsiteX142" fmla="*/ 1567243 w 1599914"/>
              <a:gd name="connsiteY142" fmla="*/ 1545645 h 1685380"/>
              <a:gd name="connsiteX143" fmla="*/ 1570006 w 1599914"/>
              <a:gd name="connsiteY143" fmla="*/ 1569331 h 1685380"/>
              <a:gd name="connsiteX144" fmla="*/ 1552289 w 1599914"/>
              <a:gd name="connsiteY144" fmla="*/ 1574563 h 1685380"/>
              <a:gd name="connsiteX145" fmla="*/ 1532668 w 1599914"/>
              <a:gd name="connsiteY145" fmla="*/ 1611280 h 1685380"/>
              <a:gd name="connsiteX146" fmla="*/ 1493710 w 1599914"/>
              <a:gd name="connsiteY146" fmla="*/ 1620602 h 1685380"/>
              <a:gd name="connsiteX147" fmla="*/ 1489234 w 1599914"/>
              <a:gd name="connsiteY147" fmla="*/ 1628878 h 1685380"/>
              <a:gd name="connsiteX148" fmla="*/ 1488186 w 1599914"/>
              <a:gd name="connsiteY148" fmla="*/ 1652563 h 1685380"/>
              <a:gd name="connsiteX149" fmla="*/ 1469136 w 1599914"/>
              <a:gd name="connsiteY149" fmla="*/ 1658080 h 1685380"/>
              <a:gd name="connsiteX150" fmla="*/ 1456944 w 1599914"/>
              <a:gd name="connsiteY150" fmla="*/ 1669210 h 1685380"/>
              <a:gd name="connsiteX151" fmla="*/ 1429036 w 1599914"/>
              <a:gd name="connsiteY151" fmla="*/ 1685380 h 1685380"/>
              <a:gd name="connsiteX152" fmla="*/ 1425797 w 1599914"/>
              <a:gd name="connsiteY152" fmla="*/ 1682051 h 1685380"/>
              <a:gd name="connsiteX153" fmla="*/ 1426273 w 1599914"/>
              <a:gd name="connsiteY153" fmla="*/ 1674346 h 1685380"/>
              <a:gd name="connsiteX154" fmla="*/ 1421702 w 1599914"/>
              <a:gd name="connsiteY154" fmla="*/ 1675107 h 1685380"/>
              <a:gd name="connsiteX155" fmla="*/ 1420463 w 1599914"/>
              <a:gd name="connsiteY155" fmla="*/ 1667688 h 1685380"/>
              <a:gd name="connsiteX156" fmla="*/ 1412939 w 1599914"/>
              <a:gd name="connsiteY156" fmla="*/ 1659031 h 1685380"/>
              <a:gd name="connsiteX157" fmla="*/ 1408176 w 1599914"/>
              <a:gd name="connsiteY157" fmla="*/ 1667973 h 1685380"/>
              <a:gd name="connsiteX158" fmla="*/ 1404461 w 1599914"/>
              <a:gd name="connsiteY158" fmla="*/ 1666356 h 1685380"/>
              <a:gd name="connsiteX159" fmla="*/ 1402175 w 1599914"/>
              <a:gd name="connsiteY159" fmla="*/ 1648568 h 1685380"/>
              <a:gd name="connsiteX160" fmla="*/ 1399413 w 1599914"/>
              <a:gd name="connsiteY160" fmla="*/ 1650375 h 1685380"/>
              <a:gd name="connsiteX161" fmla="*/ 1400842 w 1599914"/>
              <a:gd name="connsiteY161" fmla="*/ 1665214 h 1685380"/>
              <a:gd name="connsiteX162" fmla="*/ 1400842 w 1599914"/>
              <a:gd name="connsiteY162" fmla="*/ 1665214 h 1685380"/>
              <a:gd name="connsiteX163" fmla="*/ 1396841 w 1599914"/>
              <a:gd name="connsiteY163" fmla="*/ 1665309 h 1685380"/>
              <a:gd name="connsiteX164" fmla="*/ 1394555 w 1599914"/>
              <a:gd name="connsiteY164" fmla="*/ 1670446 h 1685380"/>
              <a:gd name="connsiteX165" fmla="*/ 1382554 w 1599914"/>
              <a:gd name="connsiteY165" fmla="*/ 1654180 h 1685380"/>
              <a:gd name="connsiteX166" fmla="*/ 1383697 w 1599914"/>
              <a:gd name="connsiteY166" fmla="*/ 1644573 h 1685380"/>
              <a:gd name="connsiteX167" fmla="*/ 1370838 w 1599914"/>
              <a:gd name="connsiteY167" fmla="*/ 1621268 h 1685380"/>
              <a:gd name="connsiteX168" fmla="*/ 1349026 w 1599914"/>
              <a:gd name="connsiteY168" fmla="*/ 1596916 h 1685380"/>
              <a:gd name="connsiteX169" fmla="*/ 1335214 w 1599914"/>
              <a:gd name="connsiteY169" fmla="*/ 1587214 h 1685380"/>
              <a:gd name="connsiteX170" fmla="*/ 1327118 w 1599914"/>
              <a:gd name="connsiteY170" fmla="*/ 1585977 h 1685380"/>
              <a:gd name="connsiteX171" fmla="*/ 1337119 w 1599914"/>
              <a:gd name="connsiteY171" fmla="*/ 1587499 h 1685380"/>
              <a:gd name="connsiteX172" fmla="*/ 1337596 w 1599914"/>
              <a:gd name="connsiteY172" fmla="*/ 1584075 h 1685380"/>
              <a:gd name="connsiteX173" fmla="*/ 1333786 w 1599914"/>
              <a:gd name="connsiteY173" fmla="*/ 1575229 h 1685380"/>
              <a:gd name="connsiteX174" fmla="*/ 1328356 w 1599914"/>
              <a:gd name="connsiteY174" fmla="*/ 1575609 h 1685380"/>
              <a:gd name="connsiteX175" fmla="*/ 1324927 w 1599914"/>
              <a:gd name="connsiteY175" fmla="*/ 1568475 h 1685380"/>
              <a:gd name="connsiteX176" fmla="*/ 1318831 w 1599914"/>
              <a:gd name="connsiteY176" fmla="*/ 1570377 h 1685380"/>
              <a:gd name="connsiteX177" fmla="*/ 1318165 w 1599914"/>
              <a:gd name="connsiteY177" fmla="*/ 1564955 h 1685380"/>
              <a:gd name="connsiteX178" fmla="*/ 1314450 w 1599914"/>
              <a:gd name="connsiteY178" fmla="*/ 1564099 h 1685380"/>
              <a:gd name="connsiteX179" fmla="*/ 1307497 w 1599914"/>
              <a:gd name="connsiteY179" fmla="*/ 1574182 h 1685380"/>
              <a:gd name="connsiteX180" fmla="*/ 1311497 w 1599914"/>
              <a:gd name="connsiteY180" fmla="*/ 1581316 h 1685380"/>
              <a:gd name="connsiteX181" fmla="*/ 1286065 w 1599914"/>
              <a:gd name="connsiteY181" fmla="*/ 1580650 h 1685380"/>
              <a:gd name="connsiteX182" fmla="*/ 1281303 w 1599914"/>
              <a:gd name="connsiteY182" fmla="*/ 1586833 h 1685380"/>
              <a:gd name="connsiteX183" fmla="*/ 1257110 w 1599914"/>
              <a:gd name="connsiteY183" fmla="*/ 1577321 h 1685380"/>
              <a:gd name="connsiteX184" fmla="*/ 1245775 w 1599914"/>
              <a:gd name="connsiteY184" fmla="*/ 1567428 h 1685380"/>
              <a:gd name="connsiteX185" fmla="*/ 1236917 w 1599914"/>
              <a:gd name="connsiteY185" fmla="*/ 1555348 h 1685380"/>
              <a:gd name="connsiteX186" fmla="*/ 1237012 w 1599914"/>
              <a:gd name="connsiteY186" fmla="*/ 1546216 h 1685380"/>
              <a:gd name="connsiteX187" fmla="*/ 1227201 w 1599914"/>
              <a:gd name="connsiteY187" fmla="*/ 1519582 h 1685380"/>
              <a:gd name="connsiteX188" fmla="*/ 1214342 w 1599914"/>
              <a:gd name="connsiteY188" fmla="*/ 1501889 h 1685380"/>
              <a:gd name="connsiteX189" fmla="*/ 1216152 w 1599914"/>
              <a:gd name="connsiteY189" fmla="*/ 1500462 h 1685380"/>
              <a:gd name="connsiteX190" fmla="*/ 1225391 w 1599914"/>
              <a:gd name="connsiteY190" fmla="*/ 1513304 h 1685380"/>
              <a:gd name="connsiteX191" fmla="*/ 1227106 w 1599914"/>
              <a:gd name="connsiteY191" fmla="*/ 1505123 h 1685380"/>
              <a:gd name="connsiteX192" fmla="*/ 1221105 w 1599914"/>
              <a:gd name="connsiteY192" fmla="*/ 1501128 h 1685380"/>
              <a:gd name="connsiteX193" fmla="*/ 1223486 w 1599914"/>
              <a:gd name="connsiteY193" fmla="*/ 1497513 h 1685380"/>
              <a:gd name="connsiteX194" fmla="*/ 1220534 w 1599914"/>
              <a:gd name="connsiteY194" fmla="*/ 1482009 h 1685380"/>
              <a:gd name="connsiteX195" fmla="*/ 1204055 w 1599914"/>
              <a:gd name="connsiteY195" fmla="*/ 1468882 h 1685380"/>
              <a:gd name="connsiteX196" fmla="*/ 1201198 w 1599914"/>
              <a:gd name="connsiteY196" fmla="*/ 1472306 h 1685380"/>
              <a:gd name="connsiteX197" fmla="*/ 1197197 w 1599914"/>
              <a:gd name="connsiteY197" fmla="*/ 1468406 h 1685380"/>
              <a:gd name="connsiteX198" fmla="*/ 1186910 w 1599914"/>
              <a:gd name="connsiteY198" fmla="*/ 1477538 h 1685380"/>
              <a:gd name="connsiteX199" fmla="*/ 1177100 w 1599914"/>
              <a:gd name="connsiteY199" fmla="*/ 1471069 h 1685380"/>
              <a:gd name="connsiteX200" fmla="*/ 1129665 w 1599914"/>
              <a:gd name="connsiteY200" fmla="*/ 1459274 h 1685380"/>
              <a:gd name="connsiteX201" fmla="*/ 1100614 w 1599914"/>
              <a:gd name="connsiteY201" fmla="*/ 1430452 h 1685380"/>
              <a:gd name="connsiteX202" fmla="*/ 1087374 w 1599914"/>
              <a:gd name="connsiteY202" fmla="*/ 1423793 h 1685380"/>
              <a:gd name="connsiteX203" fmla="*/ 1090327 w 1599914"/>
              <a:gd name="connsiteY203" fmla="*/ 1421606 h 1685380"/>
              <a:gd name="connsiteX204" fmla="*/ 1086422 w 1599914"/>
              <a:gd name="connsiteY204" fmla="*/ 1412854 h 1685380"/>
              <a:gd name="connsiteX205" fmla="*/ 1087184 w 1599914"/>
              <a:gd name="connsiteY205" fmla="*/ 1400584 h 1685380"/>
              <a:gd name="connsiteX206" fmla="*/ 1081183 w 1599914"/>
              <a:gd name="connsiteY206" fmla="*/ 1396874 h 1685380"/>
              <a:gd name="connsiteX207" fmla="*/ 1076230 w 1599914"/>
              <a:gd name="connsiteY207" fmla="*/ 1400393 h 1685380"/>
              <a:gd name="connsiteX208" fmla="*/ 1069562 w 1599914"/>
              <a:gd name="connsiteY208" fmla="*/ 1395352 h 1685380"/>
              <a:gd name="connsiteX209" fmla="*/ 1068134 w 1599914"/>
              <a:gd name="connsiteY209" fmla="*/ 1383271 h 1685380"/>
              <a:gd name="connsiteX210" fmla="*/ 1064419 w 1599914"/>
              <a:gd name="connsiteY210" fmla="*/ 1382796 h 1685380"/>
              <a:gd name="connsiteX211" fmla="*/ 1060609 w 1599914"/>
              <a:gd name="connsiteY211" fmla="*/ 1375661 h 1685380"/>
              <a:gd name="connsiteX212" fmla="*/ 1062990 w 1599914"/>
              <a:gd name="connsiteY212" fmla="*/ 1356066 h 1685380"/>
              <a:gd name="connsiteX213" fmla="*/ 1057085 w 1599914"/>
              <a:gd name="connsiteY213" fmla="*/ 1344842 h 1685380"/>
              <a:gd name="connsiteX214" fmla="*/ 1059275 w 1599914"/>
              <a:gd name="connsiteY214" fmla="*/ 1341132 h 1685380"/>
              <a:gd name="connsiteX215" fmla="*/ 1051560 w 1599914"/>
              <a:gd name="connsiteY215" fmla="*/ 1333617 h 1685380"/>
              <a:gd name="connsiteX216" fmla="*/ 1052608 w 1599914"/>
              <a:gd name="connsiteY216" fmla="*/ 1326293 h 1685380"/>
              <a:gd name="connsiteX217" fmla="*/ 1065657 w 1599914"/>
              <a:gd name="connsiteY217" fmla="*/ 1316971 h 1685380"/>
              <a:gd name="connsiteX218" fmla="*/ 1058513 w 1599914"/>
              <a:gd name="connsiteY218" fmla="*/ 1315830 h 1685380"/>
              <a:gd name="connsiteX219" fmla="*/ 1056227 w 1599914"/>
              <a:gd name="connsiteY219" fmla="*/ 1323344 h 1685380"/>
              <a:gd name="connsiteX220" fmla="*/ 1057847 w 1599914"/>
              <a:gd name="connsiteY220" fmla="*/ 1308695 h 1685380"/>
              <a:gd name="connsiteX221" fmla="*/ 1064419 w 1599914"/>
              <a:gd name="connsiteY221" fmla="*/ 1305366 h 1685380"/>
              <a:gd name="connsiteX222" fmla="*/ 1057847 w 1599914"/>
              <a:gd name="connsiteY222" fmla="*/ 1304225 h 1685380"/>
              <a:gd name="connsiteX223" fmla="*/ 1055084 w 1599914"/>
              <a:gd name="connsiteY223" fmla="*/ 1293666 h 1685380"/>
              <a:gd name="connsiteX224" fmla="*/ 1059656 w 1599914"/>
              <a:gd name="connsiteY224" fmla="*/ 1290146 h 1685380"/>
              <a:gd name="connsiteX225" fmla="*/ 1058227 w 1599914"/>
              <a:gd name="connsiteY225" fmla="*/ 1283012 h 1685380"/>
              <a:gd name="connsiteX226" fmla="*/ 1062133 w 1599914"/>
              <a:gd name="connsiteY226" fmla="*/ 1275688 h 1685380"/>
              <a:gd name="connsiteX227" fmla="*/ 1070324 w 1599914"/>
              <a:gd name="connsiteY227" fmla="*/ 1277400 h 1685380"/>
              <a:gd name="connsiteX228" fmla="*/ 1073087 w 1599914"/>
              <a:gd name="connsiteY228" fmla="*/ 1272454 h 1685380"/>
              <a:gd name="connsiteX229" fmla="*/ 1063657 w 1599914"/>
              <a:gd name="connsiteY229" fmla="*/ 1264939 h 1685380"/>
              <a:gd name="connsiteX230" fmla="*/ 1055846 w 1599914"/>
              <a:gd name="connsiteY230" fmla="*/ 1263132 h 1685380"/>
              <a:gd name="connsiteX231" fmla="*/ 1050703 w 1599914"/>
              <a:gd name="connsiteY231" fmla="*/ 1267698 h 1685380"/>
              <a:gd name="connsiteX232" fmla="*/ 1044702 w 1599914"/>
              <a:gd name="connsiteY232" fmla="*/ 1262656 h 1685380"/>
              <a:gd name="connsiteX233" fmla="*/ 1007840 w 1599914"/>
              <a:gd name="connsiteY233" fmla="*/ 1254000 h 1685380"/>
              <a:gd name="connsiteX234" fmla="*/ 1004697 w 1599914"/>
              <a:gd name="connsiteY234" fmla="*/ 1246010 h 1685380"/>
              <a:gd name="connsiteX235" fmla="*/ 989076 w 1599914"/>
              <a:gd name="connsiteY235" fmla="*/ 1254285 h 1685380"/>
              <a:gd name="connsiteX236" fmla="*/ 994410 w 1599914"/>
              <a:gd name="connsiteY236" fmla="*/ 1262941 h 1685380"/>
              <a:gd name="connsiteX237" fmla="*/ 992600 w 1599914"/>
              <a:gd name="connsiteY237" fmla="*/ 1272929 h 1685380"/>
              <a:gd name="connsiteX238" fmla="*/ 980980 w 1599914"/>
              <a:gd name="connsiteY238" fmla="*/ 1268744 h 1685380"/>
              <a:gd name="connsiteX239" fmla="*/ 971740 w 1599914"/>
              <a:gd name="connsiteY239" fmla="*/ 1259136 h 1685380"/>
              <a:gd name="connsiteX240" fmla="*/ 975551 w 1599914"/>
              <a:gd name="connsiteY240" fmla="*/ 1253810 h 1685380"/>
              <a:gd name="connsiteX241" fmla="*/ 970026 w 1599914"/>
              <a:gd name="connsiteY241" fmla="*/ 1252383 h 1685380"/>
              <a:gd name="connsiteX242" fmla="*/ 969835 w 1599914"/>
              <a:gd name="connsiteY242" fmla="*/ 1245629 h 1685380"/>
              <a:gd name="connsiteX243" fmla="*/ 957072 w 1599914"/>
              <a:gd name="connsiteY243" fmla="*/ 1243061 h 1685380"/>
              <a:gd name="connsiteX244" fmla="*/ 944499 w 1599914"/>
              <a:gd name="connsiteY244" fmla="*/ 1250195 h 1685380"/>
              <a:gd name="connsiteX245" fmla="*/ 930307 w 1599914"/>
              <a:gd name="connsiteY245" fmla="*/ 1237258 h 1685380"/>
              <a:gd name="connsiteX246" fmla="*/ 920972 w 1599914"/>
              <a:gd name="connsiteY246" fmla="*/ 1234119 h 1685380"/>
              <a:gd name="connsiteX247" fmla="*/ 912590 w 1599914"/>
              <a:gd name="connsiteY247" fmla="*/ 1221944 h 1685380"/>
              <a:gd name="connsiteX248" fmla="*/ 903351 w 1599914"/>
              <a:gd name="connsiteY248" fmla="*/ 1219090 h 1685380"/>
              <a:gd name="connsiteX249" fmla="*/ 896779 w 1599914"/>
              <a:gd name="connsiteY249" fmla="*/ 1211100 h 1685380"/>
              <a:gd name="connsiteX250" fmla="*/ 894969 w 1599914"/>
              <a:gd name="connsiteY250" fmla="*/ 1202824 h 1685380"/>
              <a:gd name="connsiteX251" fmla="*/ 884872 w 1599914"/>
              <a:gd name="connsiteY251" fmla="*/ 1191029 h 1685380"/>
              <a:gd name="connsiteX252" fmla="*/ 884110 w 1599914"/>
              <a:gd name="connsiteY252" fmla="*/ 1182753 h 1685380"/>
              <a:gd name="connsiteX253" fmla="*/ 877538 w 1599914"/>
              <a:gd name="connsiteY253" fmla="*/ 1174192 h 1685380"/>
              <a:gd name="connsiteX254" fmla="*/ 873823 w 1599914"/>
              <a:gd name="connsiteY254" fmla="*/ 1174953 h 1685380"/>
              <a:gd name="connsiteX255" fmla="*/ 869442 w 1599914"/>
              <a:gd name="connsiteY255" fmla="*/ 1159924 h 1685380"/>
              <a:gd name="connsiteX256" fmla="*/ 865632 w 1599914"/>
              <a:gd name="connsiteY256" fmla="*/ 1159924 h 1685380"/>
              <a:gd name="connsiteX257" fmla="*/ 854583 w 1599914"/>
              <a:gd name="connsiteY257" fmla="*/ 1149175 h 1685380"/>
              <a:gd name="connsiteX258" fmla="*/ 853630 w 1599914"/>
              <a:gd name="connsiteY258" fmla="*/ 1136143 h 1685380"/>
              <a:gd name="connsiteX259" fmla="*/ 845344 w 1599914"/>
              <a:gd name="connsiteY259" fmla="*/ 1129009 h 1685380"/>
              <a:gd name="connsiteX260" fmla="*/ 793433 w 1599914"/>
              <a:gd name="connsiteY260" fmla="*/ 1109889 h 1685380"/>
              <a:gd name="connsiteX261" fmla="*/ 791909 w 1599914"/>
              <a:gd name="connsiteY261" fmla="*/ 1099045 h 1685380"/>
              <a:gd name="connsiteX262" fmla="*/ 780859 w 1599914"/>
              <a:gd name="connsiteY262" fmla="*/ 1074123 h 1685380"/>
              <a:gd name="connsiteX263" fmla="*/ 742664 w 1599914"/>
              <a:gd name="connsiteY263" fmla="*/ 1039308 h 1685380"/>
              <a:gd name="connsiteX264" fmla="*/ 738092 w 1599914"/>
              <a:gd name="connsiteY264" fmla="*/ 1027418 h 1685380"/>
              <a:gd name="connsiteX265" fmla="*/ 743522 w 1599914"/>
              <a:gd name="connsiteY265" fmla="*/ 1026752 h 1685380"/>
              <a:gd name="connsiteX266" fmla="*/ 748379 w 1599914"/>
              <a:gd name="connsiteY266" fmla="*/ 1021235 h 1685380"/>
              <a:gd name="connsiteX267" fmla="*/ 753427 w 1599914"/>
              <a:gd name="connsiteY267" fmla="*/ 1032364 h 1685380"/>
              <a:gd name="connsiteX268" fmla="*/ 759523 w 1599914"/>
              <a:gd name="connsiteY268" fmla="*/ 1028464 h 1685380"/>
              <a:gd name="connsiteX269" fmla="*/ 759333 w 1599914"/>
              <a:gd name="connsiteY269" fmla="*/ 1020379 h 1685380"/>
              <a:gd name="connsiteX270" fmla="*/ 753332 w 1599914"/>
              <a:gd name="connsiteY270" fmla="*/ 1015718 h 1685380"/>
              <a:gd name="connsiteX271" fmla="*/ 748284 w 1599914"/>
              <a:gd name="connsiteY271" fmla="*/ 1019333 h 1685380"/>
              <a:gd name="connsiteX272" fmla="*/ 743712 w 1599914"/>
              <a:gd name="connsiteY272" fmla="*/ 1012294 h 1685380"/>
              <a:gd name="connsiteX273" fmla="*/ 741140 w 1599914"/>
              <a:gd name="connsiteY273" fmla="*/ 1014291 h 1685380"/>
              <a:gd name="connsiteX274" fmla="*/ 728948 w 1599914"/>
              <a:gd name="connsiteY274" fmla="*/ 1004589 h 1685380"/>
              <a:gd name="connsiteX275" fmla="*/ 717423 w 1599914"/>
              <a:gd name="connsiteY275" fmla="*/ 1001830 h 1685380"/>
              <a:gd name="connsiteX276" fmla="*/ 713232 w 1599914"/>
              <a:gd name="connsiteY276" fmla="*/ 991081 h 1685380"/>
              <a:gd name="connsiteX277" fmla="*/ 703993 w 1599914"/>
              <a:gd name="connsiteY277" fmla="*/ 983757 h 1685380"/>
              <a:gd name="connsiteX278" fmla="*/ 701421 w 1599914"/>
              <a:gd name="connsiteY278" fmla="*/ 976718 h 1685380"/>
              <a:gd name="connsiteX279" fmla="*/ 683228 w 1599914"/>
              <a:gd name="connsiteY279" fmla="*/ 971486 h 1685380"/>
              <a:gd name="connsiteX280" fmla="*/ 688562 w 1599914"/>
              <a:gd name="connsiteY280" fmla="*/ 964542 h 1685380"/>
              <a:gd name="connsiteX281" fmla="*/ 684562 w 1599914"/>
              <a:gd name="connsiteY281" fmla="*/ 956647 h 1685380"/>
              <a:gd name="connsiteX282" fmla="*/ 684085 w 1599914"/>
              <a:gd name="connsiteY282" fmla="*/ 944091 h 1685380"/>
              <a:gd name="connsiteX283" fmla="*/ 680847 w 1599914"/>
              <a:gd name="connsiteY283" fmla="*/ 942283 h 1685380"/>
              <a:gd name="connsiteX284" fmla="*/ 685229 w 1599914"/>
              <a:gd name="connsiteY284" fmla="*/ 932961 h 1685380"/>
              <a:gd name="connsiteX285" fmla="*/ 680752 w 1599914"/>
              <a:gd name="connsiteY285" fmla="*/ 922308 h 1685380"/>
              <a:gd name="connsiteX286" fmla="*/ 676942 w 1599914"/>
              <a:gd name="connsiteY286" fmla="*/ 920976 h 1685380"/>
              <a:gd name="connsiteX287" fmla="*/ 676465 w 1599914"/>
              <a:gd name="connsiteY287" fmla="*/ 915078 h 1685380"/>
              <a:gd name="connsiteX288" fmla="*/ 669893 w 1599914"/>
              <a:gd name="connsiteY288" fmla="*/ 914413 h 1685380"/>
              <a:gd name="connsiteX289" fmla="*/ 674942 w 1599914"/>
              <a:gd name="connsiteY289" fmla="*/ 897195 h 1685380"/>
              <a:gd name="connsiteX290" fmla="*/ 669036 w 1599914"/>
              <a:gd name="connsiteY290" fmla="*/ 879978 h 1685380"/>
              <a:gd name="connsiteX291" fmla="*/ 662940 w 1599914"/>
              <a:gd name="connsiteY291" fmla="*/ 874366 h 1685380"/>
              <a:gd name="connsiteX292" fmla="*/ 650367 w 1599914"/>
              <a:gd name="connsiteY292" fmla="*/ 874461 h 1685380"/>
              <a:gd name="connsiteX293" fmla="*/ 642556 w 1599914"/>
              <a:gd name="connsiteY293" fmla="*/ 878266 h 1685380"/>
              <a:gd name="connsiteX294" fmla="*/ 626745 w 1599914"/>
              <a:gd name="connsiteY294" fmla="*/ 869990 h 1685380"/>
              <a:gd name="connsiteX295" fmla="*/ 624745 w 1599914"/>
              <a:gd name="connsiteY295" fmla="*/ 859527 h 1685380"/>
              <a:gd name="connsiteX296" fmla="*/ 634270 w 1599914"/>
              <a:gd name="connsiteY296" fmla="*/ 832893 h 1685380"/>
              <a:gd name="connsiteX297" fmla="*/ 631412 w 1599914"/>
              <a:gd name="connsiteY297" fmla="*/ 827471 h 1685380"/>
              <a:gd name="connsiteX298" fmla="*/ 621983 w 1599914"/>
              <a:gd name="connsiteY298" fmla="*/ 822334 h 1685380"/>
              <a:gd name="connsiteX299" fmla="*/ 620459 w 1599914"/>
              <a:gd name="connsiteY299" fmla="*/ 811109 h 1685380"/>
              <a:gd name="connsiteX300" fmla="*/ 610934 w 1599914"/>
              <a:gd name="connsiteY300" fmla="*/ 803214 h 1685380"/>
              <a:gd name="connsiteX301" fmla="*/ 595027 w 1599914"/>
              <a:gd name="connsiteY301" fmla="*/ 776200 h 1685380"/>
              <a:gd name="connsiteX302" fmla="*/ 586168 w 1599914"/>
              <a:gd name="connsiteY302" fmla="*/ 770017 h 1685380"/>
              <a:gd name="connsiteX303" fmla="*/ 579977 w 1599914"/>
              <a:gd name="connsiteY303" fmla="*/ 751563 h 1685380"/>
              <a:gd name="connsiteX304" fmla="*/ 569119 w 1599914"/>
              <a:gd name="connsiteY304" fmla="*/ 736248 h 1685380"/>
              <a:gd name="connsiteX305" fmla="*/ 565976 w 1599914"/>
              <a:gd name="connsiteY305" fmla="*/ 721028 h 1685380"/>
              <a:gd name="connsiteX306" fmla="*/ 554641 w 1599914"/>
              <a:gd name="connsiteY306" fmla="*/ 715607 h 1685380"/>
              <a:gd name="connsiteX307" fmla="*/ 548545 w 1599914"/>
              <a:gd name="connsiteY307" fmla="*/ 717319 h 1685380"/>
              <a:gd name="connsiteX308" fmla="*/ 546259 w 1599914"/>
              <a:gd name="connsiteY308" fmla="*/ 714180 h 1685380"/>
              <a:gd name="connsiteX309" fmla="*/ 549593 w 1599914"/>
              <a:gd name="connsiteY309" fmla="*/ 690780 h 1685380"/>
              <a:gd name="connsiteX310" fmla="*/ 543687 w 1599914"/>
              <a:gd name="connsiteY310" fmla="*/ 676797 h 1685380"/>
              <a:gd name="connsiteX311" fmla="*/ 544925 w 1599914"/>
              <a:gd name="connsiteY311" fmla="*/ 643884 h 1685380"/>
              <a:gd name="connsiteX312" fmla="*/ 540068 w 1599914"/>
              <a:gd name="connsiteY312" fmla="*/ 630472 h 1685380"/>
              <a:gd name="connsiteX313" fmla="*/ 521494 w 1599914"/>
              <a:gd name="connsiteY313" fmla="*/ 612494 h 1685380"/>
              <a:gd name="connsiteX314" fmla="*/ 520446 w 1599914"/>
              <a:gd name="connsiteY314" fmla="*/ 583481 h 1685380"/>
              <a:gd name="connsiteX315" fmla="*/ 511207 w 1599914"/>
              <a:gd name="connsiteY315" fmla="*/ 564457 h 1685380"/>
              <a:gd name="connsiteX316" fmla="*/ 488251 w 1599914"/>
              <a:gd name="connsiteY316" fmla="*/ 544957 h 1685380"/>
              <a:gd name="connsiteX317" fmla="*/ 464058 w 1599914"/>
              <a:gd name="connsiteY317" fmla="*/ 500630 h 1685380"/>
              <a:gd name="connsiteX318" fmla="*/ 455390 w 1599914"/>
              <a:gd name="connsiteY318" fmla="*/ 467908 h 1685380"/>
              <a:gd name="connsiteX319" fmla="*/ 462343 w 1599914"/>
              <a:gd name="connsiteY319" fmla="*/ 446220 h 1685380"/>
              <a:gd name="connsiteX320" fmla="*/ 462915 w 1599914"/>
              <a:gd name="connsiteY320" fmla="*/ 417398 h 1685380"/>
              <a:gd name="connsiteX321" fmla="*/ 465772 w 1599914"/>
              <a:gd name="connsiteY321" fmla="*/ 418158 h 1685380"/>
              <a:gd name="connsiteX322" fmla="*/ 472154 w 1599914"/>
              <a:gd name="connsiteY322" fmla="*/ 408551 h 1685380"/>
              <a:gd name="connsiteX323" fmla="*/ 472916 w 1599914"/>
              <a:gd name="connsiteY323" fmla="*/ 397897 h 1685380"/>
              <a:gd name="connsiteX324" fmla="*/ 468154 w 1599914"/>
              <a:gd name="connsiteY324" fmla="*/ 371739 h 1685380"/>
              <a:gd name="connsiteX325" fmla="*/ 465201 w 1599914"/>
              <a:gd name="connsiteY325" fmla="*/ 372785 h 1685380"/>
              <a:gd name="connsiteX326" fmla="*/ 463391 w 1599914"/>
              <a:gd name="connsiteY326" fmla="*/ 365270 h 1685380"/>
              <a:gd name="connsiteX327" fmla="*/ 458914 w 1599914"/>
              <a:gd name="connsiteY327" fmla="*/ 365556 h 1685380"/>
              <a:gd name="connsiteX328" fmla="*/ 436912 w 1599914"/>
              <a:gd name="connsiteY328" fmla="*/ 352619 h 1685380"/>
              <a:gd name="connsiteX329" fmla="*/ 430530 w 1599914"/>
              <a:gd name="connsiteY329" fmla="*/ 342156 h 1685380"/>
              <a:gd name="connsiteX330" fmla="*/ 422719 w 1599914"/>
              <a:gd name="connsiteY330" fmla="*/ 349100 h 1685380"/>
              <a:gd name="connsiteX331" fmla="*/ 385763 w 1599914"/>
              <a:gd name="connsiteY331" fmla="*/ 340158 h 1685380"/>
              <a:gd name="connsiteX332" fmla="*/ 383476 w 1599914"/>
              <a:gd name="connsiteY332" fmla="*/ 336829 h 1685380"/>
              <a:gd name="connsiteX333" fmla="*/ 380524 w 1599914"/>
              <a:gd name="connsiteY333" fmla="*/ 339112 h 1685380"/>
              <a:gd name="connsiteX334" fmla="*/ 355949 w 1599914"/>
              <a:gd name="connsiteY334" fmla="*/ 334451 h 1685380"/>
              <a:gd name="connsiteX335" fmla="*/ 354997 w 1599914"/>
              <a:gd name="connsiteY335" fmla="*/ 329885 h 1685380"/>
              <a:gd name="connsiteX336" fmla="*/ 349663 w 1599914"/>
              <a:gd name="connsiteY336" fmla="*/ 327316 h 1685380"/>
              <a:gd name="connsiteX337" fmla="*/ 337375 w 1599914"/>
              <a:gd name="connsiteY337" fmla="*/ 325795 h 1685380"/>
              <a:gd name="connsiteX338" fmla="*/ 339566 w 1599914"/>
              <a:gd name="connsiteY338" fmla="*/ 311812 h 1685380"/>
              <a:gd name="connsiteX339" fmla="*/ 334137 w 1599914"/>
              <a:gd name="connsiteY339" fmla="*/ 296687 h 1685380"/>
              <a:gd name="connsiteX340" fmla="*/ 334709 w 1599914"/>
              <a:gd name="connsiteY340" fmla="*/ 288792 h 1685380"/>
              <a:gd name="connsiteX341" fmla="*/ 329565 w 1599914"/>
              <a:gd name="connsiteY341" fmla="*/ 280041 h 1685380"/>
              <a:gd name="connsiteX342" fmla="*/ 318230 w 1599914"/>
              <a:gd name="connsiteY342" fmla="*/ 270814 h 1685380"/>
              <a:gd name="connsiteX343" fmla="*/ 276987 w 1599914"/>
              <a:gd name="connsiteY343" fmla="*/ 253216 h 1685380"/>
              <a:gd name="connsiteX344" fmla="*/ 275749 w 1599914"/>
              <a:gd name="connsiteY344" fmla="*/ 247604 h 1685380"/>
              <a:gd name="connsiteX345" fmla="*/ 272129 w 1599914"/>
              <a:gd name="connsiteY345" fmla="*/ 248936 h 1685380"/>
              <a:gd name="connsiteX346" fmla="*/ 270034 w 1599914"/>
              <a:gd name="connsiteY346" fmla="*/ 243989 h 1685380"/>
              <a:gd name="connsiteX347" fmla="*/ 266414 w 1599914"/>
              <a:gd name="connsiteY347" fmla="*/ 249506 h 1685380"/>
              <a:gd name="connsiteX348" fmla="*/ 258889 w 1599914"/>
              <a:gd name="connsiteY348" fmla="*/ 244275 h 1685380"/>
              <a:gd name="connsiteX349" fmla="*/ 253365 w 1599914"/>
              <a:gd name="connsiteY349" fmla="*/ 250838 h 1685380"/>
              <a:gd name="connsiteX350" fmla="*/ 251650 w 1599914"/>
              <a:gd name="connsiteY350" fmla="*/ 256736 h 1685380"/>
              <a:gd name="connsiteX351" fmla="*/ 254984 w 1599914"/>
              <a:gd name="connsiteY351" fmla="*/ 256070 h 1685380"/>
              <a:gd name="connsiteX352" fmla="*/ 256984 w 1599914"/>
              <a:gd name="connsiteY352" fmla="*/ 261016 h 1685380"/>
              <a:gd name="connsiteX353" fmla="*/ 250222 w 1599914"/>
              <a:gd name="connsiteY353" fmla="*/ 270053 h 1685380"/>
              <a:gd name="connsiteX354" fmla="*/ 243459 w 1599914"/>
              <a:gd name="connsiteY354" fmla="*/ 269292 h 1685380"/>
              <a:gd name="connsiteX355" fmla="*/ 239554 w 1599914"/>
              <a:gd name="connsiteY355" fmla="*/ 280611 h 1685380"/>
              <a:gd name="connsiteX356" fmla="*/ 212407 w 1599914"/>
              <a:gd name="connsiteY356" fmla="*/ 279660 h 1685380"/>
              <a:gd name="connsiteX357" fmla="*/ 182594 w 1599914"/>
              <a:gd name="connsiteY357" fmla="*/ 266058 h 1685380"/>
              <a:gd name="connsiteX358" fmla="*/ 168878 w 1599914"/>
              <a:gd name="connsiteY358" fmla="*/ 251314 h 1685380"/>
              <a:gd name="connsiteX359" fmla="*/ 141161 w 1599914"/>
              <a:gd name="connsiteY359" fmla="*/ 236094 h 1685380"/>
              <a:gd name="connsiteX360" fmla="*/ 136969 w 1599914"/>
              <a:gd name="connsiteY360" fmla="*/ 230482 h 1685380"/>
              <a:gd name="connsiteX361" fmla="*/ 129826 w 1599914"/>
              <a:gd name="connsiteY361" fmla="*/ 228960 h 1685380"/>
              <a:gd name="connsiteX362" fmla="*/ 106871 w 1599914"/>
              <a:gd name="connsiteY362" fmla="*/ 206796 h 1685380"/>
              <a:gd name="connsiteX363" fmla="*/ 86392 w 1599914"/>
              <a:gd name="connsiteY363" fmla="*/ 205465 h 1685380"/>
              <a:gd name="connsiteX364" fmla="*/ 74200 w 1599914"/>
              <a:gd name="connsiteY364" fmla="*/ 199947 h 1685380"/>
              <a:gd name="connsiteX365" fmla="*/ 64865 w 1599914"/>
              <a:gd name="connsiteY365" fmla="*/ 188818 h 1685380"/>
              <a:gd name="connsiteX366" fmla="*/ 57055 w 1599914"/>
              <a:gd name="connsiteY366" fmla="*/ 188818 h 1685380"/>
              <a:gd name="connsiteX367" fmla="*/ 57055 w 1599914"/>
              <a:gd name="connsiteY367" fmla="*/ 188818 h 1685380"/>
              <a:gd name="connsiteX368" fmla="*/ 20669 w 1599914"/>
              <a:gd name="connsiteY368" fmla="*/ 162564 h 1685380"/>
              <a:gd name="connsiteX369" fmla="*/ 11906 w 1599914"/>
              <a:gd name="connsiteY369" fmla="*/ 161328 h 1685380"/>
              <a:gd name="connsiteX370" fmla="*/ 2762 w 1599914"/>
              <a:gd name="connsiteY370" fmla="*/ 152291 h 1685380"/>
              <a:gd name="connsiteX371" fmla="*/ 8477 w 1599914"/>
              <a:gd name="connsiteY371" fmla="*/ 142969 h 1685380"/>
              <a:gd name="connsiteX372" fmla="*/ 6191 w 1599914"/>
              <a:gd name="connsiteY372" fmla="*/ 133647 h 1685380"/>
              <a:gd name="connsiteX373" fmla="*/ 10192 w 1599914"/>
              <a:gd name="connsiteY373" fmla="*/ 108249 h 1685380"/>
              <a:gd name="connsiteX374" fmla="*/ 7429 w 1599914"/>
              <a:gd name="connsiteY374" fmla="*/ 97405 h 1685380"/>
              <a:gd name="connsiteX375" fmla="*/ 13335 w 1599914"/>
              <a:gd name="connsiteY375" fmla="*/ 79998 h 1685380"/>
              <a:gd name="connsiteX376" fmla="*/ 0 w 1599914"/>
              <a:gd name="connsiteY376" fmla="*/ 61069 h 1685380"/>
              <a:gd name="connsiteX377" fmla="*/ 17240 w 1599914"/>
              <a:gd name="connsiteY377" fmla="*/ 37954 h 1685380"/>
              <a:gd name="connsiteX378" fmla="*/ 17717 w 1599914"/>
              <a:gd name="connsiteY378" fmla="*/ 25207 h 1685380"/>
              <a:gd name="connsiteX379" fmla="*/ 22193 w 1599914"/>
              <a:gd name="connsiteY379" fmla="*/ 20642 h 1685380"/>
              <a:gd name="connsiteX380" fmla="*/ 27908 w 1599914"/>
              <a:gd name="connsiteY380" fmla="*/ 1141 h 1685380"/>
              <a:gd name="connsiteX381" fmla="*/ 40672 w 1599914"/>
              <a:gd name="connsiteY381" fmla="*/ 1046 h 1685380"/>
              <a:gd name="connsiteX382" fmla="*/ 45148 w 1599914"/>
              <a:gd name="connsiteY382" fmla="*/ 4851 h 1685380"/>
              <a:gd name="connsiteX383" fmla="*/ 53245 w 1599914"/>
              <a:gd name="connsiteY383" fmla="*/ 0 h 1685380"/>
              <a:gd name="connsiteX384" fmla="*/ 53245 w 1599914"/>
              <a:gd name="connsiteY384" fmla="*/ 0 h 1685380"/>
              <a:gd name="connsiteX385" fmla="*/ 945261 w 1599914"/>
              <a:gd name="connsiteY385" fmla="*/ 325509 h 1685380"/>
              <a:gd name="connsiteX386" fmla="*/ 1494663 w 1599914"/>
              <a:gd name="connsiteY386" fmla="*/ 324273 h 168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</a:cxnLst>
            <a:rect l="l" t="t" r="r" b="b"/>
            <a:pathLst>
              <a:path w="1599914" h="1685380">
                <a:moveTo>
                  <a:pt x="1398556" y="1680529"/>
                </a:moveTo>
                <a:lnTo>
                  <a:pt x="1388745" y="1679388"/>
                </a:lnTo>
                <a:lnTo>
                  <a:pt x="1388745" y="1679388"/>
                </a:lnTo>
                <a:lnTo>
                  <a:pt x="1389698" y="1674441"/>
                </a:lnTo>
                <a:lnTo>
                  <a:pt x="1394269" y="1674441"/>
                </a:lnTo>
                <a:lnTo>
                  <a:pt x="1398556" y="1680529"/>
                </a:lnTo>
                <a:close/>
                <a:moveTo>
                  <a:pt x="1382554" y="1673775"/>
                </a:moveTo>
                <a:lnTo>
                  <a:pt x="1383506" y="1659127"/>
                </a:lnTo>
                <a:lnTo>
                  <a:pt x="1385602" y="1668353"/>
                </a:lnTo>
                <a:lnTo>
                  <a:pt x="1382554" y="1673775"/>
                </a:lnTo>
                <a:close/>
                <a:moveTo>
                  <a:pt x="1058323" y="1402581"/>
                </a:moveTo>
                <a:lnTo>
                  <a:pt x="1064323" y="1410857"/>
                </a:lnTo>
                <a:lnTo>
                  <a:pt x="1062514" y="1414091"/>
                </a:lnTo>
                <a:lnTo>
                  <a:pt x="1075277" y="1419894"/>
                </a:lnTo>
                <a:lnTo>
                  <a:pt x="1072515" y="1423603"/>
                </a:lnTo>
                <a:lnTo>
                  <a:pt x="1058227" y="1414947"/>
                </a:lnTo>
                <a:lnTo>
                  <a:pt x="1058323" y="1402581"/>
                </a:lnTo>
                <a:close/>
                <a:moveTo>
                  <a:pt x="657606" y="900239"/>
                </a:moveTo>
                <a:lnTo>
                  <a:pt x="662178" y="915078"/>
                </a:lnTo>
                <a:lnTo>
                  <a:pt x="659606" y="925922"/>
                </a:lnTo>
                <a:lnTo>
                  <a:pt x="668750" y="937337"/>
                </a:lnTo>
                <a:lnTo>
                  <a:pt x="678656" y="962069"/>
                </a:lnTo>
                <a:lnTo>
                  <a:pt x="674656" y="965588"/>
                </a:lnTo>
                <a:lnTo>
                  <a:pt x="673703" y="978715"/>
                </a:lnTo>
                <a:lnTo>
                  <a:pt x="659035" y="1016384"/>
                </a:lnTo>
                <a:lnTo>
                  <a:pt x="658559" y="1026086"/>
                </a:lnTo>
                <a:lnTo>
                  <a:pt x="651510" y="1032079"/>
                </a:lnTo>
                <a:lnTo>
                  <a:pt x="646938" y="1027608"/>
                </a:lnTo>
                <a:lnTo>
                  <a:pt x="639604" y="1028655"/>
                </a:lnTo>
                <a:lnTo>
                  <a:pt x="628079" y="1017811"/>
                </a:lnTo>
                <a:lnTo>
                  <a:pt x="615315" y="1017145"/>
                </a:lnTo>
                <a:lnTo>
                  <a:pt x="612362" y="1011818"/>
                </a:lnTo>
                <a:lnTo>
                  <a:pt x="607409" y="1011723"/>
                </a:lnTo>
                <a:lnTo>
                  <a:pt x="606171" y="1008203"/>
                </a:lnTo>
                <a:lnTo>
                  <a:pt x="586835" y="997454"/>
                </a:lnTo>
                <a:lnTo>
                  <a:pt x="602647" y="985850"/>
                </a:lnTo>
                <a:lnTo>
                  <a:pt x="608267" y="977574"/>
                </a:lnTo>
                <a:lnTo>
                  <a:pt x="604552" y="946659"/>
                </a:lnTo>
                <a:lnTo>
                  <a:pt x="611314" y="918217"/>
                </a:lnTo>
                <a:lnTo>
                  <a:pt x="616934" y="909942"/>
                </a:lnTo>
                <a:lnTo>
                  <a:pt x="629698" y="912130"/>
                </a:lnTo>
                <a:lnTo>
                  <a:pt x="639127" y="903569"/>
                </a:lnTo>
                <a:lnTo>
                  <a:pt x="657606" y="900239"/>
                </a:lnTo>
                <a:close/>
                <a:moveTo>
                  <a:pt x="96393" y="206226"/>
                </a:moveTo>
                <a:lnTo>
                  <a:pt x="104299" y="207462"/>
                </a:lnTo>
                <a:lnTo>
                  <a:pt x="103823" y="213550"/>
                </a:lnTo>
                <a:lnTo>
                  <a:pt x="89916" y="209650"/>
                </a:lnTo>
                <a:lnTo>
                  <a:pt x="89725" y="206321"/>
                </a:lnTo>
                <a:lnTo>
                  <a:pt x="96393" y="206321"/>
                </a:lnTo>
                <a:close/>
                <a:moveTo>
                  <a:pt x="60865" y="189008"/>
                </a:moveTo>
                <a:lnTo>
                  <a:pt x="70390" y="193574"/>
                </a:lnTo>
                <a:lnTo>
                  <a:pt x="77152" y="207272"/>
                </a:lnTo>
                <a:lnTo>
                  <a:pt x="89821" y="216309"/>
                </a:lnTo>
                <a:lnTo>
                  <a:pt x="94869" y="226677"/>
                </a:lnTo>
                <a:lnTo>
                  <a:pt x="92202" y="233145"/>
                </a:lnTo>
                <a:lnTo>
                  <a:pt x="84582" y="226962"/>
                </a:lnTo>
                <a:lnTo>
                  <a:pt x="77915" y="227723"/>
                </a:lnTo>
                <a:lnTo>
                  <a:pt x="68008" y="222587"/>
                </a:lnTo>
                <a:lnTo>
                  <a:pt x="59626" y="213930"/>
                </a:lnTo>
                <a:lnTo>
                  <a:pt x="55912" y="204513"/>
                </a:lnTo>
                <a:lnTo>
                  <a:pt x="57436" y="190816"/>
                </a:lnTo>
                <a:lnTo>
                  <a:pt x="60865" y="189008"/>
                </a:lnTo>
                <a:close/>
                <a:moveTo>
                  <a:pt x="1494663" y="324273"/>
                </a:moveTo>
                <a:lnTo>
                  <a:pt x="1504664" y="334165"/>
                </a:lnTo>
                <a:lnTo>
                  <a:pt x="1495711" y="346341"/>
                </a:lnTo>
                <a:lnTo>
                  <a:pt x="1500664" y="364509"/>
                </a:lnTo>
                <a:lnTo>
                  <a:pt x="1516285" y="391524"/>
                </a:lnTo>
                <a:lnTo>
                  <a:pt x="1518571" y="406744"/>
                </a:lnTo>
                <a:lnTo>
                  <a:pt x="1513808" y="418919"/>
                </a:lnTo>
                <a:lnTo>
                  <a:pt x="1513999" y="436137"/>
                </a:lnTo>
                <a:lnTo>
                  <a:pt x="1499044" y="436802"/>
                </a:lnTo>
                <a:lnTo>
                  <a:pt x="1498664" y="442700"/>
                </a:lnTo>
                <a:lnTo>
                  <a:pt x="1524667" y="467908"/>
                </a:lnTo>
                <a:lnTo>
                  <a:pt x="1525429" y="490927"/>
                </a:lnTo>
                <a:lnTo>
                  <a:pt x="1535335" y="499678"/>
                </a:lnTo>
                <a:lnTo>
                  <a:pt x="1528953" y="514993"/>
                </a:lnTo>
                <a:lnTo>
                  <a:pt x="1530001" y="522698"/>
                </a:lnTo>
                <a:lnTo>
                  <a:pt x="1540478" y="536681"/>
                </a:lnTo>
                <a:lnTo>
                  <a:pt x="1539907" y="548001"/>
                </a:lnTo>
                <a:lnTo>
                  <a:pt x="1558290" y="606501"/>
                </a:lnTo>
                <a:lnTo>
                  <a:pt x="1555623" y="623718"/>
                </a:lnTo>
                <a:lnTo>
                  <a:pt x="1547527" y="628760"/>
                </a:lnTo>
                <a:lnTo>
                  <a:pt x="1549051" y="638177"/>
                </a:lnTo>
                <a:lnTo>
                  <a:pt x="1562862" y="650733"/>
                </a:lnTo>
                <a:lnTo>
                  <a:pt x="1562862" y="661292"/>
                </a:lnTo>
                <a:lnTo>
                  <a:pt x="1550765" y="685738"/>
                </a:lnTo>
                <a:lnTo>
                  <a:pt x="1545146" y="732633"/>
                </a:lnTo>
                <a:lnTo>
                  <a:pt x="1548384" y="742146"/>
                </a:lnTo>
                <a:lnTo>
                  <a:pt x="1553813" y="742431"/>
                </a:lnTo>
                <a:lnTo>
                  <a:pt x="1560957" y="751563"/>
                </a:lnTo>
                <a:lnTo>
                  <a:pt x="1567339" y="810729"/>
                </a:lnTo>
                <a:lnTo>
                  <a:pt x="1567243" y="835461"/>
                </a:lnTo>
                <a:lnTo>
                  <a:pt x="1559623" y="844498"/>
                </a:lnTo>
                <a:lnTo>
                  <a:pt x="1558100" y="853059"/>
                </a:lnTo>
                <a:lnTo>
                  <a:pt x="1560481" y="906993"/>
                </a:lnTo>
                <a:lnTo>
                  <a:pt x="1557718" y="911844"/>
                </a:lnTo>
                <a:lnTo>
                  <a:pt x="1544574" y="918313"/>
                </a:lnTo>
                <a:lnTo>
                  <a:pt x="1543622" y="943900"/>
                </a:lnTo>
                <a:lnTo>
                  <a:pt x="1529429" y="955981"/>
                </a:lnTo>
                <a:lnTo>
                  <a:pt x="1533811" y="980142"/>
                </a:lnTo>
                <a:lnTo>
                  <a:pt x="1525714" y="992318"/>
                </a:lnTo>
                <a:lnTo>
                  <a:pt x="1533335" y="1017525"/>
                </a:lnTo>
                <a:lnTo>
                  <a:pt x="1519238" y="1042447"/>
                </a:lnTo>
                <a:lnTo>
                  <a:pt x="1517428" y="1052340"/>
                </a:lnTo>
                <a:lnTo>
                  <a:pt x="1525334" y="1070889"/>
                </a:lnTo>
                <a:lnTo>
                  <a:pt x="1521333" y="1098475"/>
                </a:lnTo>
                <a:lnTo>
                  <a:pt x="1536097" y="1115692"/>
                </a:lnTo>
                <a:lnTo>
                  <a:pt x="1557528" y="1123872"/>
                </a:lnTo>
                <a:lnTo>
                  <a:pt x="1551908" y="1135192"/>
                </a:lnTo>
                <a:lnTo>
                  <a:pt x="1543050" y="1136143"/>
                </a:lnTo>
                <a:lnTo>
                  <a:pt x="1533811" y="1147748"/>
                </a:lnTo>
                <a:lnTo>
                  <a:pt x="1522857" y="1148890"/>
                </a:lnTo>
                <a:lnTo>
                  <a:pt x="1509522" y="1158877"/>
                </a:lnTo>
                <a:lnTo>
                  <a:pt x="1504664" y="1159163"/>
                </a:lnTo>
                <a:lnTo>
                  <a:pt x="1487805" y="1146702"/>
                </a:lnTo>
                <a:lnTo>
                  <a:pt x="1480471" y="1145370"/>
                </a:lnTo>
                <a:lnTo>
                  <a:pt x="1466660" y="1153455"/>
                </a:lnTo>
                <a:lnTo>
                  <a:pt x="1442561" y="1158116"/>
                </a:lnTo>
                <a:lnTo>
                  <a:pt x="1432655" y="1171338"/>
                </a:lnTo>
                <a:lnTo>
                  <a:pt x="1434465" y="1177046"/>
                </a:lnTo>
                <a:lnTo>
                  <a:pt x="1449324" y="1187319"/>
                </a:lnTo>
                <a:lnTo>
                  <a:pt x="1443704" y="1213478"/>
                </a:lnTo>
                <a:lnTo>
                  <a:pt x="1447419" y="1220136"/>
                </a:lnTo>
                <a:lnTo>
                  <a:pt x="1464850" y="1227175"/>
                </a:lnTo>
                <a:lnTo>
                  <a:pt x="1484757" y="1255522"/>
                </a:lnTo>
                <a:lnTo>
                  <a:pt x="1488377" y="1271312"/>
                </a:lnTo>
                <a:lnTo>
                  <a:pt x="1481709" y="1294617"/>
                </a:lnTo>
                <a:lnTo>
                  <a:pt x="1486662" y="1300800"/>
                </a:lnTo>
                <a:lnTo>
                  <a:pt x="1513523" y="1316971"/>
                </a:lnTo>
                <a:lnTo>
                  <a:pt x="1519523" y="1336851"/>
                </a:lnTo>
                <a:lnTo>
                  <a:pt x="1528763" y="1350359"/>
                </a:lnTo>
                <a:lnTo>
                  <a:pt x="1544288" y="1389074"/>
                </a:lnTo>
                <a:lnTo>
                  <a:pt x="1544669" y="1405435"/>
                </a:lnTo>
                <a:lnTo>
                  <a:pt x="1532763" y="1435303"/>
                </a:lnTo>
                <a:lnTo>
                  <a:pt x="1537240" y="1468121"/>
                </a:lnTo>
                <a:lnTo>
                  <a:pt x="1530287" y="1472116"/>
                </a:lnTo>
                <a:lnTo>
                  <a:pt x="1530096" y="1476491"/>
                </a:lnTo>
                <a:lnTo>
                  <a:pt x="1563814" y="1493994"/>
                </a:lnTo>
                <a:lnTo>
                  <a:pt x="1583055" y="1488096"/>
                </a:lnTo>
                <a:lnTo>
                  <a:pt x="1599914" y="1491806"/>
                </a:lnTo>
                <a:lnTo>
                  <a:pt x="1599914" y="1491806"/>
                </a:lnTo>
                <a:lnTo>
                  <a:pt x="1596962" y="1508738"/>
                </a:lnTo>
                <a:lnTo>
                  <a:pt x="1567243" y="1545645"/>
                </a:lnTo>
                <a:lnTo>
                  <a:pt x="1570006" y="1569331"/>
                </a:lnTo>
                <a:lnTo>
                  <a:pt x="1552289" y="1574563"/>
                </a:lnTo>
                <a:lnTo>
                  <a:pt x="1532668" y="1611280"/>
                </a:lnTo>
                <a:lnTo>
                  <a:pt x="1493710" y="1620602"/>
                </a:lnTo>
                <a:lnTo>
                  <a:pt x="1489234" y="1628878"/>
                </a:lnTo>
                <a:lnTo>
                  <a:pt x="1488186" y="1652563"/>
                </a:lnTo>
                <a:lnTo>
                  <a:pt x="1469136" y="1658080"/>
                </a:lnTo>
                <a:lnTo>
                  <a:pt x="1456944" y="1669210"/>
                </a:lnTo>
                <a:lnTo>
                  <a:pt x="1429036" y="1685380"/>
                </a:lnTo>
                <a:lnTo>
                  <a:pt x="1425797" y="1682051"/>
                </a:lnTo>
                <a:lnTo>
                  <a:pt x="1426273" y="1674346"/>
                </a:lnTo>
                <a:lnTo>
                  <a:pt x="1421702" y="1675107"/>
                </a:lnTo>
                <a:lnTo>
                  <a:pt x="1420463" y="1667688"/>
                </a:lnTo>
                <a:lnTo>
                  <a:pt x="1412939" y="1659031"/>
                </a:lnTo>
                <a:lnTo>
                  <a:pt x="1408176" y="1667973"/>
                </a:lnTo>
                <a:lnTo>
                  <a:pt x="1404461" y="1666356"/>
                </a:lnTo>
                <a:lnTo>
                  <a:pt x="1402175" y="1648568"/>
                </a:lnTo>
                <a:lnTo>
                  <a:pt x="1399413" y="1650375"/>
                </a:lnTo>
                <a:lnTo>
                  <a:pt x="1400842" y="1665214"/>
                </a:lnTo>
                <a:lnTo>
                  <a:pt x="1400842" y="1665214"/>
                </a:lnTo>
                <a:lnTo>
                  <a:pt x="1396841" y="1665309"/>
                </a:lnTo>
                <a:lnTo>
                  <a:pt x="1394555" y="1670446"/>
                </a:lnTo>
                <a:lnTo>
                  <a:pt x="1382554" y="1654180"/>
                </a:lnTo>
                <a:lnTo>
                  <a:pt x="1383697" y="1644573"/>
                </a:lnTo>
                <a:lnTo>
                  <a:pt x="1370838" y="1621268"/>
                </a:lnTo>
                <a:lnTo>
                  <a:pt x="1349026" y="1596916"/>
                </a:lnTo>
                <a:lnTo>
                  <a:pt x="1335214" y="1587214"/>
                </a:lnTo>
                <a:lnTo>
                  <a:pt x="1327118" y="1585977"/>
                </a:lnTo>
                <a:lnTo>
                  <a:pt x="1337119" y="1587499"/>
                </a:lnTo>
                <a:lnTo>
                  <a:pt x="1337596" y="1584075"/>
                </a:lnTo>
                <a:lnTo>
                  <a:pt x="1333786" y="1575229"/>
                </a:lnTo>
                <a:lnTo>
                  <a:pt x="1328356" y="1575609"/>
                </a:lnTo>
                <a:lnTo>
                  <a:pt x="1324927" y="1568475"/>
                </a:lnTo>
                <a:lnTo>
                  <a:pt x="1318831" y="1570377"/>
                </a:lnTo>
                <a:lnTo>
                  <a:pt x="1318165" y="1564955"/>
                </a:lnTo>
                <a:lnTo>
                  <a:pt x="1314450" y="1564099"/>
                </a:lnTo>
                <a:lnTo>
                  <a:pt x="1307497" y="1574182"/>
                </a:lnTo>
                <a:lnTo>
                  <a:pt x="1311497" y="1581316"/>
                </a:lnTo>
                <a:lnTo>
                  <a:pt x="1286065" y="1580650"/>
                </a:lnTo>
                <a:lnTo>
                  <a:pt x="1281303" y="1586833"/>
                </a:lnTo>
                <a:lnTo>
                  <a:pt x="1257110" y="1577321"/>
                </a:lnTo>
                <a:lnTo>
                  <a:pt x="1245775" y="1567428"/>
                </a:lnTo>
                <a:lnTo>
                  <a:pt x="1236917" y="1555348"/>
                </a:lnTo>
                <a:lnTo>
                  <a:pt x="1237012" y="1546216"/>
                </a:lnTo>
                <a:lnTo>
                  <a:pt x="1227201" y="1519582"/>
                </a:lnTo>
                <a:lnTo>
                  <a:pt x="1214342" y="1501889"/>
                </a:lnTo>
                <a:lnTo>
                  <a:pt x="1216152" y="1500462"/>
                </a:lnTo>
                <a:lnTo>
                  <a:pt x="1225391" y="1513304"/>
                </a:lnTo>
                <a:lnTo>
                  <a:pt x="1227106" y="1505123"/>
                </a:lnTo>
                <a:lnTo>
                  <a:pt x="1221105" y="1501128"/>
                </a:lnTo>
                <a:lnTo>
                  <a:pt x="1223486" y="1497513"/>
                </a:lnTo>
                <a:lnTo>
                  <a:pt x="1220534" y="1482009"/>
                </a:lnTo>
                <a:lnTo>
                  <a:pt x="1204055" y="1468882"/>
                </a:lnTo>
                <a:lnTo>
                  <a:pt x="1201198" y="1472306"/>
                </a:lnTo>
                <a:lnTo>
                  <a:pt x="1197197" y="1468406"/>
                </a:lnTo>
                <a:lnTo>
                  <a:pt x="1186910" y="1477538"/>
                </a:lnTo>
                <a:lnTo>
                  <a:pt x="1177100" y="1471069"/>
                </a:lnTo>
                <a:lnTo>
                  <a:pt x="1129665" y="1459274"/>
                </a:lnTo>
                <a:lnTo>
                  <a:pt x="1100614" y="1430452"/>
                </a:lnTo>
                <a:lnTo>
                  <a:pt x="1087374" y="1423793"/>
                </a:lnTo>
                <a:lnTo>
                  <a:pt x="1090327" y="1421606"/>
                </a:lnTo>
                <a:lnTo>
                  <a:pt x="1086422" y="1412854"/>
                </a:lnTo>
                <a:lnTo>
                  <a:pt x="1087184" y="1400584"/>
                </a:lnTo>
                <a:lnTo>
                  <a:pt x="1081183" y="1396874"/>
                </a:lnTo>
                <a:lnTo>
                  <a:pt x="1076230" y="1400393"/>
                </a:lnTo>
                <a:lnTo>
                  <a:pt x="1069562" y="1395352"/>
                </a:lnTo>
                <a:lnTo>
                  <a:pt x="1068134" y="1383271"/>
                </a:lnTo>
                <a:lnTo>
                  <a:pt x="1064419" y="1382796"/>
                </a:lnTo>
                <a:lnTo>
                  <a:pt x="1060609" y="1375661"/>
                </a:lnTo>
                <a:lnTo>
                  <a:pt x="1062990" y="1356066"/>
                </a:lnTo>
                <a:lnTo>
                  <a:pt x="1057085" y="1344842"/>
                </a:lnTo>
                <a:lnTo>
                  <a:pt x="1059275" y="1341132"/>
                </a:lnTo>
                <a:lnTo>
                  <a:pt x="1051560" y="1333617"/>
                </a:lnTo>
                <a:lnTo>
                  <a:pt x="1052608" y="1326293"/>
                </a:lnTo>
                <a:lnTo>
                  <a:pt x="1065657" y="1316971"/>
                </a:lnTo>
                <a:lnTo>
                  <a:pt x="1058513" y="1315830"/>
                </a:lnTo>
                <a:lnTo>
                  <a:pt x="1056227" y="1323344"/>
                </a:lnTo>
                <a:lnTo>
                  <a:pt x="1057847" y="1308695"/>
                </a:lnTo>
                <a:lnTo>
                  <a:pt x="1064419" y="1305366"/>
                </a:lnTo>
                <a:lnTo>
                  <a:pt x="1057847" y="1304225"/>
                </a:lnTo>
                <a:lnTo>
                  <a:pt x="1055084" y="1293666"/>
                </a:lnTo>
                <a:lnTo>
                  <a:pt x="1059656" y="1290146"/>
                </a:lnTo>
                <a:lnTo>
                  <a:pt x="1058227" y="1283012"/>
                </a:lnTo>
                <a:lnTo>
                  <a:pt x="1062133" y="1275688"/>
                </a:lnTo>
                <a:lnTo>
                  <a:pt x="1070324" y="1277400"/>
                </a:lnTo>
                <a:lnTo>
                  <a:pt x="1073087" y="1272454"/>
                </a:lnTo>
                <a:lnTo>
                  <a:pt x="1063657" y="1264939"/>
                </a:lnTo>
                <a:lnTo>
                  <a:pt x="1055846" y="1263132"/>
                </a:lnTo>
                <a:lnTo>
                  <a:pt x="1050703" y="1267698"/>
                </a:lnTo>
                <a:lnTo>
                  <a:pt x="1044702" y="1262656"/>
                </a:lnTo>
                <a:lnTo>
                  <a:pt x="1007840" y="1254000"/>
                </a:lnTo>
                <a:lnTo>
                  <a:pt x="1004697" y="1246010"/>
                </a:lnTo>
                <a:lnTo>
                  <a:pt x="989076" y="1254285"/>
                </a:lnTo>
                <a:lnTo>
                  <a:pt x="994410" y="1262941"/>
                </a:lnTo>
                <a:lnTo>
                  <a:pt x="992600" y="1272929"/>
                </a:lnTo>
                <a:lnTo>
                  <a:pt x="980980" y="1268744"/>
                </a:lnTo>
                <a:lnTo>
                  <a:pt x="971740" y="1259136"/>
                </a:lnTo>
                <a:lnTo>
                  <a:pt x="975551" y="1253810"/>
                </a:lnTo>
                <a:lnTo>
                  <a:pt x="970026" y="1252383"/>
                </a:lnTo>
                <a:lnTo>
                  <a:pt x="969835" y="1245629"/>
                </a:lnTo>
                <a:lnTo>
                  <a:pt x="957072" y="1243061"/>
                </a:lnTo>
                <a:lnTo>
                  <a:pt x="944499" y="1250195"/>
                </a:lnTo>
                <a:lnTo>
                  <a:pt x="930307" y="1237258"/>
                </a:lnTo>
                <a:lnTo>
                  <a:pt x="920972" y="1234119"/>
                </a:lnTo>
                <a:lnTo>
                  <a:pt x="912590" y="1221944"/>
                </a:lnTo>
                <a:lnTo>
                  <a:pt x="903351" y="1219090"/>
                </a:lnTo>
                <a:lnTo>
                  <a:pt x="896779" y="1211100"/>
                </a:lnTo>
                <a:lnTo>
                  <a:pt x="894969" y="1202824"/>
                </a:lnTo>
                <a:lnTo>
                  <a:pt x="884872" y="1191029"/>
                </a:lnTo>
                <a:lnTo>
                  <a:pt x="884110" y="1182753"/>
                </a:lnTo>
                <a:lnTo>
                  <a:pt x="877538" y="1174192"/>
                </a:lnTo>
                <a:lnTo>
                  <a:pt x="873823" y="1174953"/>
                </a:lnTo>
                <a:lnTo>
                  <a:pt x="869442" y="1159924"/>
                </a:lnTo>
                <a:lnTo>
                  <a:pt x="865632" y="1159924"/>
                </a:lnTo>
                <a:lnTo>
                  <a:pt x="854583" y="1149175"/>
                </a:lnTo>
                <a:lnTo>
                  <a:pt x="853630" y="1136143"/>
                </a:lnTo>
                <a:lnTo>
                  <a:pt x="845344" y="1129009"/>
                </a:lnTo>
                <a:lnTo>
                  <a:pt x="793433" y="1109889"/>
                </a:lnTo>
                <a:lnTo>
                  <a:pt x="791909" y="1099045"/>
                </a:lnTo>
                <a:lnTo>
                  <a:pt x="780859" y="1074123"/>
                </a:lnTo>
                <a:lnTo>
                  <a:pt x="742664" y="1039308"/>
                </a:lnTo>
                <a:lnTo>
                  <a:pt x="738092" y="1027418"/>
                </a:lnTo>
                <a:lnTo>
                  <a:pt x="743522" y="1026752"/>
                </a:lnTo>
                <a:lnTo>
                  <a:pt x="748379" y="1021235"/>
                </a:lnTo>
                <a:lnTo>
                  <a:pt x="753427" y="1032364"/>
                </a:lnTo>
                <a:lnTo>
                  <a:pt x="759523" y="1028464"/>
                </a:lnTo>
                <a:lnTo>
                  <a:pt x="759333" y="1020379"/>
                </a:lnTo>
                <a:lnTo>
                  <a:pt x="753332" y="1015718"/>
                </a:lnTo>
                <a:lnTo>
                  <a:pt x="748284" y="1019333"/>
                </a:lnTo>
                <a:lnTo>
                  <a:pt x="743712" y="1012294"/>
                </a:lnTo>
                <a:lnTo>
                  <a:pt x="741140" y="1014291"/>
                </a:lnTo>
                <a:lnTo>
                  <a:pt x="728948" y="1004589"/>
                </a:lnTo>
                <a:lnTo>
                  <a:pt x="717423" y="1001830"/>
                </a:lnTo>
                <a:lnTo>
                  <a:pt x="713232" y="991081"/>
                </a:lnTo>
                <a:lnTo>
                  <a:pt x="703993" y="983757"/>
                </a:lnTo>
                <a:lnTo>
                  <a:pt x="701421" y="976718"/>
                </a:lnTo>
                <a:lnTo>
                  <a:pt x="683228" y="971486"/>
                </a:lnTo>
                <a:lnTo>
                  <a:pt x="688562" y="964542"/>
                </a:lnTo>
                <a:lnTo>
                  <a:pt x="684562" y="956647"/>
                </a:lnTo>
                <a:lnTo>
                  <a:pt x="684085" y="944091"/>
                </a:lnTo>
                <a:lnTo>
                  <a:pt x="680847" y="942283"/>
                </a:lnTo>
                <a:lnTo>
                  <a:pt x="685229" y="932961"/>
                </a:lnTo>
                <a:lnTo>
                  <a:pt x="680752" y="922308"/>
                </a:lnTo>
                <a:lnTo>
                  <a:pt x="676942" y="920976"/>
                </a:lnTo>
                <a:lnTo>
                  <a:pt x="676465" y="915078"/>
                </a:lnTo>
                <a:lnTo>
                  <a:pt x="669893" y="914413"/>
                </a:lnTo>
                <a:lnTo>
                  <a:pt x="674942" y="897195"/>
                </a:lnTo>
                <a:lnTo>
                  <a:pt x="669036" y="879978"/>
                </a:lnTo>
                <a:lnTo>
                  <a:pt x="662940" y="874366"/>
                </a:lnTo>
                <a:lnTo>
                  <a:pt x="650367" y="874461"/>
                </a:lnTo>
                <a:lnTo>
                  <a:pt x="642556" y="878266"/>
                </a:lnTo>
                <a:lnTo>
                  <a:pt x="626745" y="869990"/>
                </a:lnTo>
                <a:lnTo>
                  <a:pt x="624745" y="859527"/>
                </a:lnTo>
                <a:lnTo>
                  <a:pt x="634270" y="832893"/>
                </a:lnTo>
                <a:lnTo>
                  <a:pt x="631412" y="827471"/>
                </a:lnTo>
                <a:lnTo>
                  <a:pt x="621983" y="822334"/>
                </a:lnTo>
                <a:lnTo>
                  <a:pt x="620459" y="811109"/>
                </a:lnTo>
                <a:lnTo>
                  <a:pt x="610934" y="803214"/>
                </a:lnTo>
                <a:lnTo>
                  <a:pt x="595027" y="776200"/>
                </a:lnTo>
                <a:lnTo>
                  <a:pt x="586168" y="770017"/>
                </a:lnTo>
                <a:lnTo>
                  <a:pt x="579977" y="751563"/>
                </a:lnTo>
                <a:lnTo>
                  <a:pt x="569119" y="736248"/>
                </a:lnTo>
                <a:lnTo>
                  <a:pt x="565976" y="721028"/>
                </a:lnTo>
                <a:lnTo>
                  <a:pt x="554641" y="715607"/>
                </a:lnTo>
                <a:lnTo>
                  <a:pt x="548545" y="717319"/>
                </a:lnTo>
                <a:lnTo>
                  <a:pt x="546259" y="714180"/>
                </a:lnTo>
                <a:lnTo>
                  <a:pt x="549593" y="690780"/>
                </a:lnTo>
                <a:lnTo>
                  <a:pt x="543687" y="676797"/>
                </a:lnTo>
                <a:lnTo>
                  <a:pt x="544925" y="643884"/>
                </a:lnTo>
                <a:lnTo>
                  <a:pt x="540068" y="630472"/>
                </a:lnTo>
                <a:lnTo>
                  <a:pt x="521494" y="612494"/>
                </a:lnTo>
                <a:lnTo>
                  <a:pt x="520446" y="583481"/>
                </a:lnTo>
                <a:lnTo>
                  <a:pt x="511207" y="564457"/>
                </a:lnTo>
                <a:lnTo>
                  <a:pt x="488251" y="544957"/>
                </a:lnTo>
                <a:lnTo>
                  <a:pt x="464058" y="500630"/>
                </a:lnTo>
                <a:lnTo>
                  <a:pt x="455390" y="467908"/>
                </a:lnTo>
                <a:lnTo>
                  <a:pt x="462343" y="446220"/>
                </a:lnTo>
                <a:lnTo>
                  <a:pt x="462915" y="417398"/>
                </a:lnTo>
                <a:lnTo>
                  <a:pt x="465772" y="418158"/>
                </a:lnTo>
                <a:lnTo>
                  <a:pt x="472154" y="408551"/>
                </a:lnTo>
                <a:lnTo>
                  <a:pt x="472916" y="397897"/>
                </a:lnTo>
                <a:lnTo>
                  <a:pt x="468154" y="371739"/>
                </a:lnTo>
                <a:lnTo>
                  <a:pt x="465201" y="372785"/>
                </a:lnTo>
                <a:lnTo>
                  <a:pt x="463391" y="365270"/>
                </a:lnTo>
                <a:lnTo>
                  <a:pt x="458914" y="365556"/>
                </a:lnTo>
                <a:lnTo>
                  <a:pt x="436912" y="352619"/>
                </a:lnTo>
                <a:lnTo>
                  <a:pt x="430530" y="342156"/>
                </a:lnTo>
                <a:lnTo>
                  <a:pt x="422719" y="349100"/>
                </a:lnTo>
                <a:lnTo>
                  <a:pt x="385763" y="340158"/>
                </a:lnTo>
                <a:lnTo>
                  <a:pt x="383476" y="336829"/>
                </a:lnTo>
                <a:lnTo>
                  <a:pt x="380524" y="339112"/>
                </a:lnTo>
                <a:lnTo>
                  <a:pt x="355949" y="334451"/>
                </a:lnTo>
                <a:lnTo>
                  <a:pt x="354997" y="329885"/>
                </a:lnTo>
                <a:lnTo>
                  <a:pt x="349663" y="327316"/>
                </a:lnTo>
                <a:lnTo>
                  <a:pt x="337375" y="325795"/>
                </a:lnTo>
                <a:lnTo>
                  <a:pt x="339566" y="311812"/>
                </a:lnTo>
                <a:lnTo>
                  <a:pt x="334137" y="296687"/>
                </a:lnTo>
                <a:lnTo>
                  <a:pt x="334709" y="288792"/>
                </a:lnTo>
                <a:lnTo>
                  <a:pt x="329565" y="280041"/>
                </a:lnTo>
                <a:lnTo>
                  <a:pt x="318230" y="270814"/>
                </a:lnTo>
                <a:lnTo>
                  <a:pt x="276987" y="253216"/>
                </a:lnTo>
                <a:lnTo>
                  <a:pt x="275749" y="247604"/>
                </a:lnTo>
                <a:lnTo>
                  <a:pt x="272129" y="248936"/>
                </a:lnTo>
                <a:lnTo>
                  <a:pt x="270034" y="243989"/>
                </a:lnTo>
                <a:lnTo>
                  <a:pt x="266414" y="249506"/>
                </a:lnTo>
                <a:lnTo>
                  <a:pt x="258889" y="244275"/>
                </a:lnTo>
                <a:lnTo>
                  <a:pt x="253365" y="250838"/>
                </a:lnTo>
                <a:lnTo>
                  <a:pt x="251650" y="256736"/>
                </a:lnTo>
                <a:lnTo>
                  <a:pt x="254984" y="256070"/>
                </a:lnTo>
                <a:lnTo>
                  <a:pt x="256984" y="261016"/>
                </a:lnTo>
                <a:lnTo>
                  <a:pt x="250222" y="270053"/>
                </a:lnTo>
                <a:lnTo>
                  <a:pt x="243459" y="269292"/>
                </a:lnTo>
                <a:lnTo>
                  <a:pt x="239554" y="280611"/>
                </a:lnTo>
                <a:lnTo>
                  <a:pt x="212407" y="279660"/>
                </a:lnTo>
                <a:lnTo>
                  <a:pt x="182594" y="266058"/>
                </a:lnTo>
                <a:lnTo>
                  <a:pt x="168878" y="251314"/>
                </a:lnTo>
                <a:lnTo>
                  <a:pt x="141161" y="236094"/>
                </a:lnTo>
                <a:lnTo>
                  <a:pt x="136969" y="230482"/>
                </a:lnTo>
                <a:lnTo>
                  <a:pt x="129826" y="228960"/>
                </a:lnTo>
                <a:lnTo>
                  <a:pt x="106871" y="206796"/>
                </a:lnTo>
                <a:lnTo>
                  <a:pt x="86392" y="205465"/>
                </a:lnTo>
                <a:lnTo>
                  <a:pt x="74200" y="199947"/>
                </a:lnTo>
                <a:lnTo>
                  <a:pt x="64865" y="188818"/>
                </a:lnTo>
                <a:lnTo>
                  <a:pt x="57055" y="188818"/>
                </a:lnTo>
                <a:lnTo>
                  <a:pt x="57055" y="188818"/>
                </a:lnTo>
                <a:lnTo>
                  <a:pt x="20669" y="162564"/>
                </a:lnTo>
                <a:lnTo>
                  <a:pt x="11906" y="161328"/>
                </a:lnTo>
                <a:lnTo>
                  <a:pt x="2762" y="152291"/>
                </a:lnTo>
                <a:lnTo>
                  <a:pt x="8477" y="142969"/>
                </a:lnTo>
                <a:lnTo>
                  <a:pt x="6191" y="133647"/>
                </a:lnTo>
                <a:lnTo>
                  <a:pt x="10192" y="108249"/>
                </a:lnTo>
                <a:lnTo>
                  <a:pt x="7429" y="97405"/>
                </a:lnTo>
                <a:lnTo>
                  <a:pt x="13335" y="79998"/>
                </a:lnTo>
                <a:lnTo>
                  <a:pt x="0" y="61069"/>
                </a:lnTo>
                <a:lnTo>
                  <a:pt x="17240" y="37954"/>
                </a:lnTo>
                <a:lnTo>
                  <a:pt x="17717" y="25207"/>
                </a:lnTo>
                <a:lnTo>
                  <a:pt x="22193" y="20642"/>
                </a:lnTo>
                <a:lnTo>
                  <a:pt x="27908" y="1141"/>
                </a:lnTo>
                <a:lnTo>
                  <a:pt x="40672" y="1046"/>
                </a:lnTo>
                <a:lnTo>
                  <a:pt x="45148" y="4851"/>
                </a:lnTo>
                <a:lnTo>
                  <a:pt x="53245" y="0"/>
                </a:lnTo>
                <a:lnTo>
                  <a:pt x="53245" y="0"/>
                </a:lnTo>
                <a:lnTo>
                  <a:pt x="945261" y="325509"/>
                </a:lnTo>
                <a:lnTo>
                  <a:pt x="1494663" y="324273"/>
                </a:lnTo>
                <a:close/>
              </a:path>
            </a:pathLst>
          </a:custGeom>
          <a:solidFill>
            <a:srgbClr val="1BA3E2"/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29" name="Forma libre 28">
            <a:extLst>
              <a:ext uri="{FF2B5EF4-FFF2-40B4-BE49-F238E27FC236}">
                <a16:creationId xmlns:a16="http://schemas.microsoft.com/office/drawing/2014/main" id="{0CC57C7E-87C3-AF45-90E0-3E36416610D8}"/>
              </a:ext>
            </a:extLst>
          </p:cNvPr>
          <p:cNvSpPr/>
          <p:nvPr/>
        </p:nvSpPr>
        <p:spPr>
          <a:xfrm>
            <a:off x="8181524" y="5380415"/>
            <a:ext cx="663886" cy="307201"/>
          </a:xfrm>
          <a:custGeom>
            <a:avLst/>
            <a:gdLst>
              <a:gd name="connsiteX0" fmla="*/ 129159 w 751141"/>
              <a:gd name="connsiteY0" fmla="*/ 65349 h 347577"/>
              <a:gd name="connsiteX1" fmla="*/ 90488 w 751141"/>
              <a:gd name="connsiteY1" fmla="*/ 79237 h 347577"/>
              <a:gd name="connsiteX2" fmla="*/ 86773 w 751141"/>
              <a:gd name="connsiteY2" fmla="*/ 84564 h 347577"/>
              <a:gd name="connsiteX3" fmla="*/ 68771 w 751141"/>
              <a:gd name="connsiteY3" fmla="*/ 86086 h 347577"/>
              <a:gd name="connsiteX4" fmla="*/ 129159 w 751141"/>
              <a:gd name="connsiteY4" fmla="*/ 65349 h 347577"/>
              <a:gd name="connsiteX5" fmla="*/ 396812 w 751141"/>
              <a:gd name="connsiteY5" fmla="*/ 0 h 347577"/>
              <a:gd name="connsiteX6" fmla="*/ 407670 w 751141"/>
              <a:gd name="connsiteY6" fmla="*/ 35386 h 347577"/>
              <a:gd name="connsiteX7" fmla="*/ 413671 w 751141"/>
              <a:gd name="connsiteY7" fmla="*/ 44042 h 347577"/>
              <a:gd name="connsiteX8" fmla="*/ 427387 w 751141"/>
              <a:gd name="connsiteY8" fmla="*/ 53554 h 347577"/>
              <a:gd name="connsiteX9" fmla="*/ 436817 w 751141"/>
              <a:gd name="connsiteY9" fmla="*/ 54030 h 347577"/>
              <a:gd name="connsiteX10" fmla="*/ 443389 w 751141"/>
              <a:gd name="connsiteY10" fmla="*/ 64113 h 347577"/>
              <a:gd name="connsiteX11" fmla="*/ 448437 w 751141"/>
              <a:gd name="connsiteY11" fmla="*/ 62876 h 347577"/>
              <a:gd name="connsiteX12" fmla="*/ 449199 w 751141"/>
              <a:gd name="connsiteY12" fmla="*/ 58881 h 347577"/>
              <a:gd name="connsiteX13" fmla="*/ 452628 w 751141"/>
              <a:gd name="connsiteY13" fmla="*/ 60403 h 347577"/>
              <a:gd name="connsiteX14" fmla="*/ 463201 w 751141"/>
              <a:gd name="connsiteY14" fmla="*/ 73910 h 347577"/>
              <a:gd name="connsiteX15" fmla="*/ 461486 w 751141"/>
              <a:gd name="connsiteY15" fmla="*/ 92650 h 347577"/>
              <a:gd name="connsiteX16" fmla="*/ 465773 w 751141"/>
              <a:gd name="connsiteY16" fmla="*/ 95693 h 347577"/>
              <a:gd name="connsiteX17" fmla="*/ 476060 w 751141"/>
              <a:gd name="connsiteY17" fmla="*/ 120330 h 347577"/>
              <a:gd name="connsiteX18" fmla="*/ 487680 w 751141"/>
              <a:gd name="connsiteY18" fmla="*/ 137737 h 347577"/>
              <a:gd name="connsiteX19" fmla="*/ 520732 w 751141"/>
              <a:gd name="connsiteY19" fmla="*/ 159901 h 347577"/>
              <a:gd name="connsiteX20" fmla="*/ 529019 w 751141"/>
              <a:gd name="connsiteY20" fmla="*/ 173504 h 347577"/>
              <a:gd name="connsiteX21" fmla="*/ 541497 w 751141"/>
              <a:gd name="connsiteY21" fmla="*/ 179782 h 347577"/>
              <a:gd name="connsiteX22" fmla="*/ 555784 w 751141"/>
              <a:gd name="connsiteY22" fmla="*/ 178355 h 347577"/>
              <a:gd name="connsiteX23" fmla="*/ 576834 w 751141"/>
              <a:gd name="connsiteY23" fmla="*/ 189009 h 347577"/>
              <a:gd name="connsiteX24" fmla="*/ 589122 w 751141"/>
              <a:gd name="connsiteY24" fmla="*/ 182921 h 347577"/>
              <a:gd name="connsiteX25" fmla="*/ 605124 w 751141"/>
              <a:gd name="connsiteY25" fmla="*/ 181874 h 347577"/>
              <a:gd name="connsiteX26" fmla="*/ 607981 w 751141"/>
              <a:gd name="connsiteY26" fmla="*/ 175026 h 347577"/>
              <a:gd name="connsiteX27" fmla="*/ 604742 w 751141"/>
              <a:gd name="connsiteY27" fmla="*/ 157713 h 347577"/>
              <a:gd name="connsiteX28" fmla="*/ 607600 w 751141"/>
              <a:gd name="connsiteY28" fmla="*/ 145347 h 347577"/>
              <a:gd name="connsiteX29" fmla="*/ 634175 w 751141"/>
              <a:gd name="connsiteY29" fmla="*/ 144111 h 347577"/>
              <a:gd name="connsiteX30" fmla="*/ 668941 w 751141"/>
              <a:gd name="connsiteY30" fmla="*/ 151720 h 347577"/>
              <a:gd name="connsiteX31" fmla="*/ 684562 w 751141"/>
              <a:gd name="connsiteY31" fmla="*/ 166464 h 347577"/>
              <a:gd name="connsiteX32" fmla="*/ 699421 w 751141"/>
              <a:gd name="connsiteY32" fmla="*/ 172742 h 347577"/>
              <a:gd name="connsiteX33" fmla="*/ 706755 w 751141"/>
              <a:gd name="connsiteY33" fmla="*/ 181303 h 347577"/>
              <a:gd name="connsiteX34" fmla="*/ 713232 w 751141"/>
              <a:gd name="connsiteY34" fmla="*/ 177308 h 347577"/>
              <a:gd name="connsiteX35" fmla="*/ 751142 w 751141"/>
              <a:gd name="connsiteY35" fmla="*/ 192338 h 347577"/>
              <a:gd name="connsiteX36" fmla="*/ 750951 w 751141"/>
              <a:gd name="connsiteY36" fmla="*/ 207938 h 347577"/>
              <a:gd name="connsiteX37" fmla="*/ 750951 w 751141"/>
              <a:gd name="connsiteY37" fmla="*/ 207938 h 347577"/>
              <a:gd name="connsiteX38" fmla="*/ 748951 w 751141"/>
              <a:gd name="connsiteY38" fmla="*/ 345866 h 347577"/>
              <a:gd name="connsiteX39" fmla="*/ 648367 w 751141"/>
              <a:gd name="connsiteY39" fmla="*/ 347578 h 347577"/>
              <a:gd name="connsiteX40" fmla="*/ 648367 w 751141"/>
              <a:gd name="connsiteY40" fmla="*/ 347578 h 347577"/>
              <a:gd name="connsiteX41" fmla="*/ 653415 w 751141"/>
              <a:gd name="connsiteY41" fmla="*/ 337780 h 347577"/>
              <a:gd name="connsiteX42" fmla="*/ 660654 w 751141"/>
              <a:gd name="connsiteY42" fmla="*/ 335117 h 347577"/>
              <a:gd name="connsiteX43" fmla="*/ 650177 w 751141"/>
              <a:gd name="connsiteY43" fmla="*/ 318090 h 347577"/>
              <a:gd name="connsiteX44" fmla="*/ 637699 w 751141"/>
              <a:gd name="connsiteY44" fmla="*/ 314570 h 347577"/>
              <a:gd name="connsiteX45" fmla="*/ 635889 w 751141"/>
              <a:gd name="connsiteY45" fmla="*/ 306675 h 347577"/>
              <a:gd name="connsiteX46" fmla="*/ 594551 w 751141"/>
              <a:gd name="connsiteY46" fmla="*/ 295260 h 347577"/>
              <a:gd name="connsiteX47" fmla="*/ 601695 w 751141"/>
              <a:gd name="connsiteY47" fmla="*/ 269958 h 347577"/>
              <a:gd name="connsiteX48" fmla="*/ 589598 w 751141"/>
              <a:gd name="connsiteY48" fmla="*/ 238567 h 347577"/>
              <a:gd name="connsiteX49" fmla="*/ 565214 w 751141"/>
              <a:gd name="connsiteY49" fmla="*/ 226582 h 347577"/>
              <a:gd name="connsiteX50" fmla="*/ 564738 w 751141"/>
              <a:gd name="connsiteY50" fmla="*/ 207462 h 347577"/>
              <a:gd name="connsiteX51" fmla="*/ 554641 w 751141"/>
              <a:gd name="connsiteY51" fmla="*/ 194526 h 347577"/>
              <a:gd name="connsiteX52" fmla="*/ 543116 w 751141"/>
              <a:gd name="connsiteY52" fmla="*/ 197189 h 347577"/>
              <a:gd name="connsiteX53" fmla="*/ 531781 w 751141"/>
              <a:gd name="connsiteY53" fmla="*/ 195477 h 347577"/>
              <a:gd name="connsiteX54" fmla="*/ 526161 w 751141"/>
              <a:gd name="connsiteY54" fmla="*/ 199662 h 347577"/>
              <a:gd name="connsiteX55" fmla="*/ 520827 w 751141"/>
              <a:gd name="connsiteY55" fmla="*/ 196808 h 347577"/>
              <a:gd name="connsiteX56" fmla="*/ 521970 w 751141"/>
              <a:gd name="connsiteY56" fmla="*/ 191196 h 347577"/>
              <a:gd name="connsiteX57" fmla="*/ 508159 w 751141"/>
              <a:gd name="connsiteY57" fmla="*/ 187677 h 347577"/>
              <a:gd name="connsiteX58" fmla="*/ 501396 w 751141"/>
              <a:gd name="connsiteY58" fmla="*/ 205179 h 347577"/>
              <a:gd name="connsiteX59" fmla="*/ 482822 w 751141"/>
              <a:gd name="connsiteY59" fmla="*/ 205465 h 347577"/>
              <a:gd name="connsiteX60" fmla="*/ 465963 w 751141"/>
              <a:gd name="connsiteY60" fmla="*/ 200899 h 347577"/>
              <a:gd name="connsiteX61" fmla="*/ 466344 w 751141"/>
              <a:gd name="connsiteY61" fmla="*/ 205084 h 347577"/>
              <a:gd name="connsiteX62" fmla="*/ 462249 w 751141"/>
              <a:gd name="connsiteY62" fmla="*/ 204323 h 347577"/>
              <a:gd name="connsiteX63" fmla="*/ 461106 w 751141"/>
              <a:gd name="connsiteY63" fmla="*/ 207843 h 347577"/>
              <a:gd name="connsiteX64" fmla="*/ 465011 w 751141"/>
              <a:gd name="connsiteY64" fmla="*/ 224489 h 347577"/>
              <a:gd name="connsiteX65" fmla="*/ 461296 w 751141"/>
              <a:gd name="connsiteY65" fmla="*/ 231909 h 347577"/>
              <a:gd name="connsiteX66" fmla="*/ 429959 w 751141"/>
              <a:gd name="connsiteY66" fmla="*/ 243228 h 347577"/>
              <a:gd name="connsiteX67" fmla="*/ 424529 w 751141"/>
              <a:gd name="connsiteY67" fmla="*/ 251124 h 347577"/>
              <a:gd name="connsiteX68" fmla="*/ 368998 w 751141"/>
              <a:gd name="connsiteY68" fmla="*/ 291741 h 347577"/>
              <a:gd name="connsiteX69" fmla="*/ 345948 w 751141"/>
              <a:gd name="connsiteY69" fmla="*/ 313143 h 347577"/>
              <a:gd name="connsiteX70" fmla="*/ 327756 w 751141"/>
              <a:gd name="connsiteY70" fmla="*/ 321134 h 347577"/>
              <a:gd name="connsiteX71" fmla="*/ 320040 w 751141"/>
              <a:gd name="connsiteY71" fmla="*/ 318185 h 347577"/>
              <a:gd name="connsiteX72" fmla="*/ 313754 w 751141"/>
              <a:gd name="connsiteY72" fmla="*/ 309909 h 347577"/>
              <a:gd name="connsiteX73" fmla="*/ 313373 w 751141"/>
              <a:gd name="connsiteY73" fmla="*/ 303631 h 347577"/>
              <a:gd name="connsiteX74" fmla="*/ 301847 w 751141"/>
              <a:gd name="connsiteY74" fmla="*/ 285177 h 347577"/>
              <a:gd name="connsiteX75" fmla="*/ 296704 w 751141"/>
              <a:gd name="connsiteY75" fmla="*/ 283275 h 347577"/>
              <a:gd name="connsiteX76" fmla="*/ 292513 w 751141"/>
              <a:gd name="connsiteY76" fmla="*/ 286604 h 347577"/>
              <a:gd name="connsiteX77" fmla="*/ 280607 w 751141"/>
              <a:gd name="connsiteY77" fmla="*/ 287175 h 347577"/>
              <a:gd name="connsiteX78" fmla="*/ 277178 w 751141"/>
              <a:gd name="connsiteY78" fmla="*/ 284036 h 347577"/>
              <a:gd name="connsiteX79" fmla="*/ 280035 w 751141"/>
              <a:gd name="connsiteY79" fmla="*/ 266248 h 347577"/>
              <a:gd name="connsiteX80" fmla="*/ 260318 w 751141"/>
              <a:gd name="connsiteY80" fmla="*/ 245511 h 347577"/>
              <a:gd name="connsiteX81" fmla="*/ 256699 w 751141"/>
              <a:gd name="connsiteY81" fmla="*/ 236665 h 347577"/>
              <a:gd name="connsiteX82" fmla="*/ 258033 w 751141"/>
              <a:gd name="connsiteY82" fmla="*/ 231148 h 347577"/>
              <a:gd name="connsiteX83" fmla="*/ 271558 w 751141"/>
              <a:gd name="connsiteY83" fmla="*/ 210982 h 347577"/>
              <a:gd name="connsiteX84" fmla="*/ 274892 w 751141"/>
              <a:gd name="connsiteY84" fmla="*/ 194906 h 347577"/>
              <a:gd name="connsiteX85" fmla="*/ 248317 w 751141"/>
              <a:gd name="connsiteY85" fmla="*/ 195762 h 347577"/>
              <a:gd name="connsiteX86" fmla="*/ 240983 w 751141"/>
              <a:gd name="connsiteY86" fmla="*/ 192433 h 347577"/>
              <a:gd name="connsiteX87" fmla="*/ 227743 w 751141"/>
              <a:gd name="connsiteY87" fmla="*/ 176357 h 347577"/>
              <a:gd name="connsiteX88" fmla="*/ 207359 w 751141"/>
              <a:gd name="connsiteY88" fmla="*/ 168272 h 347577"/>
              <a:gd name="connsiteX89" fmla="*/ 202216 w 751141"/>
              <a:gd name="connsiteY89" fmla="*/ 174074 h 347577"/>
              <a:gd name="connsiteX90" fmla="*/ 186404 w 751141"/>
              <a:gd name="connsiteY90" fmla="*/ 176738 h 347577"/>
              <a:gd name="connsiteX91" fmla="*/ 179261 w 751141"/>
              <a:gd name="connsiteY91" fmla="*/ 244084 h 347577"/>
              <a:gd name="connsiteX92" fmla="*/ 173641 w 751141"/>
              <a:gd name="connsiteY92" fmla="*/ 255119 h 347577"/>
              <a:gd name="connsiteX93" fmla="*/ 162211 w 751141"/>
              <a:gd name="connsiteY93" fmla="*/ 262633 h 347577"/>
              <a:gd name="connsiteX94" fmla="*/ 148971 w 751141"/>
              <a:gd name="connsiteY94" fmla="*/ 280421 h 347577"/>
              <a:gd name="connsiteX95" fmla="*/ 148400 w 751141"/>
              <a:gd name="connsiteY95" fmla="*/ 295736 h 347577"/>
              <a:gd name="connsiteX96" fmla="*/ 124302 w 751141"/>
              <a:gd name="connsiteY96" fmla="*/ 325890 h 347577"/>
              <a:gd name="connsiteX97" fmla="*/ 124302 w 751141"/>
              <a:gd name="connsiteY97" fmla="*/ 325890 h 347577"/>
              <a:gd name="connsiteX98" fmla="*/ 105918 w 751141"/>
              <a:gd name="connsiteY98" fmla="*/ 318660 h 347577"/>
              <a:gd name="connsiteX99" fmla="*/ 102298 w 751141"/>
              <a:gd name="connsiteY99" fmla="*/ 297734 h 347577"/>
              <a:gd name="connsiteX100" fmla="*/ 105918 w 751141"/>
              <a:gd name="connsiteY100" fmla="*/ 288221 h 347577"/>
              <a:gd name="connsiteX101" fmla="*/ 104299 w 751141"/>
              <a:gd name="connsiteY101" fmla="*/ 276331 h 347577"/>
              <a:gd name="connsiteX102" fmla="*/ 93726 w 751141"/>
              <a:gd name="connsiteY102" fmla="*/ 247033 h 347577"/>
              <a:gd name="connsiteX103" fmla="*/ 89535 w 751141"/>
              <a:gd name="connsiteY103" fmla="*/ 242467 h 347577"/>
              <a:gd name="connsiteX104" fmla="*/ 65627 w 751141"/>
              <a:gd name="connsiteY104" fmla="*/ 233241 h 347577"/>
              <a:gd name="connsiteX105" fmla="*/ 61627 w 751141"/>
              <a:gd name="connsiteY105" fmla="*/ 227723 h 347577"/>
              <a:gd name="connsiteX106" fmla="*/ 50578 w 751141"/>
              <a:gd name="connsiteY106" fmla="*/ 227343 h 347577"/>
              <a:gd name="connsiteX107" fmla="*/ 36862 w 751141"/>
              <a:gd name="connsiteY107" fmla="*/ 208033 h 347577"/>
              <a:gd name="connsiteX108" fmla="*/ 23622 w 751141"/>
              <a:gd name="connsiteY108" fmla="*/ 204323 h 347577"/>
              <a:gd name="connsiteX109" fmla="*/ 13526 w 751141"/>
              <a:gd name="connsiteY109" fmla="*/ 195192 h 347577"/>
              <a:gd name="connsiteX110" fmla="*/ 13716 w 751141"/>
              <a:gd name="connsiteY110" fmla="*/ 166464 h 347577"/>
              <a:gd name="connsiteX111" fmla="*/ 8382 w 751141"/>
              <a:gd name="connsiteY111" fmla="*/ 152481 h 347577"/>
              <a:gd name="connsiteX112" fmla="*/ 7239 w 751141"/>
              <a:gd name="connsiteY112" fmla="*/ 125562 h 347577"/>
              <a:gd name="connsiteX113" fmla="*/ 2381 w 751141"/>
              <a:gd name="connsiteY113" fmla="*/ 121757 h 347577"/>
              <a:gd name="connsiteX114" fmla="*/ 10573 w 751141"/>
              <a:gd name="connsiteY114" fmla="*/ 113481 h 347577"/>
              <a:gd name="connsiteX115" fmla="*/ 19336 w 751141"/>
              <a:gd name="connsiteY115" fmla="*/ 118332 h 347577"/>
              <a:gd name="connsiteX116" fmla="*/ 21622 w 751141"/>
              <a:gd name="connsiteY116" fmla="*/ 115574 h 347577"/>
              <a:gd name="connsiteX117" fmla="*/ 0 w 751141"/>
              <a:gd name="connsiteY117" fmla="*/ 111864 h 347577"/>
              <a:gd name="connsiteX118" fmla="*/ 18002 w 751141"/>
              <a:gd name="connsiteY118" fmla="*/ 103398 h 347577"/>
              <a:gd name="connsiteX119" fmla="*/ 18002 w 751141"/>
              <a:gd name="connsiteY119" fmla="*/ 103398 h 347577"/>
              <a:gd name="connsiteX120" fmla="*/ 60484 w 751141"/>
              <a:gd name="connsiteY120" fmla="*/ 89035 h 347577"/>
              <a:gd name="connsiteX121" fmla="*/ 61817 w 751141"/>
              <a:gd name="connsiteY121" fmla="*/ 100830 h 347577"/>
              <a:gd name="connsiteX122" fmla="*/ 87154 w 751141"/>
              <a:gd name="connsiteY122" fmla="*/ 96359 h 347577"/>
              <a:gd name="connsiteX123" fmla="*/ 92679 w 751141"/>
              <a:gd name="connsiteY123" fmla="*/ 92459 h 347577"/>
              <a:gd name="connsiteX124" fmla="*/ 89916 w 751141"/>
              <a:gd name="connsiteY124" fmla="*/ 83232 h 347577"/>
              <a:gd name="connsiteX125" fmla="*/ 96679 w 751141"/>
              <a:gd name="connsiteY125" fmla="*/ 79332 h 347577"/>
              <a:gd name="connsiteX126" fmla="*/ 106585 w 751141"/>
              <a:gd name="connsiteY126" fmla="*/ 78001 h 347577"/>
              <a:gd name="connsiteX127" fmla="*/ 108776 w 751141"/>
              <a:gd name="connsiteY127" fmla="*/ 82186 h 347577"/>
              <a:gd name="connsiteX128" fmla="*/ 115920 w 751141"/>
              <a:gd name="connsiteY128" fmla="*/ 82757 h 347577"/>
              <a:gd name="connsiteX129" fmla="*/ 128397 w 751141"/>
              <a:gd name="connsiteY129" fmla="*/ 80474 h 347577"/>
              <a:gd name="connsiteX130" fmla="*/ 134112 w 751141"/>
              <a:gd name="connsiteY130" fmla="*/ 74481 h 347577"/>
              <a:gd name="connsiteX131" fmla="*/ 132969 w 751141"/>
              <a:gd name="connsiteY131" fmla="*/ 63161 h 347577"/>
              <a:gd name="connsiteX132" fmla="*/ 164211 w 751141"/>
              <a:gd name="connsiteY132" fmla="*/ 55552 h 347577"/>
              <a:gd name="connsiteX133" fmla="*/ 166592 w 751141"/>
              <a:gd name="connsiteY133" fmla="*/ 62020 h 347577"/>
              <a:gd name="connsiteX134" fmla="*/ 174689 w 751141"/>
              <a:gd name="connsiteY134" fmla="*/ 53744 h 347577"/>
              <a:gd name="connsiteX135" fmla="*/ 225933 w 751141"/>
              <a:gd name="connsiteY135" fmla="*/ 51557 h 347577"/>
              <a:gd name="connsiteX136" fmla="*/ 234315 w 751141"/>
              <a:gd name="connsiteY136" fmla="*/ 55457 h 347577"/>
              <a:gd name="connsiteX137" fmla="*/ 227933 w 751141"/>
              <a:gd name="connsiteY137" fmla="*/ 60783 h 347577"/>
              <a:gd name="connsiteX138" fmla="*/ 228600 w 751141"/>
              <a:gd name="connsiteY138" fmla="*/ 69249 h 347577"/>
              <a:gd name="connsiteX139" fmla="*/ 236220 w 751141"/>
              <a:gd name="connsiteY139" fmla="*/ 69630 h 347577"/>
              <a:gd name="connsiteX140" fmla="*/ 243840 w 751141"/>
              <a:gd name="connsiteY140" fmla="*/ 65444 h 347577"/>
              <a:gd name="connsiteX141" fmla="*/ 244507 w 751141"/>
              <a:gd name="connsiteY141" fmla="*/ 68108 h 347577"/>
              <a:gd name="connsiteX142" fmla="*/ 250889 w 751141"/>
              <a:gd name="connsiteY142" fmla="*/ 68108 h 347577"/>
              <a:gd name="connsiteX143" fmla="*/ 254508 w 751141"/>
              <a:gd name="connsiteY143" fmla="*/ 62781 h 347577"/>
              <a:gd name="connsiteX144" fmla="*/ 237077 w 751141"/>
              <a:gd name="connsiteY144" fmla="*/ 55647 h 347577"/>
              <a:gd name="connsiteX145" fmla="*/ 247365 w 751141"/>
              <a:gd name="connsiteY145" fmla="*/ 51271 h 347577"/>
              <a:gd name="connsiteX146" fmla="*/ 274892 w 751141"/>
              <a:gd name="connsiteY146" fmla="*/ 53935 h 347577"/>
              <a:gd name="connsiteX147" fmla="*/ 296037 w 751141"/>
              <a:gd name="connsiteY147" fmla="*/ 51081 h 347577"/>
              <a:gd name="connsiteX148" fmla="*/ 324708 w 751141"/>
              <a:gd name="connsiteY148" fmla="*/ 35576 h 347577"/>
              <a:gd name="connsiteX149" fmla="*/ 346520 w 751141"/>
              <a:gd name="connsiteY149" fmla="*/ 9417 h 347577"/>
              <a:gd name="connsiteX150" fmla="*/ 396812 w 751141"/>
              <a:gd name="connsiteY150" fmla="*/ 0 h 347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751141" h="347577">
                <a:moveTo>
                  <a:pt x="129159" y="65349"/>
                </a:moveTo>
                <a:lnTo>
                  <a:pt x="90488" y="79237"/>
                </a:lnTo>
                <a:lnTo>
                  <a:pt x="86773" y="84564"/>
                </a:lnTo>
                <a:lnTo>
                  <a:pt x="68771" y="86086"/>
                </a:lnTo>
                <a:lnTo>
                  <a:pt x="129159" y="65349"/>
                </a:lnTo>
                <a:close/>
                <a:moveTo>
                  <a:pt x="396812" y="0"/>
                </a:moveTo>
                <a:lnTo>
                  <a:pt x="407670" y="35386"/>
                </a:lnTo>
                <a:lnTo>
                  <a:pt x="413671" y="44042"/>
                </a:lnTo>
                <a:lnTo>
                  <a:pt x="427387" y="53554"/>
                </a:lnTo>
                <a:lnTo>
                  <a:pt x="436817" y="54030"/>
                </a:lnTo>
                <a:lnTo>
                  <a:pt x="443389" y="64113"/>
                </a:lnTo>
                <a:lnTo>
                  <a:pt x="448437" y="62876"/>
                </a:lnTo>
                <a:lnTo>
                  <a:pt x="449199" y="58881"/>
                </a:lnTo>
                <a:lnTo>
                  <a:pt x="452628" y="60403"/>
                </a:lnTo>
                <a:lnTo>
                  <a:pt x="463201" y="73910"/>
                </a:lnTo>
                <a:lnTo>
                  <a:pt x="461486" y="92650"/>
                </a:lnTo>
                <a:lnTo>
                  <a:pt x="465773" y="95693"/>
                </a:lnTo>
                <a:lnTo>
                  <a:pt x="476060" y="120330"/>
                </a:lnTo>
                <a:lnTo>
                  <a:pt x="487680" y="137737"/>
                </a:lnTo>
                <a:lnTo>
                  <a:pt x="520732" y="159901"/>
                </a:lnTo>
                <a:lnTo>
                  <a:pt x="529019" y="173504"/>
                </a:lnTo>
                <a:lnTo>
                  <a:pt x="541497" y="179782"/>
                </a:lnTo>
                <a:lnTo>
                  <a:pt x="555784" y="178355"/>
                </a:lnTo>
                <a:lnTo>
                  <a:pt x="576834" y="189009"/>
                </a:lnTo>
                <a:lnTo>
                  <a:pt x="589122" y="182921"/>
                </a:lnTo>
                <a:lnTo>
                  <a:pt x="605124" y="181874"/>
                </a:lnTo>
                <a:lnTo>
                  <a:pt x="607981" y="175026"/>
                </a:lnTo>
                <a:lnTo>
                  <a:pt x="604742" y="157713"/>
                </a:lnTo>
                <a:lnTo>
                  <a:pt x="607600" y="145347"/>
                </a:lnTo>
                <a:lnTo>
                  <a:pt x="634175" y="144111"/>
                </a:lnTo>
                <a:lnTo>
                  <a:pt x="668941" y="151720"/>
                </a:lnTo>
                <a:lnTo>
                  <a:pt x="684562" y="166464"/>
                </a:lnTo>
                <a:lnTo>
                  <a:pt x="699421" y="172742"/>
                </a:lnTo>
                <a:lnTo>
                  <a:pt x="706755" y="181303"/>
                </a:lnTo>
                <a:lnTo>
                  <a:pt x="713232" y="177308"/>
                </a:lnTo>
                <a:lnTo>
                  <a:pt x="751142" y="192338"/>
                </a:lnTo>
                <a:lnTo>
                  <a:pt x="750951" y="207938"/>
                </a:lnTo>
                <a:lnTo>
                  <a:pt x="750951" y="207938"/>
                </a:lnTo>
                <a:lnTo>
                  <a:pt x="748951" y="345866"/>
                </a:lnTo>
                <a:lnTo>
                  <a:pt x="648367" y="347578"/>
                </a:lnTo>
                <a:lnTo>
                  <a:pt x="648367" y="347578"/>
                </a:lnTo>
                <a:lnTo>
                  <a:pt x="653415" y="337780"/>
                </a:lnTo>
                <a:lnTo>
                  <a:pt x="660654" y="335117"/>
                </a:lnTo>
                <a:lnTo>
                  <a:pt x="650177" y="318090"/>
                </a:lnTo>
                <a:lnTo>
                  <a:pt x="637699" y="314570"/>
                </a:lnTo>
                <a:lnTo>
                  <a:pt x="635889" y="306675"/>
                </a:lnTo>
                <a:lnTo>
                  <a:pt x="594551" y="295260"/>
                </a:lnTo>
                <a:lnTo>
                  <a:pt x="601695" y="269958"/>
                </a:lnTo>
                <a:lnTo>
                  <a:pt x="589598" y="238567"/>
                </a:lnTo>
                <a:lnTo>
                  <a:pt x="565214" y="226582"/>
                </a:lnTo>
                <a:lnTo>
                  <a:pt x="564738" y="207462"/>
                </a:lnTo>
                <a:lnTo>
                  <a:pt x="554641" y="194526"/>
                </a:lnTo>
                <a:lnTo>
                  <a:pt x="543116" y="197189"/>
                </a:lnTo>
                <a:lnTo>
                  <a:pt x="531781" y="195477"/>
                </a:lnTo>
                <a:lnTo>
                  <a:pt x="526161" y="199662"/>
                </a:lnTo>
                <a:lnTo>
                  <a:pt x="520827" y="196808"/>
                </a:lnTo>
                <a:lnTo>
                  <a:pt x="521970" y="191196"/>
                </a:lnTo>
                <a:lnTo>
                  <a:pt x="508159" y="187677"/>
                </a:lnTo>
                <a:lnTo>
                  <a:pt x="501396" y="205179"/>
                </a:lnTo>
                <a:lnTo>
                  <a:pt x="482822" y="205465"/>
                </a:lnTo>
                <a:lnTo>
                  <a:pt x="465963" y="200899"/>
                </a:lnTo>
                <a:lnTo>
                  <a:pt x="466344" y="205084"/>
                </a:lnTo>
                <a:lnTo>
                  <a:pt x="462249" y="204323"/>
                </a:lnTo>
                <a:lnTo>
                  <a:pt x="461106" y="207843"/>
                </a:lnTo>
                <a:lnTo>
                  <a:pt x="465011" y="224489"/>
                </a:lnTo>
                <a:lnTo>
                  <a:pt x="461296" y="231909"/>
                </a:lnTo>
                <a:lnTo>
                  <a:pt x="429959" y="243228"/>
                </a:lnTo>
                <a:lnTo>
                  <a:pt x="424529" y="251124"/>
                </a:lnTo>
                <a:lnTo>
                  <a:pt x="368998" y="291741"/>
                </a:lnTo>
                <a:lnTo>
                  <a:pt x="345948" y="313143"/>
                </a:lnTo>
                <a:lnTo>
                  <a:pt x="327756" y="321134"/>
                </a:lnTo>
                <a:lnTo>
                  <a:pt x="320040" y="318185"/>
                </a:lnTo>
                <a:lnTo>
                  <a:pt x="313754" y="309909"/>
                </a:lnTo>
                <a:lnTo>
                  <a:pt x="313373" y="303631"/>
                </a:lnTo>
                <a:lnTo>
                  <a:pt x="301847" y="285177"/>
                </a:lnTo>
                <a:lnTo>
                  <a:pt x="296704" y="283275"/>
                </a:lnTo>
                <a:lnTo>
                  <a:pt x="292513" y="286604"/>
                </a:lnTo>
                <a:lnTo>
                  <a:pt x="280607" y="287175"/>
                </a:lnTo>
                <a:lnTo>
                  <a:pt x="277178" y="284036"/>
                </a:lnTo>
                <a:lnTo>
                  <a:pt x="280035" y="266248"/>
                </a:lnTo>
                <a:lnTo>
                  <a:pt x="260318" y="245511"/>
                </a:lnTo>
                <a:lnTo>
                  <a:pt x="256699" y="236665"/>
                </a:lnTo>
                <a:lnTo>
                  <a:pt x="258033" y="231148"/>
                </a:lnTo>
                <a:lnTo>
                  <a:pt x="271558" y="210982"/>
                </a:lnTo>
                <a:lnTo>
                  <a:pt x="274892" y="194906"/>
                </a:lnTo>
                <a:lnTo>
                  <a:pt x="248317" y="195762"/>
                </a:lnTo>
                <a:lnTo>
                  <a:pt x="240983" y="192433"/>
                </a:lnTo>
                <a:lnTo>
                  <a:pt x="227743" y="176357"/>
                </a:lnTo>
                <a:lnTo>
                  <a:pt x="207359" y="168272"/>
                </a:lnTo>
                <a:lnTo>
                  <a:pt x="202216" y="174074"/>
                </a:lnTo>
                <a:lnTo>
                  <a:pt x="186404" y="176738"/>
                </a:lnTo>
                <a:lnTo>
                  <a:pt x="179261" y="244084"/>
                </a:lnTo>
                <a:lnTo>
                  <a:pt x="173641" y="255119"/>
                </a:lnTo>
                <a:lnTo>
                  <a:pt x="162211" y="262633"/>
                </a:lnTo>
                <a:lnTo>
                  <a:pt x="148971" y="280421"/>
                </a:lnTo>
                <a:lnTo>
                  <a:pt x="148400" y="295736"/>
                </a:lnTo>
                <a:lnTo>
                  <a:pt x="124302" y="325890"/>
                </a:lnTo>
                <a:lnTo>
                  <a:pt x="124302" y="325890"/>
                </a:lnTo>
                <a:lnTo>
                  <a:pt x="105918" y="318660"/>
                </a:lnTo>
                <a:lnTo>
                  <a:pt x="102298" y="297734"/>
                </a:lnTo>
                <a:lnTo>
                  <a:pt x="105918" y="288221"/>
                </a:lnTo>
                <a:lnTo>
                  <a:pt x="104299" y="276331"/>
                </a:lnTo>
                <a:lnTo>
                  <a:pt x="93726" y="247033"/>
                </a:lnTo>
                <a:lnTo>
                  <a:pt x="89535" y="242467"/>
                </a:lnTo>
                <a:lnTo>
                  <a:pt x="65627" y="233241"/>
                </a:lnTo>
                <a:lnTo>
                  <a:pt x="61627" y="227723"/>
                </a:lnTo>
                <a:lnTo>
                  <a:pt x="50578" y="227343"/>
                </a:lnTo>
                <a:lnTo>
                  <a:pt x="36862" y="208033"/>
                </a:lnTo>
                <a:lnTo>
                  <a:pt x="23622" y="204323"/>
                </a:lnTo>
                <a:lnTo>
                  <a:pt x="13526" y="195192"/>
                </a:lnTo>
                <a:lnTo>
                  <a:pt x="13716" y="166464"/>
                </a:lnTo>
                <a:lnTo>
                  <a:pt x="8382" y="152481"/>
                </a:lnTo>
                <a:lnTo>
                  <a:pt x="7239" y="125562"/>
                </a:lnTo>
                <a:lnTo>
                  <a:pt x="2381" y="121757"/>
                </a:lnTo>
                <a:lnTo>
                  <a:pt x="10573" y="113481"/>
                </a:lnTo>
                <a:lnTo>
                  <a:pt x="19336" y="118332"/>
                </a:lnTo>
                <a:lnTo>
                  <a:pt x="21622" y="115574"/>
                </a:lnTo>
                <a:lnTo>
                  <a:pt x="0" y="111864"/>
                </a:lnTo>
                <a:lnTo>
                  <a:pt x="18002" y="103398"/>
                </a:lnTo>
                <a:lnTo>
                  <a:pt x="18002" y="103398"/>
                </a:lnTo>
                <a:lnTo>
                  <a:pt x="60484" y="89035"/>
                </a:lnTo>
                <a:lnTo>
                  <a:pt x="61817" y="100830"/>
                </a:lnTo>
                <a:lnTo>
                  <a:pt x="87154" y="96359"/>
                </a:lnTo>
                <a:lnTo>
                  <a:pt x="92679" y="92459"/>
                </a:lnTo>
                <a:lnTo>
                  <a:pt x="89916" y="83232"/>
                </a:lnTo>
                <a:lnTo>
                  <a:pt x="96679" y="79332"/>
                </a:lnTo>
                <a:lnTo>
                  <a:pt x="106585" y="78001"/>
                </a:lnTo>
                <a:lnTo>
                  <a:pt x="108776" y="82186"/>
                </a:lnTo>
                <a:lnTo>
                  <a:pt x="115920" y="82757"/>
                </a:lnTo>
                <a:lnTo>
                  <a:pt x="128397" y="80474"/>
                </a:lnTo>
                <a:lnTo>
                  <a:pt x="134112" y="74481"/>
                </a:lnTo>
                <a:lnTo>
                  <a:pt x="132969" y="63161"/>
                </a:lnTo>
                <a:lnTo>
                  <a:pt x="164211" y="55552"/>
                </a:lnTo>
                <a:lnTo>
                  <a:pt x="166592" y="62020"/>
                </a:lnTo>
                <a:lnTo>
                  <a:pt x="174689" y="53744"/>
                </a:lnTo>
                <a:lnTo>
                  <a:pt x="225933" y="51557"/>
                </a:lnTo>
                <a:lnTo>
                  <a:pt x="234315" y="55457"/>
                </a:lnTo>
                <a:lnTo>
                  <a:pt x="227933" y="60783"/>
                </a:lnTo>
                <a:lnTo>
                  <a:pt x="228600" y="69249"/>
                </a:lnTo>
                <a:lnTo>
                  <a:pt x="236220" y="69630"/>
                </a:lnTo>
                <a:lnTo>
                  <a:pt x="243840" y="65444"/>
                </a:lnTo>
                <a:lnTo>
                  <a:pt x="244507" y="68108"/>
                </a:lnTo>
                <a:lnTo>
                  <a:pt x="250889" y="68108"/>
                </a:lnTo>
                <a:lnTo>
                  <a:pt x="254508" y="62781"/>
                </a:lnTo>
                <a:lnTo>
                  <a:pt x="237077" y="55647"/>
                </a:lnTo>
                <a:lnTo>
                  <a:pt x="247365" y="51271"/>
                </a:lnTo>
                <a:lnTo>
                  <a:pt x="274892" y="53935"/>
                </a:lnTo>
                <a:lnTo>
                  <a:pt x="296037" y="51081"/>
                </a:lnTo>
                <a:lnTo>
                  <a:pt x="324708" y="35576"/>
                </a:lnTo>
                <a:lnTo>
                  <a:pt x="346520" y="9417"/>
                </a:lnTo>
                <a:lnTo>
                  <a:pt x="39681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30" name="Forma libre 29">
            <a:extLst>
              <a:ext uri="{FF2B5EF4-FFF2-40B4-BE49-F238E27FC236}">
                <a16:creationId xmlns:a16="http://schemas.microsoft.com/office/drawing/2014/main" id="{7A3F9875-3636-DA43-9AA1-1AF3FFECD72B}"/>
              </a:ext>
            </a:extLst>
          </p:cNvPr>
          <p:cNvSpPr/>
          <p:nvPr/>
        </p:nvSpPr>
        <p:spPr>
          <a:xfrm>
            <a:off x="6919584" y="3325341"/>
            <a:ext cx="626845" cy="1262941"/>
          </a:xfrm>
          <a:custGeom>
            <a:avLst/>
            <a:gdLst>
              <a:gd name="connsiteX0" fmla="*/ 573405 w 709231"/>
              <a:gd name="connsiteY0" fmla="*/ 893200 h 1428929"/>
              <a:gd name="connsiteX1" fmla="*/ 571119 w 709231"/>
              <a:gd name="connsiteY1" fmla="*/ 935625 h 1428929"/>
              <a:gd name="connsiteX2" fmla="*/ 568452 w 709231"/>
              <a:gd name="connsiteY2" fmla="*/ 936481 h 1428929"/>
              <a:gd name="connsiteX3" fmla="*/ 573405 w 709231"/>
              <a:gd name="connsiteY3" fmla="*/ 893200 h 1428929"/>
              <a:gd name="connsiteX4" fmla="*/ 637889 w 709231"/>
              <a:gd name="connsiteY4" fmla="*/ 642077 h 1428929"/>
              <a:gd name="connsiteX5" fmla="*/ 642271 w 709231"/>
              <a:gd name="connsiteY5" fmla="*/ 643599 h 1428929"/>
              <a:gd name="connsiteX6" fmla="*/ 615220 w 709231"/>
              <a:gd name="connsiteY6" fmla="*/ 709899 h 1428929"/>
              <a:gd name="connsiteX7" fmla="*/ 612077 w 709231"/>
              <a:gd name="connsiteY7" fmla="*/ 696867 h 1428929"/>
              <a:gd name="connsiteX8" fmla="*/ 614458 w 709231"/>
              <a:gd name="connsiteY8" fmla="*/ 688306 h 1428929"/>
              <a:gd name="connsiteX9" fmla="*/ 619982 w 709231"/>
              <a:gd name="connsiteY9" fmla="*/ 683550 h 1428929"/>
              <a:gd name="connsiteX10" fmla="*/ 621316 w 709231"/>
              <a:gd name="connsiteY10" fmla="*/ 673943 h 1428929"/>
              <a:gd name="connsiteX11" fmla="*/ 637889 w 709231"/>
              <a:gd name="connsiteY11" fmla="*/ 642077 h 1428929"/>
              <a:gd name="connsiteX12" fmla="*/ 555022 w 709231"/>
              <a:gd name="connsiteY12" fmla="*/ 1415613 h 1428929"/>
              <a:gd name="connsiteX13" fmla="*/ 535972 w 709231"/>
              <a:gd name="connsiteY13" fmla="*/ 1428930 h 1428929"/>
              <a:gd name="connsiteX14" fmla="*/ 521494 w 709231"/>
              <a:gd name="connsiteY14" fmla="*/ 1413330 h 1428929"/>
              <a:gd name="connsiteX15" fmla="*/ 517493 w 709231"/>
              <a:gd name="connsiteY15" fmla="*/ 1402486 h 1428929"/>
              <a:gd name="connsiteX16" fmla="*/ 506063 w 709231"/>
              <a:gd name="connsiteY16" fmla="*/ 1392498 h 1428929"/>
              <a:gd name="connsiteX17" fmla="*/ 493205 w 709231"/>
              <a:gd name="connsiteY17" fmla="*/ 1390881 h 1428929"/>
              <a:gd name="connsiteX18" fmla="*/ 478250 w 709231"/>
              <a:gd name="connsiteY18" fmla="*/ 1379466 h 1428929"/>
              <a:gd name="connsiteX19" fmla="*/ 467297 w 709231"/>
              <a:gd name="connsiteY19" fmla="*/ 1375757 h 1428929"/>
              <a:gd name="connsiteX20" fmla="*/ 460439 w 709231"/>
              <a:gd name="connsiteY20" fmla="*/ 1363391 h 1428929"/>
              <a:gd name="connsiteX21" fmla="*/ 436245 w 709231"/>
              <a:gd name="connsiteY21" fmla="*/ 1366149 h 1428929"/>
              <a:gd name="connsiteX22" fmla="*/ 432435 w 709231"/>
              <a:gd name="connsiteY22" fmla="*/ 1372808 h 1428929"/>
              <a:gd name="connsiteX23" fmla="*/ 434435 w 709231"/>
              <a:gd name="connsiteY23" fmla="*/ 1379371 h 1428929"/>
              <a:gd name="connsiteX24" fmla="*/ 415576 w 709231"/>
              <a:gd name="connsiteY24" fmla="*/ 1383557 h 1428929"/>
              <a:gd name="connsiteX25" fmla="*/ 414147 w 709231"/>
              <a:gd name="connsiteY25" fmla="*/ 1377849 h 1428929"/>
              <a:gd name="connsiteX26" fmla="*/ 410242 w 709231"/>
              <a:gd name="connsiteY26" fmla="*/ 1379562 h 1428929"/>
              <a:gd name="connsiteX27" fmla="*/ 403289 w 709231"/>
              <a:gd name="connsiteY27" fmla="*/ 1374044 h 1428929"/>
              <a:gd name="connsiteX28" fmla="*/ 392716 w 709231"/>
              <a:gd name="connsiteY28" fmla="*/ 1371952 h 1428929"/>
              <a:gd name="connsiteX29" fmla="*/ 353092 w 709231"/>
              <a:gd name="connsiteY29" fmla="*/ 1374330 h 1428929"/>
              <a:gd name="connsiteX30" fmla="*/ 336137 w 709231"/>
              <a:gd name="connsiteY30" fmla="*/ 1383937 h 1428929"/>
              <a:gd name="connsiteX31" fmla="*/ 336137 w 709231"/>
              <a:gd name="connsiteY31" fmla="*/ 1383937 h 1428929"/>
              <a:gd name="connsiteX32" fmla="*/ 326993 w 709231"/>
              <a:gd name="connsiteY32" fmla="*/ 1382320 h 1428929"/>
              <a:gd name="connsiteX33" fmla="*/ 306610 w 709231"/>
              <a:gd name="connsiteY33" fmla="*/ 1386505 h 1428929"/>
              <a:gd name="connsiteX34" fmla="*/ 288608 w 709231"/>
              <a:gd name="connsiteY34" fmla="*/ 1375281 h 1428929"/>
              <a:gd name="connsiteX35" fmla="*/ 281845 w 709231"/>
              <a:gd name="connsiteY35" fmla="*/ 1382796 h 1428929"/>
              <a:gd name="connsiteX36" fmla="*/ 259747 w 709231"/>
              <a:gd name="connsiteY36" fmla="*/ 1383557 h 1428929"/>
              <a:gd name="connsiteX37" fmla="*/ 240697 w 709231"/>
              <a:gd name="connsiteY37" fmla="*/ 1379847 h 1428929"/>
              <a:gd name="connsiteX38" fmla="*/ 223647 w 709231"/>
              <a:gd name="connsiteY38" fmla="*/ 1381940 h 1428929"/>
              <a:gd name="connsiteX39" fmla="*/ 203168 w 709231"/>
              <a:gd name="connsiteY39" fmla="*/ 1354830 h 1428929"/>
              <a:gd name="connsiteX40" fmla="*/ 194405 w 709231"/>
              <a:gd name="connsiteY40" fmla="*/ 1330859 h 1428929"/>
              <a:gd name="connsiteX41" fmla="*/ 186500 w 709231"/>
              <a:gd name="connsiteY41" fmla="*/ 1319730 h 1428929"/>
              <a:gd name="connsiteX42" fmla="*/ 173355 w 709231"/>
              <a:gd name="connsiteY42" fmla="*/ 1309456 h 1428929"/>
              <a:gd name="connsiteX43" fmla="*/ 157258 w 709231"/>
              <a:gd name="connsiteY43" fmla="*/ 1304129 h 1428929"/>
              <a:gd name="connsiteX44" fmla="*/ 149543 w 709231"/>
              <a:gd name="connsiteY44" fmla="*/ 1291859 h 1428929"/>
              <a:gd name="connsiteX45" fmla="*/ 143637 w 709231"/>
              <a:gd name="connsiteY45" fmla="*/ 1288720 h 1428929"/>
              <a:gd name="connsiteX46" fmla="*/ 134398 w 709231"/>
              <a:gd name="connsiteY46" fmla="*/ 1294046 h 1428929"/>
              <a:gd name="connsiteX47" fmla="*/ 134874 w 709231"/>
              <a:gd name="connsiteY47" fmla="*/ 1303844 h 1428929"/>
              <a:gd name="connsiteX48" fmla="*/ 128683 w 709231"/>
              <a:gd name="connsiteY48" fmla="*/ 1307934 h 1428929"/>
              <a:gd name="connsiteX49" fmla="*/ 107728 w 709231"/>
              <a:gd name="connsiteY49" fmla="*/ 1300990 h 1428929"/>
              <a:gd name="connsiteX50" fmla="*/ 76676 w 709231"/>
              <a:gd name="connsiteY50" fmla="*/ 1298517 h 1428929"/>
              <a:gd name="connsiteX51" fmla="*/ 36576 w 709231"/>
              <a:gd name="connsiteY51" fmla="*/ 1285485 h 1428929"/>
              <a:gd name="connsiteX52" fmla="*/ 26194 w 709231"/>
              <a:gd name="connsiteY52" fmla="*/ 1276639 h 1428929"/>
              <a:gd name="connsiteX53" fmla="*/ 24384 w 709231"/>
              <a:gd name="connsiteY53" fmla="*/ 1270076 h 1428929"/>
              <a:gd name="connsiteX54" fmla="*/ 22193 w 709231"/>
              <a:gd name="connsiteY54" fmla="*/ 1241729 h 1428929"/>
              <a:gd name="connsiteX55" fmla="*/ 25432 w 709231"/>
              <a:gd name="connsiteY55" fmla="*/ 1207199 h 1428929"/>
              <a:gd name="connsiteX56" fmla="*/ 20860 w 709231"/>
              <a:gd name="connsiteY56" fmla="*/ 1196260 h 1428929"/>
              <a:gd name="connsiteX57" fmla="*/ 11049 w 709231"/>
              <a:gd name="connsiteY57" fmla="*/ 1188841 h 1428929"/>
              <a:gd name="connsiteX58" fmla="*/ 9620 w 709231"/>
              <a:gd name="connsiteY58" fmla="*/ 1169341 h 1428929"/>
              <a:gd name="connsiteX59" fmla="*/ 1143 w 709231"/>
              <a:gd name="connsiteY59" fmla="*/ 1159258 h 1428929"/>
              <a:gd name="connsiteX60" fmla="*/ 1143 w 709231"/>
              <a:gd name="connsiteY60" fmla="*/ 1159258 h 1428929"/>
              <a:gd name="connsiteX61" fmla="*/ 5144 w 709231"/>
              <a:gd name="connsiteY61" fmla="*/ 1151933 h 1428929"/>
              <a:gd name="connsiteX62" fmla="*/ 0 w 709231"/>
              <a:gd name="connsiteY62" fmla="*/ 1139092 h 1428929"/>
              <a:gd name="connsiteX63" fmla="*/ 7620 w 709231"/>
              <a:gd name="connsiteY63" fmla="*/ 1132623 h 1428929"/>
              <a:gd name="connsiteX64" fmla="*/ 37148 w 709231"/>
              <a:gd name="connsiteY64" fmla="*/ 1136238 h 1428929"/>
              <a:gd name="connsiteX65" fmla="*/ 39148 w 709231"/>
              <a:gd name="connsiteY65" fmla="*/ 1119402 h 1428929"/>
              <a:gd name="connsiteX66" fmla="*/ 35433 w 709231"/>
              <a:gd name="connsiteY66" fmla="*/ 1092387 h 1428929"/>
              <a:gd name="connsiteX67" fmla="*/ 38576 w 709231"/>
              <a:gd name="connsiteY67" fmla="*/ 1083255 h 1428929"/>
              <a:gd name="connsiteX68" fmla="*/ 52578 w 709231"/>
              <a:gd name="connsiteY68" fmla="*/ 1066418 h 1428929"/>
              <a:gd name="connsiteX69" fmla="*/ 58960 w 709231"/>
              <a:gd name="connsiteY69" fmla="*/ 1039689 h 1428929"/>
              <a:gd name="connsiteX70" fmla="*/ 80963 w 709231"/>
              <a:gd name="connsiteY70" fmla="*/ 1027989 h 1428929"/>
              <a:gd name="connsiteX71" fmla="*/ 105251 w 709231"/>
              <a:gd name="connsiteY71" fmla="*/ 1034457 h 1428929"/>
              <a:gd name="connsiteX72" fmla="*/ 112014 w 709231"/>
              <a:gd name="connsiteY72" fmla="*/ 1033125 h 1428929"/>
              <a:gd name="connsiteX73" fmla="*/ 128683 w 709231"/>
              <a:gd name="connsiteY73" fmla="*/ 1023899 h 1428929"/>
              <a:gd name="connsiteX74" fmla="*/ 131921 w 709231"/>
              <a:gd name="connsiteY74" fmla="*/ 1009535 h 1428929"/>
              <a:gd name="connsiteX75" fmla="*/ 135350 w 709231"/>
              <a:gd name="connsiteY75" fmla="*/ 1008584 h 1428929"/>
              <a:gd name="connsiteX76" fmla="*/ 156782 w 709231"/>
              <a:gd name="connsiteY76" fmla="*/ 1012864 h 1428929"/>
              <a:gd name="connsiteX77" fmla="*/ 149543 w 709231"/>
              <a:gd name="connsiteY77" fmla="*/ 990606 h 1428929"/>
              <a:gd name="connsiteX78" fmla="*/ 136493 w 709231"/>
              <a:gd name="connsiteY78" fmla="*/ 983186 h 1428929"/>
              <a:gd name="connsiteX79" fmla="*/ 123158 w 709231"/>
              <a:gd name="connsiteY79" fmla="*/ 948657 h 1428929"/>
              <a:gd name="connsiteX80" fmla="*/ 106394 w 709231"/>
              <a:gd name="connsiteY80" fmla="*/ 928776 h 1428929"/>
              <a:gd name="connsiteX81" fmla="*/ 114586 w 709231"/>
              <a:gd name="connsiteY81" fmla="*/ 864378 h 1428929"/>
              <a:gd name="connsiteX82" fmla="*/ 102584 w 709231"/>
              <a:gd name="connsiteY82" fmla="*/ 839361 h 1428929"/>
              <a:gd name="connsiteX83" fmla="*/ 85058 w 709231"/>
              <a:gd name="connsiteY83" fmla="*/ 840217 h 1428929"/>
              <a:gd name="connsiteX84" fmla="*/ 82963 w 709231"/>
              <a:gd name="connsiteY84" fmla="*/ 837554 h 1428929"/>
              <a:gd name="connsiteX85" fmla="*/ 89535 w 709231"/>
              <a:gd name="connsiteY85" fmla="*/ 817578 h 1428929"/>
              <a:gd name="connsiteX86" fmla="*/ 108585 w 709231"/>
              <a:gd name="connsiteY86" fmla="*/ 804736 h 1428929"/>
              <a:gd name="connsiteX87" fmla="*/ 135922 w 709231"/>
              <a:gd name="connsiteY87" fmla="*/ 792656 h 1428929"/>
              <a:gd name="connsiteX88" fmla="*/ 148400 w 709231"/>
              <a:gd name="connsiteY88" fmla="*/ 772395 h 1428929"/>
              <a:gd name="connsiteX89" fmla="*/ 165068 w 709231"/>
              <a:gd name="connsiteY89" fmla="*/ 773441 h 1428929"/>
              <a:gd name="connsiteX90" fmla="*/ 175736 w 709231"/>
              <a:gd name="connsiteY90" fmla="*/ 758221 h 1428929"/>
              <a:gd name="connsiteX91" fmla="*/ 186690 w 709231"/>
              <a:gd name="connsiteY91" fmla="*/ 753655 h 1428929"/>
              <a:gd name="connsiteX92" fmla="*/ 190119 w 709231"/>
              <a:gd name="connsiteY92" fmla="*/ 743858 h 1428929"/>
              <a:gd name="connsiteX93" fmla="*/ 193739 w 709231"/>
              <a:gd name="connsiteY93" fmla="*/ 742621 h 1428929"/>
              <a:gd name="connsiteX94" fmla="*/ 197453 w 709231"/>
              <a:gd name="connsiteY94" fmla="*/ 757080 h 1428929"/>
              <a:gd name="connsiteX95" fmla="*/ 208026 w 709231"/>
              <a:gd name="connsiteY95" fmla="*/ 752799 h 1428929"/>
              <a:gd name="connsiteX96" fmla="*/ 212503 w 709231"/>
              <a:gd name="connsiteY96" fmla="*/ 737580 h 1428929"/>
              <a:gd name="connsiteX97" fmla="*/ 221266 w 709231"/>
              <a:gd name="connsiteY97" fmla="*/ 731016 h 1428929"/>
              <a:gd name="connsiteX98" fmla="*/ 229934 w 709231"/>
              <a:gd name="connsiteY98" fmla="*/ 730160 h 1428929"/>
              <a:gd name="connsiteX99" fmla="*/ 233553 w 709231"/>
              <a:gd name="connsiteY99" fmla="*/ 714275 h 1428929"/>
              <a:gd name="connsiteX100" fmla="*/ 227171 w 709231"/>
              <a:gd name="connsiteY100" fmla="*/ 710850 h 1428929"/>
              <a:gd name="connsiteX101" fmla="*/ 221456 w 709231"/>
              <a:gd name="connsiteY101" fmla="*/ 689543 h 1428929"/>
              <a:gd name="connsiteX102" fmla="*/ 223838 w 709231"/>
              <a:gd name="connsiteY102" fmla="*/ 685738 h 1428929"/>
              <a:gd name="connsiteX103" fmla="*/ 235839 w 709231"/>
              <a:gd name="connsiteY103" fmla="*/ 681838 h 1428929"/>
              <a:gd name="connsiteX104" fmla="*/ 249746 w 709231"/>
              <a:gd name="connsiteY104" fmla="*/ 663099 h 1428929"/>
              <a:gd name="connsiteX105" fmla="*/ 254603 w 709231"/>
              <a:gd name="connsiteY105" fmla="*/ 663479 h 1428929"/>
              <a:gd name="connsiteX106" fmla="*/ 260318 w 709231"/>
              <a:gd name="connsiteY106" fmla="*/ 674609 h 1428929"/>
              <a:gd name="connsiteX107" fmla="*/ 286988 w 709231"/>
              <a:gd name="connsiteY107" fmla="*/ 676796 h 1428929"/>
              <a:gd name="connsiteX108" fmla="*/ 294132 w 709231"/>
              <a:gd name="connsiteY108" fmla="*/ 657487 h 1428929"/>
              <a:gd name="connsiteX109" fmla="*/ 303562 w 709231"/>
              <a:gd name="connsiteY109" fmla="*/ 646643 h 1428929"/>
              <a:gd name="connsiteX110" fmla="*/ 345281 w 709231"/>
              <a:gd name="connsiteY110" fmla="*/ 638557 h 1428929"/>
              <a:gd name="connsiteX111" fmla="*/ 354711 w 709231"/>
              <a:gd name="connsiteY111" fmla="*/ 627808 h 1428929"/>
              <a:gd name="connsiteX112" fmla="*/ 362045 w 709231"/>
              <a:gd name="connsiteY112" fmla="*/ 627047 h 1428929"/>
              <a:gd name="connsiteX113" fmla="*/ 375095 w 709231"/>
              <a:gd name="connsiteY113" fmla="*/ 613350 h 1428929"/>
              <a:gd name="connsiteX114" fmla="*/ 387001 w 709231"/>
              <a:gd name="connsiteY114" fmla="*/ 607357 h 1428929"/>
              <a:gd name="connsiteX115" fmla="*/ 392621 w 709231"/>
              <a:gd name="connsiteY115" fmla="*/ 594325 h 1428929"/>
              <a:gd name="connsiteX116" fmla="*/ 407289 w 709231"/>
              <a:gd name="connsiteY116" fmla="*/ 579391 h 1428929"/>
              <a:gd name="connsiteX117" fmla="*/ 407099 w 709231"/>
              <a:gd name="connsiteY117" fmla="*/ 574445 h 1428929"/>
              <a:gd name="connsiteX118" fmla="*/ 403289 w 709231"/>
              <a:gd name="connsiteY118" fmla="*/ 571876 h 1428929"/>
              <a:gd name="connsiteX119" fmla="*/ 384239 w 709231"/>
              <a:gd name="connsiteY119" fmla="*/ 565884 h 1428929"/>
              <a:gd name="connsiteX120" fmla="*/ 374809 w 709231"/>
              <a:gd name="connsiteY120" fmla="*/ 557989 h 1428929"/>
              <a:gd name="connsiteX121" fmla="*/ 378714 w 709231"/>
              <a:gd name="connsiteY121" fmla="*/ 550379 h 1428929"/>
              <a:gd name="connsiteX122" fmla="*/ 372142 w 709231"/>
              <a:gd name="connsiteY122" fmla="*/ 535444 h 1428929"/>
              <a:gd name="connsiteX123" fmla="*/ 374142 w 709231"/>
              <a:gd name="connsiteY123" fmla="*/ 515754 h 1428929"/>
              <a:gd name="connsiteX124" fmla="*/ 378619 w 709231"/>
              <a:gd name="connsiteY124" fmla="*/ 508430 h 1428929"/>
              <a:gd name="connsiteX125" fmla="*/ 372999 w 709231"/>
              <a:gd name="connsiteY125" fmla="*/ 493971 h 1428929"/>
              <a:gd name="connsiteX126" fmla="*/ 375857 w 709231"/>
              <a:gd name="connsiteY126" fmla="*/ 462200 h 1428929"/>
              <a:gd name="connsiteX127" fmla="*/ 368237 w 709231"/>
              <a:gd name="connsiteY127" fmla="*/ 452498 h 1428929"/>
              <a:gd name="connsiteX128" fmla="*/ 366999 w 709231"/>
              <a:gd name="connsiteY128" fmla="*/ 438515 h 1428929"/>
              <a:gd name="connsiteX129" fmla="*/ 360426 w 709231"/>
              <a:gd name="connsiteY129" fmla="*/ 434329 h 1428929"/>
              <a:gd name="connsiteX130" fmla="*/ 328136 w 709231"/>
              <a:gd name="connsiteY130" fmla="*/ 440798 h 1428929"/>
              <a:gd name="connsiteX131" fmla="*/ 318040 w 709231"/>
              <a:gd name="connsiteY131" fmla="*/ 439371 h 1428929"/>
              <a:gd name="connsiteX132" fmla="*/ 292703 w 709231"/>
              <a:gd name="connsiteY132" fmla="*/ 453829 h 1428929"/>
              <a:gd name="connsiteX133" fmla="*/ 283559 w 709231"/>
              <a:gd name="connsiteY133" fmla="*/ 448693 h 1428929"/>
              <a:gd name="connsiteX134" fmla="*/ 272225 w 709231"/>
              <a:gd name="connsiteY134" fmla="*/ 426434 h 1428929"/>
              <a:gd name="connsiteX135" fmla="*/ 266033 w 709231"/>
              <a:gd name="connsiteY135" fmla="*/ 420822 h 1428929"/>
              <a:gd name="connsiteX136" fmla="*/ 234791 w 709231"/>
              <a:gd name="connsiteY136" fmla="*/ 416446 h 1428929"/>
              <a:gd name="connsiteX137" fmla="*/ 231172 w 709231"/>
              <a:gd name="connsiteY137" fmla="*/ 410168 h 1428929"/>
              <a:gd name="connsiteX138" fmla="*/ 223361 w 709231"/>
              <a:gd name="connsiteY138" fmla="*/ 405793 h 1428929"/>
              <a:gd name="connsiteX139" fmla="*/ 231934 w 709231"/>
              <a:gd name="connsiteY139" fmla="*/ 402654 h 1428929"/>
              <a:gd name="connsiteX140" fmla="*/ 224695 w 709231"/>
              <a:gd name="connsiteY140" fmla="*/ 389907 h 1428929"/>
              <a:gd name="connsiteX141" fmla="*/ 228124 w 709231"/>
              <a:gd name="connsiteY141" fmla="*/ 383058 h 1428929"/>
              <a:gd name="connsiteX142" fmla="*/ 226409 w 709231"/>
              <a:gd name="connsiteY142" fmla="*/ 377351 h 1428929"/>
              <a:gd name="connsiteX143" fmla="*/ 220409 w 709231"/>
              <a:gd name="connsiteY143" fmla="*/ 376875 h 1428929"/>
              <a:gd name="connsiteX144" fmla="*/ 213265 w 709231"/>
              <a:gd name="connsiteY144" fmla="*/ 383914 h 1428929"/>
              <a:gd name="connsiteX145" fmla="*/ 206693 w 709231"/>
              <a:gd name="connsiteY145" fmla="*/ 383058 h 1428929"/>
              <a:gd name="connsiteX146" fmla="*/ 195549 w 709231"/>
              <a:gd name="connsiteY146" fmla="*/ 367648 h 1428929"/>
              <a:gd name="connsiteX147" fmla="*/ 196120 w 709231"/>
              <a:gd name="connsiteY147" fmla="*/ 358231 h 1428929"/>
              <a:gd name="connsiteX148" fmla="*/ 182594 w 709231"/>
              <a:gd name="connsiteY148" fmla="*/ 359373 h 1428929"/>
              <a:gd name="connsiteX149" fmla="*/ 165354 w 709231"/>
              <a:gd name="connsiteY149" fmla="*/ 335782 h 1428929"/>
              <a:gd name="connsiteX150" fmla="*/ 153448 w 709231"/>
              <a:gd name="connsiteY150" fmla="*/ 296402 h 1428929"/>
              <a:gd name="connsiteX151" fmla="*/ 135541 w 709231"/>
              <a:gd name="connsiteY151" fmla="*/ 294214 h 1428929"/>
              <a:gd name="connsiteX152" fmla="*/ 127445 w 709231"/>
              <a:gd name="connsiteY152" fmla="*/ 276141 h 1428929"/>
              <a:gd name="connsiteX153" fmla="*/ 121063 w 709231"/>
              <a:gd name="connsiteY153" fmla="*/ 272336 h 1428929"/>
              <a:gd name="connsiteX154" fmla="*/ 112681 w 709231"/>
              <a:gd name="connsiteY154" fmla="*/ 275950 h 1428929"/>
              <a:gd name="connsiteX155" fmla="*/ 105061 w 709231"/>
              <a:gd name="connsiteY155" fmla="*/ 268150 h 1428929"/>
              <a:gd name="connsiteX156" fmla="*/ 107252 w 709231"/>
              <a:gd name="connsiteY156" fmla="*/ 237521 h 1428929"/>
              <a:gd name="connsiteX157" fmla="*/ 111728 w 709231"/>
              <a:gd name="connsiteY157" fmla="*/ 225250 h 1428929"/>
              <a:gd name="connsiteX158" fmla="*/ 106775 w 709231"/>
              <a:gd name="connsiteY158" fmla="*/ 217830 h 1428929"/>
              <a:gd name="connsiteX159" fmla="*/ 94774 w 709231"/>
              <a:gd name="connsiteY159" fmla="*/ 211552 h 1428929"/>
              <a:gd name="connsiteX160" fmla="*/ 80867 w 709231"/>
              <a:gd name="connsiteY160" fmla="*/ 212028 h 1428929"/>
              <a:gd name="connsiteX161" fmla="*/ 79629 w 709231"/>
              <a:gd name="connsiteY161" fmla="*/ 201374 h 1428929"/>
              <a:gd name="connsiteX162" fmla="*/ 87344 w 709231"/>
              <a:gd name="connsiteY162" fmla="*/ 178640 h 1428929"/>
              <a:gd name="connsiteX163" fmla="*/ 102966 w 709231"/>
              <a:gd name="connsiteY163" fmla="*/ 165418 h 1428929"/>
              <a:gd name="connsiteX164" fmla="*/ 98965 w 709231"/>
              <a:gd name="connsiteY164" fmla="*/ 135074 h 1428929"/>
              <a:gd name="connsiteX165" fmla="*/ 88011 w 709231"/>
              <a:gd name="connsiteY165" fmla="*/ 124230 h 1428929"/>
              <a:gd name="connsiteX166" fmla="*/ 85725 w 709231"/>
              <a:gd name="connsiteY166" fmla="*/ 111103 h 1428929"/>
              <a:gd name="connsiteX167" fmla="*/ 87821 w 709231"/>
              <a:gd name="connsiteY167" fmla="*/ 87703 h 1428929"/>
              <a:gd name="connsiteX168" fmla="*/ 75724 w 709231"/>
              <a:gd name="connsiteY168" fmla="*/ 79427 h 1428929"/>
              <a:gd name="connsiteX169" fmla="*/ 86868 w 709231"/>
              <a:gd name="connsiteY169" fmla="*/ 65920 h 1428929"/>
              <a:gd name="connsiteX170" fmla="*/ 86392 w 709231"/>
              <a:gd name="connsiteY170" fmla="*/ 57549 h 1428929"/>
              <a:gd name="connsiteX171" fmla="*/ 48292 w 709231"/>
              <a:gd name="connsiteY171" fmla="*/ 55742 h 1428929"/>
              <a:gd name="connsiteX172" fmla="*/ 42577 w 709231"/>
              <a:gd name="connsiteY172" fmla="*/ 51461 h 1428929"/>
              <a:gd name="connsiteX173" fmla="*/ 45911 w 709231"/>
              <a:gd name="connsiteY173" fmla="*/ 41283 h 1428929"/>
              <a:gd name="connsiteX174" fmla="*/ 43339 w 709231"/>
              <a:gd name="connsiteY174" fmla="*/ 33769 h 1428929"/>
              <a:gd name="connsiteX175" fmla="*/ 49244 w 709231"/>
              <a:gd name="connsiteY175" fmla="*/ 27205 h 1428929"/>
              <a:gd name="connsiteX176" fmla="*/ 75724 w 709231"/>
              <a:gd name="connsiteY176" fmla="*/ 19595 h 1428929"/>
              <a:gd name="connsiteX177" fmla="*/ 87916 w 709231"/>
              <a:gd name="connsiteY177" fmla="*/ 3234 h 1428929"/>
              <a:gd name="connsiteX178" fmla="*/ 94107 w 709231"/>
              <a:gd name="connsiteY178" fmla="*/ 0 h 1428929"/>
              <a:gd name="connsiteX179" fmla="*/ 94107 w 709231"/>
              <a:gd name="connsiteY179" fmla="*/ 0 h 1428929"/>
              <a:gd name="connsiteX180" fmla="*/ 95822 w 709231"/>
              <a:gd name="connsiteY180" fmla="*/ 2758 h 1428929"/>
              <a:gd name="connsiteX181" fmla="*/ 107823 w 709231"/>
              <a:gd name="connsiteY181" fmla="*/ 2758 h 1428929"/>
              <a:gd name="connsiteX182" fmla="*/ 108871 w 709231"/>
              <a:gd name="connsiteY182" fmla="*/ 9512 h 1428929"/>
              <a:gd name="connsiteX183" fmla="*/ 115538 w 709231"/>
              <a:gd name="connsiteY183" fmla="*/ 11224 h 1428929"/>
              <a:gd name="connsiteX184" fmla="*/ 117253 w 709231"/>
              <a:gd name="connsiteY184" fmla="*/ 7515 h 1428929"/>
              <a:gd name="connsiteX185" fmla="*/ 124397 w 709231"/>
              <a:gd name="connsiteY185" fmla="*/ 7515 h 1428929"/>
              <a:gd name="connsiteX186" fmla="*/ 131064 w 709231"/>
              <a:gd name="connsiteY186" fmla="*/ 17503 h 1428929"/>
              <a:gd name="connsiteX187" fmla="*/ 134303 w 709231"/>
              <a:gd name="connsiteY187" fmla="*/ 14934 h 1428929"/>
              <a:gd name="connsiteX188" fmla="*/ 137732 w 709231"/>
              <a:gd name="connsiteY188" fmla="*/ 16837 h 1428929"/>
              <a:gd name="connsiteX189" fmla="*/ 144494 w 709231"/>
              <a:gd name="connsiteY189" fmla="*/ 28442 h 1428929"/>
              <a:gd name="connsiteX190" fmla="*/ 140875 w 709231"/>
              <a:gd name="connsiteY190" fmla="*/ 44803 h 1428929"/>
              <a:gd name="connsiteX191" fmla="*/ 148019 w 709231"/>
              <a:gd name="connsiteY191" fmla="*/ 44803 h 1428929"/>
              <a:gd name="connsiteX192" fmla="*/ 152210 w 709231"/>
              <a:gd name="connsiteY192" fmla="*/ 49844 h 1428929"/>
              <a:gd name="connsiteX193" fmla="*/ 148971 w 709231"/>
              <a:gd name="connsiteY193" fmla="*/ 77430 h 1428929"/>
              <a:gd name="connsiteX194" fmla="*/ 139541 w 709231"/>
              <a:gd name="connsiteY194" fmla="*/ 96359 h 1428929"/>
              <a:gd name="connsiteX195" fmla="*/ 149447 w 709231"/>
              <a:gd name="connsiteY195" fmla="*/ 97691 h 1428929"/>
              <a:gd name="connsiteX196" fmla="*/ 148209 w 709231"/>
              <a:gd name="connsiteY196" fmla="*/ 106537 h 1428929"/>
              <a:gd name="connsiteX197" fmla="*/ 150781 w 709231"/>
              <a:gd name="connsiteY197" fmla="*/ 109201 h 1428929"/>
              <a:gd name="connsiteX198" fmla="*/ 157829 w 709231"/>
              <a:gd name="connsiteY198" fmla="*/ 107393 h 1428929"/>
              <a:gd name="connsiteX199" fmla="*/ 161258 w 709231"/>
              <a:gd name="connsiteY199" fmla="*/ 112625 h 1428929"/>
              <a:gd name="connsiteX200" fmla="*/ 164973 w 709231"/>
              <a:gd name="connsiteY200" fmla="*/ 130984 h 1428929"/>
              <a:gd name="connsiteX201" fmla="*/ 161639 w 709231"/>
              <a:gd name="connsiteY201" fmla="*/ 150103 h 1428929"/>
              <a:gd name="connsiteX202" fmla="*/ 164592 w 709231"/>
              <a:gd name="connsiteY202" fmla="*/ 154479 h 1428929"/>
              <a:gd name="connsiteX203" fmla="*/ 159639 w 709231"/>
              <a:gd name="connsiteY203" fmla="*/ 160757 h 1428929"/>
              <a:gd name="connsiteX204" fmla="*/ 161163 w 709231"/>
              <a:gd name="connsiteY204" fmla="*/ 172362 h 1428929"/>
              <a:gd name="connsiteX205" fmla="*/ 168402 w 709231"/>
              <a:gd name="connsiteY205" fmla="*/ 173884 h 1428929"/>
              <a:gd name="connsiteX206" fmla="*/ 176308 w 709231"/>
              <a:gd name="connsiteY206" fmla="*/ 185394 h 1428929"/>
              <a:gd name="connsiteX207" fmla="*/ 173546 w 709231"/>
              <a:gd name="connsiteY207" fmla="*/ 189104 h 1428929"/>
              <a:gd name="connsiteX208" fmla="*/ 177927 w 709231"/>
              <a:gd name="connsiteY208" fmla="*/ 196047 h 1428929"/>
              <a:gd name="connsiteX209" fmla="*/ 188024 w 709231"/>
              <a:gd name="connsiteY209" fmla="*/ 198996 h 1428929"/>
              <a:gd name="connsiteX210" fmla="*/ 192024 w 709231"/>
              <a:gd name="connsiteY210" fmla="*/ 213265 h 1428929"/>
              <a:gd name="connsiteX211" fmla="*/ 199358 w 709231"/>
              <a:gd name="connsiteY211" fmla="*/ 215833 h 1428929"/>
              <a:gd name="connsiteX212" fmla="*/ 209074 w 709231"/>
              <a:gd name="connsiteY212" fmla="*/ 235618 h 1428929"/>
              <a:gd name="connsiteX213" fmla="*/ 208502 w 709231"/>
              <a:gd name="connsiteY213" fmla="*/ 243038 h 1428929"/>
              <a:gd name="connsiteX214" fmla="*/ 216884 w 709231"/>
              <a:gd name="connsiteY214" fmla="*/ 253026 h 1428929"/>
              <a:gd name="connsiteX215" fmla="*/ 221361 w 709231"/>
              <a:gd name="connsiteY215" fmla="*/ 275475 h 1428929"/>
              <a:gd name="connsiteX216" fmla="*/ 225362 w 709231"/>
              <a:gd name="connsiteY216" fmla="*/ 277567 h 1428929"/>
              <a:gd name="connsiteX217" fmla="*/ 226314 w 709231"/>
              <a:gd name="connsiteY217" fmla="*/ 300112 h 1428929"/>
              <a:gd name="connsiteX218" fmla="*/ 237935 w 709231"/>
              <a:gd name="connsiteY218" fmla="*/ 305343 h 1428929"/>
              <a:gd name="connsiteX219" fmla="*/ 244697 w 709231"/>
              <a:gd name="connsiteY219" fmla="*/ 316473 h 1428929"/>
              <a:gd name="connsiteX220" fmla="*/ 240221 w 709231"/>
              <a:gd name="connsiteY220" fmla="*/ 328458 h 1428929"/>
              <a:gd name="connsiteX221" fmla="*/ 249460 w 709231"/>
              <a:gd name="connsiteY221" fmla="*/ 338160 h 1428929"/>
              <a:gd name="connsiteX222" fmla="*/ 257175 w 709231"/>
              <a:gd name="connsiteY222" fmla="*/ 334165 h 1428929"/>
              <a:gd name="connsiteX223" fmla="*/ 264795 w 709231"/>
              <a:gd name="connsiteY223" fmla="*/ 339397 h 1428929"/>
              <a:gd name="connsiteX224" fmla="*/ 273082 w 709231"/>
              <a:gd name="connsiteY224" fmla="*/ 337399 h 1428929"/>
              <a:gd name="connsiteX225" fmla="*/ 277654 w 709231"/>
              <a:gd name="connsiteY225" fmla="*/ 338636 h 1428929"/>
              <a:gd name="connsiteX226" fmla="*/ 278130 w 709231"/>
              <a:gd name="connsiteY226" fmla="*/ 344343 h 1428929"/>
              <a:gd name="connsiteX227" fmla="*/ 285274 w 709231"/>
              <a:gd name="connsiteY227" fmla="*/ 343297 h 1428929"/>
              <a:gd name="connsiteX228" fmla="*/ 292322 w 709231"/>
              <a:gd name="connsiteY228" fmla="*/ 348814 h 1428929"/>
              <a:gd name="connsiteX229" fmla="*/ 295751 w 709231"/>
              <a:gd name="connsiteY229" fmla="*/ 346151 h 1428929"/>
              <a:gd name="connsiteX230" fmla="*/ 314135 w 709231"/>
              <a:gd name="connsiteY230" fmla="*/ 346056 h 1428929"/>
              <a:gd name="connsiteX231" fmla="*/ 317278 w 709231"/>
              <a:gd name="connsiteY231" fmla="*/ 354522 h 1428929"/>
              <a:gd name="connsiteX232" fmla="*/ 329565 w 709231"/>
              <a:gd name="connsiteY232" fmla="*/ 356995 h 1428929"/>
              <a:gd name="connsiteX233" fmla="*/ 344043 w 709231"/>
              <a:gd name="connsiteY233" fmla="*/ 376305 h 1428929"/>
              <a:gd name="connsiteX234" fmla="*/ 366713 w 709231"/>
              <a:gd name="connsiteY234" fmla="*/ 375258 h 1428929"/>
              <a:gd name="connsiteX235" fmla="*/ 366713 w 709231"/>
              <a:gd name="connsiteY235" fmla="*/ 380775 h 1428929"/>
              <a:gd name="connsiteX236" fmla="*/ 369666 w 709231"/>
              <a:gd name="connsiteY236" fmla="*/ 379729 h 1428929"/>
              <a:gd name="connsiteX237" fmla="*/ 371380 w 709231"/>
              <a:gd name="connsiteY237" fmla="*/ 383914 h 1428929"/>
              <a:gd name="connsiteX238" fmla="*/ 376142 w 709231"/>
              <a:gd name="connsiteY238" fmla="*/ 379349 h 1428929"/>
              <a:gd name="connsiteX239" fmla="*/ 385096 w 709231"/>
              <a:gd name="connsiteY239" fmla="*/ 383724 h 1428929"/>
              <a:gd name="connsiteX240" fmla="*/ 384620 w 709231"/>
              <a:gd name="connsiteY240" fmla="*/ 387719 h 1428929"/>
              <a:gd name="connsiteX241" fmla="*/ 399860 w 709231"/>
              <a:gd name="connsiteY241" fmla="*/ 384390 h 1428929"/>
              <a:gd name="connsiteX242" fmla="*/ 399955 w 709231"/>
              <a:gd name="connsiteY242" fmla="*/ 390668 h 1428929"/>
              <a:gd name="connsiteX243" fmla="*/ 412814 w 709231"/>
              <a:gd name="connsiteY243" fmla="*/ 402178 h 1428929"/>
              <a:gd name="connsiteX244" fmla="*/ 425387 w 709231"/>
              <a:gd name="connsiteY244" fmla="*/ 401036 h 1428929"/>
              <a:gd name="connsiteX245" fmla="*/ 425768 w 709231"/>
              <a:gd name="connsiteY245" fmla="*/ 408266 h 1428929"/>
              <a:gd name="connsiteX246" fmla="*/ 432911 w 709231"/>
              <a:gd name="connsiteY246" fmla="*/ 415876 h 1428929"/>
              <a:gd name="connsiteX247" fmla="*/ 447104 w 709231"/>
              <a:gd name="connsiteY247" fmla="*/ 424056 h 1428929"/>
              <a:gd name="connsiteX248" fmla="*/ 454628 w 709231"/>
              <a:gd name="connsiteY248" fmla="*/ 424722 h 1428929"/>
              <a:gd name="connsiteX249" fmla="*/ 458058 w 709231"/>
              <a:gd name="connsiteY249" fmla="*/ 428907 h 1428929"/>
              <a:gd name="connsiteX250" fmla="*/ 463201 w 709231"/>
              <a:gd name="connsiteY250" fmla="*/ 423961 h 1428929"/>
              <a:gd name="connsiteX251" fmla="*/ 469868 w 709231"/>
              <a:gd name="connsiteY251" fmla="*/ 429668 h 1428929"/>
              <a:gd name="connsiteX252" fmla="*/ 486347 w 709231"/>
              <a:gd name="connsiteY252" fmla="*/ 424817 h 1428929"/>
              <a:gd name="connsiteX253" fmla="*/ 489871 w 709231"/>
              <a:gd name="connsiteY253" fmla="*/ 431666 h 1428929"/>
              <a:gd name="connsiteX254" fmla="*/ 496253 w 709231"/>
              <a:gd name="connsiteY254" fmla="*/ 431951 h 1428929"/>
              <a:gd name="connsiteX255" fmla="*/ 497205 w 709231"/>
              <a:gd name="connsiteY255" fmla="*/ 427100 h 1428929"/>
              <a:gd name="connsiteX256" fmla="*/ 509207 w 709231"/>
              <a:gd name="connsiteY256" fmla="*/ 425483 h 1428929"/>
              <a:gd name="connsiteX257" fmla="*/ 512541 w 709231"/>
              <a:gd name="connsiteY257" fmla="*/ 428907 h 1428929"/>
              <a:gd name="connsiteX258" fmla="*/ 537496 w 709231"/>
              <a:gd name="connsiteY258" fmla="*/ 426339 h 1428929"/>
              <a:gd name="connsiteX259" fmla="*/ 544164 w 709231"/>
              <a:gd name="connsiteY259" fmla="*/ 430334 h 1428929"/>
              <a:gd name="connsiteX260" fmla="*/ 551212 w 709231"/>
              <a:gd name="connsiteY260" fmla="*/ 427005 h 1428929"/>
              <a:gd name="connsiteX261" fmla="*/ 554927 w 709231"/>
              <a:gd name="connsiteY261" fmla="*/ 429193 h 1428929"/>
              <a:gd name="connsiteX262" fmla="*/ 553498 w 709231"/>
              <a:gd name="connsiteY262" fmla="*/ 433759 h 1428929"/>
              <a:gd name="connsiteX263" fmla="*/ 561404 w 709231"/>
              <a:gd name="connsiteY263" fmla="*/ 436041 h 1428929"/>
              <a:gd name="connsiteX264" fmla="*/ 588931 w 709231"/>
              <a:gd name="connsiteY264" fmla="*/ 435946 h 1428929"/>
              <a:gd name="connsiteX265" fmla="*/ 599504 w 709231"/>
              <a:gd name="connsiteY265" fmla="*/ 454115 h 1428929"/>
              <a:gd name="connsiteX266" fmla="*/ 603790 w 709231"/>
              <a:gd name="connsiteY266" fmla="*/ 452878 h 1428929"/>
              <a:gd name="connsiteX267" fmla="*/ 608552 w 709231"/>
              <a:gd name="connsiteY267" fmla="*/ 462200 h 1428929"/>
              <a:gd name="connsiteX268" fmla="*/ 612267 w 709231"/>
              <a:gd name="connsiteY268" fmla="*/ 459632 h 1428929"/>
              <a:gd name="connsiteX269" fmla="*/ 619221 w 709231"/>
              <a:gd name="connsiteY269" fmla="*/ 472473 h 1428929"/>
              <a:gd name="connsiteX270" fmla="*/ 637318 w 709231"/>
              <a:gd name="connsiteY270" fmla="*/ 477895 h 1428929"/>
              <a:gd name="connsiteX271" fmla="*/ 635508 w 709231"/>
              <a:gd name="connsiteY271" fmla="*/ 480844 h 1428929"/>
              <a:gd name="connsiteX272" fmla="*/ 641604 w 709231"/>
              <a:gd name="connsiteY272" fmla="*/ 484934 h 1428929"/>
              <a:gd name="connsiteX273" fmla="*/ 655987 w 709231"/>
              <a:gd name="connsiteY273" fmla="*/ 482366 h 1428929"/>
              <a:gd name="connsiteX274" fmla="*/ 654939 w 709231"/>
              <a:gd name="connsiteY274" fmla="*/ 466481 h 1428929"/>
              <a:gd name="connsiteX275" fmla="*/ 661606 w 709231"/>
              <a:gd name="connsiteY275" fmla="*/ 460868 h 1428929"/>
              <a:gd name="connsiteX276" fmla="*/ 666179 w 709231"/>
              <a:gd name="connsiteY276" fmla="*/ 463912 h 1428929"/>
              <a:gd name="connsiteX277" fmla="*/ 667893 w 709231"/>
              <a:gd name="connsiteY277" fmla="*/ 460583 h 1428929"/>
              <a:gd name="connsiteX278" fmla="*/ 676751 w 709231"/>
              <a:gd name="connsiteY278" fmla="*/ 460203 h 1428929"/>
              <a:gd name="connsiteX279" fmla="*/ 677418 w 709231"/>
              <a:gd name="connsiteY279" fmla="*/ 455351 h 1428929"/>
              <a:gd name="connsiteX280" fmla="*/ 692849 w 709231"/>
              <a:gd name="connsiteY280" fmla="*/ 452783 h 1428929"/>
              <a:gd name="connsiteX281" fmla="*/ 705898 w 709231"/>
              <a:gd name="connsiteY281" fmla="*/ 452307 h 1428929"/>
              <a:gd name="connsiteX282" fmla="*/ 709231 w 709231"/>
              <a:gd name="connsiteY282" fmla="*/ 454971 h 1428929"/>
              <a:gd name="connsiteX283" fmla="*/ 706089 w 709231"/>
              <a:gd name="connsiteY283" fmla="*/ 502057 h 1428929"/>
              <a:gd name="connsiteX284" fmla="*/ 696754 w 709231"/>
              <a:gd name="connsiteY284" fmla="*/ 538203 h 1428929"/>
              <a:gd name="connsiteX285" fmla="*/ 642938 w 709231"/>
              <a:gd name="connsiteY285" fmla="*/ 643504 h 1428929"/>
              <a:gd name="connsiteX286" fmla="*/ 635413 w 709231"/>
              <a:gd name="connsiteY286" fmla="*/ 641126 h 1428929"/>
              <a:gd name="connsiteX287" fmla="*/ 652653 w 709231"/>
              <a:gd name="connsiteY287" fmla="*/ 611542 h 1428929"/>
              <a:gd name="connsiteX288" fmla="*/ 645891 w 709231"/>
              <a:gd name="connsiteY288" fmla="*/ 606121 h 1428929"/>
              <a:gd name="connsiteX289" fmla="*/ 650272 w 709231"/>
              <a:gd name="connsiteY289" fmla="*/ 600318 h 1428929"/>
              <a:gd name="connsiteX290" fmla="*/ 646367 w 709231"/>
              <a:gd name="connsiteY290" fmla="*/ 594706 h 1428929"/>
              <a:gd name="connsiteX291" fmla="*/ 635699 w 709231"/>
              <a:gd name="connsiteY291" fmla="*/ 595181 h 1428929"/>
              <a:gd name="connsiteX292" fmla="*/ 637222 w 709231"/>
              <a:gd name="connsiteY292" fmla="*/ 589950 h 1428929"/>
              <a:gd name="connsiteX293" fmla="*/ 622554 w 709231"/>
              <a:gd name="connsiteY293" fmla="*/ 588428 h 1428929"/>
              <a:gd name="connsiteX294" fmla="*/ 616649 w 709231"/>
              <a:gd name="connsiteY294" fmla="*/ 580913 h 1428929"/>
              <a:gd name="connsiteX295" fmla="*/ 607124 w 709231"/>
              <a:gd name="connsiteY295" fmla="*/ 591186 h 1428929"/>
              <a:gd name="connsiteX296" fmla="*/ 614077 w 709231"/>
              <a:gd name="connsiteY296" fmla="*/ 589950 h 1428929"/>
              <a:gd name="connsiteX297" fmla="*/ 620649 w 709231"/>
              <a:gd name="connsiteY297" fmla="*/ 600603 h 1428929"/>
              <a:gd name="connsiteX298" fmla="*/ 622745 w 709231"/>
              <a:gd name="connsiteY298" fmla="*/ 598796 h 1428929"/>
              <a:gd name="connsiteX299" fmla="*/ 625888 w 709231"/>
              <a:gd name="connsiteY299" fmla="*/ 609260 h 1428929"/>
              <a:gd name="connsiteX300" fmla="*/ 622935 w 709231"/>
              <a:gd name="connsiteY300" fmla="*/ 611638 h 1428929"/>
              <a:gd name="connsiteX301" fmla="*/ 620649 w 709231"/>
              <a:gd name="connsiteY301" fmla="*/ 606596 h 1428929"/>
              <a:gd name="connsiteX302" fmla="*/ 614648 w 709231"/>
              <a:gd name="connsiteY302" fmla="*/ 608499 h 1428929"/>
              <a:gd name="connsiteX303" fmla="*/ 611029 w 709231"/>
              <a:gd name="connsiteY303" fmla="*/ 615823 h 1428929"/>
              <a:gd name="connsiteX304" fmla="*/ 614363 w 709231"/>
              <a:gd name="connsiteY304" fmla="*/ 617630 h 1428929"/>
              <a:gd name="connsiteX305" fmla="*/ 617316 w 709231"/>
              <a:gd name="connsiteY305" fmla="*/ 629426 h 1428929"/>
              <a:gd name="connsiteX306" fmla="*/ 609981 w 709231"/>
              <a:gd name="connsiteY306" fmla="*/ 632089 h 1428929"/>
              <a:gd name="connsiteX307" fmla="*/ 607124 w 709231"/>
              <a:gd name="connsiteY307" fmla="*/ 619057 h 1428929"/>
              <a:gd name="connsiteX308" fmla="*/ 599218 w 709231"/>
              <a:gd name="connsiteY308" fmla="*/ 624860 h 1428929"/>
              <a:gd name="connsiteX309" fmla="*/ 595789 w 709231"/>
              <a:gd name="connsiteY309" fmla="*/ 619247 h 1428929"/>
              <a:gd name="connsiteX310" fmla="*/ 595694 w 709231"/>
              <a:gd name="connsiteY310" fmla="*/ 608594 h 1428929"/>
              <a:gd name="connsiteX311" fmla="*/ 578644 w 709231"/>
              <a:gd name="connsiteY311" fmla="*/ 606311 h 1428929"/>
              <a:gd name="connsiteX312" fmla="*/ 579216 w 709231"/>
              <a:gd name="connsiteY312" fmla="*/ 610496 h 1428929"/>
              <a:gd name="connsiteX313" fmla="*/ 570929 w 709231"/>
              <a:gd name="connsiteY313" fmla="*/ 618201 h 1428929"/>
              <a:gd name="connsiteX314" fmla="*/ 575787 w 709231"/>
              <a:gd name="connsiteY314" fmla="*/ 625906 h 1428929"/>
              <a:gd name="connsiteX315" fmla="*/ 572833 w 709231"/>
              <a:gd name="connsiteY315" fmla="*/ 634848 h 1428929"/>
              <a:gd name="connsiteX316" fmla="*/ 567881 w 709231"/>
              <a:gd name="connsiteY316" fmla="*/ 635608 h 1428929"/>
              <a:gd name="connsiteX317" fmla="*/ 559403 w 709231"/>
              <a:gd name="connsiteY317" fmla="*/ 629901 h 1428929"/>
              <a:gd name="connsiteX318" fmla="*/ 557403 w 709231"/>
              <a:gd name="connsiteY318" fmla="*/ 635228 h 1428929"/>
              <a:gd name="connsiteX319" fmla="*/ 562737 w 709231"/>
              <a:gd name="connsiteY319" fmla="*/ 636084 h 1428929"/>
              <a:gd name="connsiteX320" fmla="*/ 568928 w 709231"/>
              <a:gd name="connsiteY320" fmla="*/ 644550 h 1428929"/>
              <a:gd name="connsiteX321" fmla="*/ 571881 w 709231"/>
              <a:gd name="connsiteY321" fmla="*/ 642552 h 1428929"/>
              <a:gd name="connsiteX322" fmla="*/ 577406 w 709231"/>
              <a:gd name="connsiteY322" fmla="*/ 645596 h 1428929"/>
              <a:gd name="connsiteX323" fmla="*/ 575596 w 709231"/>
              <a:gd name="connsiteY323" fmla="*/ 653016 h 1428929"/>
              <a:gd name="connsiteX324" fmla="*/ 584073 w 709231"/>
              <a:gd name="connsiteY324" fmla="*/ 659294 h 1428929"/>
              <a:gd name="connsiteX325" fmla="*/ 576739 w 709231"/>
              <a:gd name="connsiteY325" fmla="*/ 669377 h 1428929"/>
              <a:gd name="connsiteX326" fmla="*/ 577310 w 709231"/>
              <a:gd name="connsiteY326" fmla="*/ 681838 h 1428929"/>
              <a:gd name="connsiteX327" fmla="*/ 564547 w 709231"/>
              <a:gd name="connsiteY327" fmla="*/ 709614 h 1428929"/>
              <a:gd name="connsiteX328" fmla="*/ 568357 w 709231"/>
              <a:gd name="connsiteY328" fmla="*/ 713894 h 1428929"/>
              <a:gd name="connsiteX329" fmla="*/ 575405 w 709231"/>
              <a:gd name="connsiteY329" fmla="*/ 713609 h 1428929"/>
              <a:gd name="connsiteX330" fmla="*/ 579216 w 709231"/>
              <a:gd name="connsiteY330" fmla="*/ 720648 h 1428929"/>
              <a:gd name="connsiteX331" fmla="*/ 587407 w 709231"/>
              <a:gd name="connsiteY331" fmla="*/ 722551 h 1428929"/>
              <a:gd name="connsiteX332" fmla="*/ 573024 w 709231"/>
              <a:gd name="connsiteY332" fmla="*/ 733299 h 1428929"/>
              <a:gd name="connsiteX333" fmla="*/ 570834 w 709231"/>
              <a:gd name="connsiteY333" fmla="*/ 742716 h 1428929"/>
              <a:gd name="connsiteX334" fmla="*/ 566833 w 709231"/>
              <a:gd name="connsiteY334" fmla="*/ 743382 h 1428929"/>
              <a:gd name="connsiteX335" fmla="*/ 566356 w 709231"/>
              <a:gd name="connsiteY335" fmla="*/ 749946 h 1428929"/>
              <a:gd name="connsiteX336" fmla="*/ 572072 w 709231"/>
              <a:gd name="connsiteY336" fmla="*/ 753370 h 1428929"/>
              <a:gd name="connsiteX337" fmla="*/ 573310 w 709231"/>
              <a:gd name="connsiteY337" fmla="*/ 760790 h 1428929"/>
              <a:gd name="connsiteX338" fmla="*/ 568166 w 709231"/>
              <a:gd name="connsiteY338" fmla="*/ 789041 h 1428929"/>
              <a:gd name="connsiteX339" fmla="*/ 572072 w 709231"/>
              <a:gd name="connsiteY339" fmla="*/ 790087 h 1428929"/>
              <a:gd name="connsiteX340" fmla="*/ 575215 w 709231"/>
              <a:gd name="connsiteY340" fmla="*/ 797983 h 1428929"/>
              <a:gd name="connsiteX341" fmla="*/ 566928 w 709231"/>
              <a:gd name="connsiteY341" fmla="*/ 838219 h 1428929"/>
              <a:gd name="connsiteX342" fmla="*/ 562071 w 709231"/>
              <a:gd name="connsiteY342" fmla="*/ 838600 h 1428929"/>
              <a:gd name="connsiteX343" fmla="*/ 559403 w 709231"/>
              <a:gd name="connsiteY343" fmla="*/ 833463 h 1428929"/>
              <a:gd name="connsiteX344" fmla="*/ 560642 w 709231"/>
              <a:gd name="connsiteY344" fmla="*/ 819861 h 1428929"/>
              <a:gd name="connsiteX345" fmla="*/ 551402 w 709231"/>
              <a:gd name="connsiteY345" fmla="*/ 822524 h 1428929"/>
              <a:gd name="connsiteX346" fmla="*/ 543115 w 709231"/>
              <a:gd name="connsiteY346" fmla="*/ 816341 h 1428929"/>
              <a:gd name="connsiteX347" fmla="*/ 545307 w 709231"/>
              <a:gd name="connsiteY347" fmla="*/ 825188 h 1428929"/>
              <a:gd name="connsiteX348" fmla="*/ 538734 w 709231"/>
              <a:gd name="connsiteY348" fmla="*/ 829373 h 1428929"/>
              <a:gd name="connsiteX349" fmla="*/ 542639 w 709231"/>
              <a:gd name="connsiteY349" fmla="*/ 834700 h 1428929"/>
              <a:gd name="connsiteX350" fmla="*/ 539782 w 709231"/>
              <a:gd name="connsiteY350" fmla="*/ 844497 h 1428929"/>
              <a:gd name="connsiteX351" fmla="*/ 548545 w 709231"/>
              <a:gd name="connsiteY351" fmla="*/ 865520 h 1428929"/>
              <a:gd name="connsiteX352" fmla="*/ 552164 w 709231"/>
              <a:gd name="connsiteY352" fmla="*/ 867232 h 1428929"/>
              <a:gd name="connsiteX353" fmla="*/ 550069 w 709231"/>
              <a:gd name="connsiteY353" fmla="*/ 873890 h 1428929"/>
              <a:gd name="connsiteX354" fmla="*/ 555784 w 709231"/>
              <a:gd name="connsiteY354" fmla="*/ 872464 h 1428929"/>
              <a:gd name="connsiteX355" fmla="*/ 556927 w 709231"/>
              <a:gd name="connsiteY355" fmla="*/ 856863 h 1428929"/>
              <a:gd name="connsiteX356" fmla="*/ 564166 w 709231"/>
              <a:gd name="connsiteY356" fmla="*/ 850205 h 1428929"/>
              <a:gd name="connsiteX357" fmla="*/ 566452 w 709231"/>
              <a:gd name="connsiteY357" fmla="*/ 880834 h 1428929"/>
              <a:gd name="connsiteX358" fmla="*/ 559975 w 709231"/>
              <a:gd name="connsiteY358" fmla="*/ 941808 h 1428929"/>
              <a:gd name="connsiteX359" fmla="*/ 556641 w 709231"/>
              <a:gd name="connsiteY359" fmla="*/ 946279 h 1428929"/>
              <a:gd name="connsiteX360" fmla="*/ 554450 w 709231"/>
              <a:gd name="connsiteY360" fmla="*/ 945518 h 1428929"/>
              <a:gd name="connsiteX361" fmla="*/ 556927 w 709231"/>
              <a:gd name="connsiteY361" fmla="*/ 940191 h 1428929"/>
              <a:gd name="connsiteX362" fmla="*/ 551307 w 709231"/>
              <a:gd name="connsiteY362" fmla="*/ 939430 h 1428929"/>
              <a:gd name="connsiteX363" fmla="*/ 550831 w 709231"/>
              <a:gd name="connsiteY363" fmla="*/ 944186 h 1428929"/>
              <a:gd name="connsiteX364" fmla="*/ 559308 w 709231"/>
              <a:gd name="connsiteY364" fmla="*/ 948276 h 1428929"/>
              <a:gd name="connsiteX365" fmla="*/ 559689 w 709231"/>
              <a:gd name="connsiteY365" fmla="*/ 1015433 h 1428929"/>
              <a:gd name="connsiteX366" fmla="*/ 568071 w 709231"/>
              <a:gd name="connsiteY366" fmla="*/ 1019808 h 1428929"/>
              <a:gd name="connsiteX367" fmla="*/ 568452 w 709231"/>
              <a:gd name="connsiteY367" fmla="*/ 1023708 h 1428929"/>
              <a:gd name="connsiteX368" fmla="*/ 564261 w 709231"/>
              <a:gd name="connsiteY368" fmla="*/ 1026752 h 1428929"/>
              <a:gd name="connsiteX369" fmla="*/ 560927 w 709231"/>
              <a:gd name="connsiteY369" fmla="*/ 1046442 h 1428929"/>
              <a:gd name="connsiteX370" fmla="*/ 562642 w 709231"/>
              <a:gd name="connsiteY370" fmla="*/ 1052721 h 1428929"/>
              <a:gd name="connsiteX371" fmla="*/ 565976 w 709231"/>
              <a:gd name="connsiteY371" fmla="*/ 1053577 h 1428929"/>
              <a:gd name="connsiteX372" fmla="*/ 566928 w 709231"/>
              <a:gd name="connsiteY372" fmla="*/ 1034742 h 1428929"/>
              <a:gd name="connsiteX373" fmla="*/ 564547 w 709231"/>
              <a:gd name="connsiteY373" fmla="*/ 1035123 h 1428929"/>
              <a:gd name="connsiteX374" fmla="*/ 563785 w 709231"/>
              <a:gd name="connsiteY374" fmla="*/ 1028369 h 1428929"/>
              <a:gd name="connsiteX375" fmla="*/ 568833 w 709231"/>
              <a:gd name="connsiteY375" fmla="*/ 1025421 h 1428929"/>
              <a:gd name="connsiteX376" fmla="*/ 559880 w 709231"/>
              <a:gd name="connsiteY376" fmla="*/ 1117024 h 1428929"/>
              <a:gd name="connsiteX377" fmla="*/ 562737 w 709231"/>
              <a:gd name="connsiteY377" fmla="*/ 1221753 h 1428929"/>
              <a:gd name="connsiteX378" fmla="*/ 560737 w 709231"/>
              <a:gd name="connsiteY378" fmla="*/ 1255902 h 1428929"/>
              <a:gd name="connsiteX379" fmla="*/ 556260 w 709231"/>
              <a:gd name="connsiteY379" fmla="*/ 1262085 h 1428929"/>
              <a:gd name="connsiteX380" fmla="*/ 552640 w 709231"/>
              <a:gd name="connsiteY380" fmla="*/ 1280349 h 1428929"/>
              <a:gd name="connsiteX381" fmla="*/ 540734 w 709231"/>
              <a:gd name="connsiteY381" fmla="*/ 1294712 h 1428929"/>
              <a:gd name="connsiteX382" fmla="*/ 531400 w 709231"/>
              <a:gd name="connsiteY382" fmla="*/ 1314498 h 1428929"/>
              <a:gd name="connsiteX383" fmla="*/ 529781 w 709231"/>
              <a:gd name="connsiteY383" fmla="*/ 1326008 h 1428929"/>
              <a:gd name="connsiteX384" fmla="*/ 539115 w 709231"/>
              <a:gd name="connsiteY384" fmla="*/ 1332951 h 1428929"/>
              <a:gd name="connsiteX385" fmla="*/ 539591 w 709231"/>
              <a:gd name="connsiteY385" fmla="*/ 1359776 h 1428929"/>
              <a:gd name="connsiteX386" fmla="*/ 535877 w 709231"/>
              <a:gd name="connsiteY386" fmla="*/ 1359491 h 1428929"/>
              <a:gd name="connsiteX387" fmla="*/ 535782 w 709231"/>
              <a:gd name="connsiteY387" fmla="*/ 1368908 h 1428929"/>
              <a:gd name="connsiteX388" fmla="*/ 541116 w 709231"/>
              <a:gd name="connsiteY388" fmla="*/ 1387457 h 1428929"/>
              <a:gd name="connsiteX389" fmla="*/ 545402 w 709231"/>
              <a:gd name="connsiteY389" fmla="*/ 1386220 h 1428929"/>
              <a:gd name="connsiteX390" fmla="*/ 556546 w 709231"/>
              <a:gd name="connsiteY390" fmla="*/ 1412189 h 1428929"/>
              <a:gd name="connsiteX391" fmla="*/ 555022 w 709231"/>
              <a:gd name="connsiteY391" fmla="*/ 1415613 h 142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</a:cxnLst>
            <a:rect l="l" t="t" r="r" b="b"/>
            <a:pathLst>
              <a:path w="709231" h="1428929">
                <a:moveTo>
                  <a:pt x="573405" y="893200"/>
                </a:moveTo>
                <a:lnTo>
                  <a:pt x="571119" y="935625"/>
                </a:lnTo>
                <a:lnTo>
                  <a:pt x="568452" y="936481"/>
                </a:lnTo>
                <a:lnTo>
                  <a:pt x="573405" y="893200"/>
                </a:lnTo>
                <a:close/>
                <a:moveTo>
                  <a:pt x="637889" y="642077"/>
                </a:moveTo>
                <a:lnTo>
                  <a:pt x="642271" y="643599"/>
                </a:lnTo>
                <a:lnTo>
                  <a:pt x="615220" y="709899"/>
                </a:lnTo>
                <a:lnTo>
                  <a:pt x="612077" y="696867"/>
                </a:lnTo>
                <a:lnTo>
                  <a:pt x="614458" y="688306"/>
                </a:lnTo>
                <a:lnTo>
                  <a:pt x="619982" y="683550"/>
                </a:lnTo>
                <a:lnTo>
                  <a:pt x="621316" y="673943"/>
                </a:lnTo>
                <a:lnTo>
                  <a:pt x="637889" y="642077"/>
                </a:lnTo>
                <a:close/>
                <a:moveTo>
                  <a:pt x="555022" y="1415613"/>
                </a:moveTo>
                <a:lnTo>
                  <a:pt x="535972" y="1428930"/>
                </a:lnTo>
                <a:lnTo>
                  <a:pt x="521494" y="1413330"/>
                </a:lnTo>
                <a:lnTo>
                  <a:pt x="517493" y="1402486"/>
                </a:lnTo>
                <a:lnTo>
                  <a:pt x="506063" y="1392498"/>
                </a:lnTo>
                <a:lnTo>
                  <a:pt x="493205" y="1390881"/>
                </a:lnTo>
                <a:lnTo>
                  <a:pt x="478250" y="1379466"/>
                </a:lnTo>
                <a:lnTo>
                  <a:pt x="467297" y="1375757"/>
                </a:lnTo>
                <a:lnTo>
                  <a:pt x="460439" y="1363391"/>
                </a:lnTo>
                <a:lnTo>
                  <a:pt x="436245" y="1366149"/>
                </a:lnTo>
                <a:lnTo>
                  <a:pt x="432435" y="1372808"/>
                </a:lnTo>
                <a:lnTo>
                  <a:pt x="434435" y="1379371"/>
                </a:lnTo>
                <a:lnTo>
                  <a:pt x="415576" y="1383557"/>
                </a:lnTo>
                <a:lnTo>
                  <a:pt x="414147" y="1377849"/>
                </a:lnTo>
                <a:lnTo>
                  <a:pt x="410242" y="1379562"/>
                </a:lnTo>
                <a:lnTo>
                  <a:pt x="403289" y="1374044"/>
                </a:lnTo>
                <a:lnTo>
                  <a:pt x="392716" y="1371952"/>
                </a:lnTo>
                <a:lnTo>
                  <a:pt x="353092" y="1374330"/>
                </a:lnTo>
                <a:lnTo>
                  <a:pt x="336137" y="1383937"/>
                </a:lnTo>
                <a:lnTo>
                  <a:pt x="336137" y="1383937"/>
                </a:lnTo>
                <a:lnTo>
                  <a:pt x="326993" y="1382320"/>
                </a:lnTo>
                <a:lnTo>
                  <a:pt x="306610" y="1386505"/>
                </a:lnTo>
                <a:lnTo>
                  <a:pt x="288608" y="1375281"/>
                </a:lnTo>
                <a:lnTo>
                  <a:pt x="281845" y="1382796"/>
                </a:lnTo>
                <a:lnTo>
                  <a:pt x="259747" y="1383557"/>
                </a:lnTo>
                <a:lnTo>
                  <a:pt x="240697" y="1379847"/>
                </a:lnTo>
                <a:lnTo>
                  <a:pt x="223647" y="1381940"/>
                </a:lnTo>
                <a:lnTo>
                  <a:pt x="203168" y="1354830"/>
                </a:lnTo>
                <a:lnTo>
                  <a:pt x="194405" y="1330859"/>
                </a:lnTo>
                <a:lnTo>
                  <a:pt x="186500" y="1319730"/>
                </a:lnTo>
                <a:lnTo>
                  <a:pt x="173355" y="1309456"/>
                </a:lnTo>
                <a:lnTo>
                  <a:pt x="157258" y="1304129"/>
                </a:lnTo>
                <a:lnTo>
                  <a:pt x="149543" y="1291859"/>
                </a:lnTo>
                <a:lnTo>
                  <a:pt x="143637" y="1288720"/>
                </a:lnTo>
                <a:lnTo>
                  <a:pt x="134398" y="1294046"/>
                </a:lnTo>
                <a:lnTo>
                  <a:pt x="134874" y="1303844"/>
                </a:lnTo>
                <a:lnTo>
                  <a:pt x="128683" y="1307934"/>
                </a:lnTo>
                <a:lnTo>
                  <a:pt x="107728" y="1300990"/>
                </a:lnTo>
                <a:lnTo>
                  <a:pt x="76676" y="1298517"/>
                </a:lnTo>
                <a:lnTo>
                  <a:pt x="36576" y="1285485"/>
                </a:lnTo>
                <a:lnTo>
                  <a:pt x="26194" y="1276639"/>
                </a:lnTo>
                <a:lnTo>
                  <a:pt x="24384" y="1270076"/>
                </a:lnTo>
                <a:lnTo>
                  <a:pt x="22193" y="1241729"/>
                </a:lnTo>
                <a:lnTo>
                  <a:pt x="25432" y="1207199"/>
                </a:lnTo>
                <a:lnTo>
                  <a:pt x="20860" y="1196260"/>
                </a:lnTo>
                <a:lnTo>
                  <a:pt x="11049" y="1188841"/>
                </a:lnTo>
                <a:lnTo>
                  <a:pt x="9620" y="1169341"/>
                </a:lnTo>
                <a:lnTo>
                  <a:pt x="1143" y="1159258"/>
                </a:lnTo>
                <a:lnTo>
                  <a:pt x="1143" y="1159258"/>
                </a:lnTo>
                <a:lnTo>
                  <a:pt x="5144" y="1151933"/>
                </a:lnTo>
                <a:lnTo>
                  <a:pt x="0" y="1139092"/>
                </a:lnTo>
                <a:lnTo>
                  <a:pt x="7620" y="1132623"/>
                </a:lnTo>
                <a:lnTo>
                  <a:pt x="37148" y="1136238"/>
                </a:lnTo>
                <a:lnTo>
                  <a:pt x="39148" y="1119402"/>
                </a:lnTo>
                <a:lnTo>
                  <a:pt x="35433" y="1092387"/>
                </a:lnTo>
                <a:lnTo>
                  <a:pt x="38576" y="1083255"/>
                </a:lnTo>
                <a:lnTo>
                  <a:pt x="52578" y="1066418"/>
                </a:lnTo>
                <a:lnTo>
                  <a:pt x="58960" y="1039689"/>
                </a:lnTo>
                <a:lnTo>
                  <a:pt x="80963" y="1027989"/>
                </a:lnTo>
                <a:lnTo>
                  <a:pt x="105251" y="1034457"/>
                </a:lnTo>
                <a:lnTo>
                  <a:pt x="112014" y="1033125"/>
                </a:lnTo>
                <a:lnTo>
                  <a:pt x="128683" y="1023899"/>
                </a:lnTo>
                <a:lnTo>
                  <a:pt x="131921" y="1009535"/>
                </a:lnTo>
                <a:lnTo>
                  <a:pt x="135350" y="1008584"/>
                </a:lnTo>
                <a:lnTo>
                  <a:pt x="156782" y="1012864"/>
                </a:lnTo>
                <a:lnTo>
                  <a:pt x="149543" y="990606"/>
                </a:lnTo>
                <a:lnTo>
                  <a:pt x="136493" y="983186"/>
                </a:lnTo>
                <a:lnTo>
                  <a:pt x="123158" y="948657"/>
                </a:lnTo>
                <a:lnTo>
                  <a:pt x="106394" y="928776"/>
                </a:lnTo>
                <a:lnTo>
                  <a:pt x="114586" y="864378"/>
                </a:lnTo>
                <a:lnTo>
                  <a:pt x="102584" y="839361"/>
                </a:lnTo>
                <a:lnTo>
                  <a:pt x="85058" y="840217"/>
                </a:lnTo>
                <a:lnTo>
                  <a:pt x="82963" y="837554"/>
                </a:lnTo>
                <a:lnTo>
                  <a:pt x="89535" y="817578"/>
                </a:lnTo>
                <a:lnTo>
                  <a:pt x="108585" y="804736"/>
                </a:lnTo>
                <a:lnTo>
                  <a:pt x="135922" y="792656"/>
                </a:lnTo>
                <a:lnTo>
                  <a:pt x="148400" y="772395"/>
                </a:lnTo>
                <a:lnTo>
                  <a:pt x="165068" y="773441"/>
                </a:lnTo>
                <a:lnTo>
                  <a:pt x="175736" y="758221"/>
                </a:lnTo>
                <a:lnTo>
                  <a:pt x="186690" y="753655"/>
                </a:lnTo>
                <a:lnTo>
                  <a:pt x="190119" y="743858"/>
                </a:lnTo>
                <a:lnTo>
                  <a:pt x="193739" y="742621"/>
                </a:lnTo>
                <a:lnTo>
                  <a:pt x="197453" y="757080"/>
                </a:lnTo>
                <a:lnTo>
                  <a:pt x="208026" y="752799"/>
                </a:lnTo>
                <a:lnTo>
                  <a:pt x="212503" y="737580"/>
                </a:lnTo>
                <a:lnTo>
                  <a:pt x="221266" y="731016"/>
                </a:lnTo>
                <a:lnTo>
                  <a:pt x="229934" y="730160"/>
                </a:lnTo>
                <a:lnTo>
                  <a:pt x="233553" y="714275"/>
                </a:lnTo>
                <a:lnTo>
                  <a:pt x="227171" y="710850"/>
                </a:lnTo>
                <a:lnTo>
                  <a:pt x="221456" y="689543"/>
                </a:lnTo>
                <a:lnTo>
                  <a:pt x="223838" y="685738"/>
                </a:lnTo>
                <a:lnTo>
                  <a:pt x="235839" y="681838"/>
                </a:lnTo>
                <a:lnTo>
                  <a:pt x="249746" y="663099"/>
                </a:lnTo>
                <a:lnTo>
                  <a:pt x="254603" y="663479"/>
                </a:lnTo>
                <a:lnTo>
                  <a:pt x="260318" y="674609"/>
                </a:lnTo>
                <a:lnTo>
                  <a:pt x="286988" y="676796"/>
                </a:lnTo>
                <a:lnTo>
                  <a:pt x="294132" y="657487"/>
                </a:lnTo>
                <a:lnTo>
                  <a:pt x="303562" y="646643"/>
                </a:lnTo>
                <a:lnTo>
                  <a:pt x="345281" y="638557"/>
                </a:lnTo>
                <a:lnTo>
                  <a:pt x="354711" y="627808"/>
                </a:lnTo>
                <a:lnTo>
                  <a:pt x="362045" y="627047"/>
                </a:lnTo>
                <a:lnTo>
                  <a:pt x="375095" y="613350"/>
                </a:lnTo>
                <a:lnTo>
                  <a:pt x="387001" y="607357"/>
                </a:lnTo>
                <a:lnTo>
                  <a:pt x="392621" y="594325"/>
                </a:lnTo>
                <a:lnTo>
                  <a:pt x="407289" y="579391"/>
                </a:lnTo>
                <a:lnTo>
                  <a:pt x="407099" y="574445"/>
                </a:lnTo>
                <a:lnTo>
                  <a:pt x="403289" y="571876"/>
                </a:lnTo>
                <a:lnTo>
                  <a:pt x="384239" y="565884"/>
                </a:lnTo>
                <a:lnTo>
                  <a:pt x="374809" y="557989"/>
                </a:lnTo>
                <a:lnTo>
                  <a:pt x="378714" y="550379"/>
                </a:lnTo>
                <a:lnTo>
                  <a:pt x="372142" y="535444"/>
                </a:lnTo>
                <a:lnTo>
                  <a:pt x="374142" y="515754"/>
                </a:lnTo>
                <a:lnTo>
                  <a:pt x="378619" y="508430"/>
                </a:lnTo>
                <a:lnTo>
                  <a:pt x="372999" y="493971"/>
                </a:lnTo>
                <a:lnTo>
                  <a:pt x="375857" y="462200"/>
                </a:lnTo>
                <a:lnTo>
                  <a:pt x="368237" y="452498"/>
                </a:lnTo>
                <a:lnTo>
                  <a:pt x="366999" y="438515"/>
                </a:lnTo>
                <a:lnTo>
                  <a:pt x="360426" y="434329"/>
                </a:lnTo>
                <a:lnTo>
                  <a:pt x="328136" y="440798"/>
                </a:lnTo>
                <a:lnTo>
                  <a:pt x="318040" y="439371"/>
                </a:lnTo>
                <a:lnTo>
                  <a:pt x="292703" y="453829"/>
                </a:lnTo>
                <a:lnTo>
                  <a:pt x="283559" y="448693"/>
                </a:lnTo>
                <a:lnTo>
                  <a:pt x="272225" y="426434"/>
                </a:lnTo>
                <a:lnTo>
                  <a:pt x="266033" y="420822"/>
                </a:lnTo>
                <a:lnTo>
                  <a:pt x="234791" y="416446"/>
                </a:lnTo>
                <a:lnTo>
                  <a:pt x="231172" y="410168"/>
                </a:lnTo>
                <a:lnTo>
                  <a:pt x="223361" y="405793"/>
                </a:lnTo>
                <a:lnTo>
                  <a:pt x="231934" y="402654"/>
                </a:lnTo>
                <a:lnTo>
                  <a:pt x="224695" y="389907"/>
                </a:lnTo>
                <a:lnTo>
                  <a:pt x="228124" y="383058"/>
                </a:lnTo>
                <a:lnTo>
                  <a:pt x="226409" y="377351"/>
                </a:lnTo>
                <a:lnTo>
                  <a:pt x="220409" y="376875"/>
                </a:lnTo>
                <a:lnTo>
                  <a:pt x="213265" y="383914"/>
                </a:lnTo>
                <a:lnTo>
                  <a:pt x="206693" y="383058"/>
                </a:lnTo>
                <a:lnTo>
                  <a:pt x="195549" y="367648"/>
                </a:lnTo>
                <a:lnTo>
                  <a:pt x="196120" y="358231"/>
                </a:lnTo>
                <a:lnTo>
                  <a:pt x="182594" y="359373"/>
                </a:lnTo>
                <a:lnTo>
                  <a:pt x="165354" y="335782"/>
                </a:lnTo>
                <a:lnTo>
                  <a:pt x="153448" y="296402"/>
                </a:lnTo>
                <a:lnTo>
                  <a:pt x="135541" y="294214"/>
                </a:lnTo>
                <a:lnTo>
                  <a:pt x="127445" y="276141"/>
                </a:lnTo>
                <a:lnTo>
                  <a:pt x="121063" y="272336"/>
                </a:lnTo>
                <a:lnTo>
                  <a:pt x="112681" y="275950"/>
                </a:lnTo>
                <a:lnTo>
                  <a:pt x="105061" y="268150"/>
                </a:lnTo>
                <a:lnTo>
                  <a:pt x="107252" y="237521"/>
                </a:lnTo>
                <a:lnTo>
                  <a:pt x="111728" y="225250"/>
                </a:lnTo>
                <a:lnTo>
                  <a:pt x="106775" y="217830"/>
                </a:lnTo>
                <a:lnTo>
                  <a:pt x="94774" y="211552"/>
                </a:lnTo>
                <a:lnTo>
                  <a:pt x="80867" y="212028"/>
                </a:lnTo>
                <a:lnTo>
                  <a:pt x="79629" y="201374"/>
                </a:lnTo>
                <a:lnTo>
                  <a:pt x="87344" y="178640"/>
                </a:lnTo>
                <a:lnTo>
                  <a:pt x="102966" y="165418"/>
                </a:lnTo>
                <a:lnTo>
                  <a:pt x="98965" y="135074"/>
                </a:lnTo>
                <a:lnTo>
                  <a:pt x="88011" y="124230"/>
                </a:lnTo>
                <a:lnTo>
                  <a:pt x="85725" y="111103"/>
                </a:lnTo>
                <a:lnTo>
                  <a:pt x="87821" y="87703"/>
                </a:lnTo>
                <a:lnTo>
                  <a:pt x="75724" y="79427"/>
                </a:lnTo>
                <a:lnTo>
                  <a:pt x="86868" y="65920"/>
                </a:lnTo>
                <a:lnTo>
                  <a:pt x="86392" y="57549"/>
                </a:lnTo>
                <a:lnTo>
                  <a:pt x="48292" y="55742"/>
                </a:lnTo>
                <a:lnTo>
                  <a:pt x="42577" y="51461"/>
                </a:lnTo>
                <a:lnTo>
                  <a:pt x="45911" y="41283"/>
                </a:lnTo>
                <a:lnTo>
                  <a:pt x="43339" y="33769"/>
                </a:lnTo>
                <a:lnTo>
                  <a:pt x="49244" y="27205"/>
                </a:lnTo>
                <a:lnTo>
                  <a:pt x="75724" y="19595"/>
                </a:lnTo>
                <a:lnTo>
                  <a:pt x="87916" y="3234"/>
                </a:lnTo>
                <a:lnTo>
                  <a:pt x="94107" y="0"/>
                </a:lnTo>
                <a:lnTo>
                  <a:pt x="94107" y="0"/>
                </a:lnTo>
                <a:lnTo>
                  <a:pt x="95822" y="2758"/>
                </a:lnTo>
                <a:lnTo>
                  <a:pt x="107823" y="2758"/>
                </a:lnTo>
                <a:lnTo>
                  <a:pt x="108871" y="9512"/>
                </a:lnTo>
                <a:lnTo>
                  <a:pt x="115538" y="11224"/>
                </a:lnTo>
                <a:lnTo>
                  <a:pt x="117253" y="7515"/>
                </a:lnTo>
                <a:lnTo>
                  <a:pt x="124397" y="7515"/>
                </a:lnTo>
                <a:lnTo>
                  <a:pt x="131064" y="17503"/>
                </a:lnTo>
                <a:lnTo>
                  <a:pt x="134303" y="14934"/>
                </a:lnTo>
                <a:lnTo>
                  <a:pt x="137732" y="16837"/>
                </a:lnTo>
                <a:lnTo>
                  <a:pt x="144494" y="28442"/>
                </a:lnTo>
                <a:lnTo>
                  <a:pt x="140875" y="44803"/>
                </a:lnTo>
                <a:lnTo>
                  <a:pt x="148019" y="44803"/>
                </a:lnTo>
                <a:lnTo>
                  <a:pt x="152210" y="49844"/>
                </a:lnTo>
                <a:lnTo>
                  <a:pt x="148971" y="77430"/>
                </a:lnTo>
                <a:lnTo>
                  <a:pt x="139541" y="96359"/>
                </a:lnTo>
                <a:lnTo>
                  <a:pt x="149447" y="97691"/>
                </a:lnTo>
                <a:lnTo>
                  <a:pt x="148209" y="106537"/>
                </a:lnTo>
                <a:lnTo>
                  <a:pt x="150781" y="109201"/>
                </a:lnTo>
                <a:lnTo>
                  <a:pt x="157829" y="107393"/>
                </a:lnTo>
                <a:lnTo>
                  <a:pt x="161258" y="112625"/>
                </a:lnTo>
                <a:lnTo>
                  <a:pt x="164973" y="130984"/>
                </a:lnTo>
                <a:lnTo>
                  <a:pt x="161639" y="150103"/>
                </a:lnTo>
                <a:lnTo>
                  <a:pt x="164592" y="154479"/>
                </a:lnTo>
                <a:lnTo>
                  <a:pt x="159639" y="160757"/>
                </a:lnTo>
                <a:lnTo>
                  <a:pt x="161163" y="172362"/>
                </a:lnTo>
                <a:lnTo>
                  <a:pt x="168402" y="173884"/>
                </a:lnTo>
                <a:lnTo>
                  <a:pt x="176308" y="185394"/>
                </a:lnTo>
                <a:lnTo>
                  <a:pt x="173546" y="189104"/>
                </a:lnTo>
                <a:lnTo>
                  <a:pt x="177927" y="196047"/>
                </a:lnTo>
                <a:lnTo>
                  <a:pt x="188024" y="198996"/>
                </a:lnTo>
                <a:lnTo>
                  <a:pt x="192024" y="213265"/>
                </a:lnTo>
                <a:lnTo>
                  <a:pt x="199358" y="215833"/>
                </a:lnTo>
                <a:lnTo>
                  <a:pt x="209074" y="235618"/>
                </a:lnTo>
                <a:lnTo>
                  <a:pt x="208502" y="243038"/>
                </a:lnTo>
                <a:lnTo>
                  <a:pt x="216884" y="253026"/>
                </a:lnTo>
                <a:lnTo>
                  <a:pt x="221361" y="275475"/>
                </a:lnTo>
                <a:lnTo>
                  <a:pt x="225362" y="277567"/>
                </a:lnTo>
                <a:lnTo>
                  <a:pt x="226314" y="300112"/>
                </a:lnTo>
                <a:lnTo>
                  <a:pt x="237935" y="305343"/>
                </a:lnTo>
                <a:lnTo>
                  <a:pt x="244697" y="316473"/>
                </a:lnTo>
                <a:lnTo>
                  <a:pt x="240221" y="328458"/>
                </a:lnTo>
                <a:lnTo>
                  <a:pt x="249460" y="338160"/>
                </a:lnTo>
                <a:lnTo>
                  <a:pt x="257175" y="334165"/>
                </a:lnTo>
                <a:lnTo>
                  <a:pt x="264795" y="339397"/>
                </a:lnTo>
                <a:lnTo>
                  <a:pt x="273082" y="337399"/>
                </a:lnTo>
                <a:lnTo>
                  <a:pt x="277654" y="338636"/>
                </a:lnTo>
                <a:lnTo>
                  <a:pt x="278130" y="344343"/>
                </a:lnTo>
                <a:lnTo>
                  <a:pt x="285274" y="343297"/>
                </a:lnTo>
                <a:lnTo>
                  <a:pt x="292322" y="348814"/>
                </a:lnTo>
                <a:lnTo>
                  <a:pt x="295751" y="346151"/>
                </a:lnTo>
                <a:lnTo>
                  <a:pt x="314135" y="346056"/>
                </a:lnTo>
                <a:lnTo>
                  <a:pt x="317278" y="354522"/>
                </a:lnTo>
                <a:lnTo>
                  <a:pt x="329565" y="356995"/>
                </a:lnTo>
                <a:lnTo>
                  <a:pt x="344043" y="376305"/>
                </a:lnTo>
                <a:lnTo>
                  <a:pt x="366713" y="375258"/>
                </a:lnTo>
                <a:lnTo>
                  <a:pt x="366713" y="380775"/>
                </a:lnTo>
                <a:lnTo>
                  <a:pt x="369666" y="379729"/>
                </a:lnTo>
                <a:lnTo>
                  <a:pt x="371380" y="383914"/>
                </a:lnTo>
                <a:lnTo>
                  <a:pt x="376142" y="379349"/>
                </a:lnTo>
                <a:lnTo>
                  <a:pt x="385096" y="383724"/>
                </a:lnTo>
                <a:lnTo>
                  <a:pt x="384620" y="387719"/>
                </a:lnTo>
                <a:lnTo>
                  <a:pt x="399860" y="384390"/>
                </a:lnTo>
                <a:lnTo>
                  <a:pt x="399955" y="390668"/>
                </a:lnTo>
                <a:lnTo>
                  <a:pt x="412814" y="402178"/>
                </a:lnTo>
                <a:lnTo>
                  <a:pt x="425387" y="401036"/>
                </a:lnTo>
                <a:lnTo>
                  <a:pt x="425768" y="408266"/>
                </a:lnTo>
                <a:lnTo>
                  <a:pt x="432911" y="415876"/>
                </a:lnTo>
                <a:lnTo>
                  <a:pt x="447104" y="424056"/>
                </a:lnTo>
                <a:lnTo>
                  <a:pt x="454628" y="424722"/>
                </a:lnTo>
                <a:lnTo>
                  <a:pt x="458058" y="428907"/>
                </a:lnTo>
                <a:lnTo>
                  <a:pt x="463201" y="423961"/>
                </a:lnTo>
                <a:lnTo>
                  <a:pt x="469868" y="429668"/>
                </a:lnTo>
                <a:lnTo>
                  <a:pt x="486347" y="424817"/>
                </a:lnTo>
                <a:lnTo>
                  <a:pt x="489871" y="431666"/>
                </a:lnTo>
                <a:lnTo>
                  <a:pt x="496253" y="431951"/>
                </a:lnTo>
                <a:lnTo>
                  <a:pt x="497205" y="427100"/>
                </a:lnTo>
                <a:lnTo>
                  <a:pt x="509207" y="425483"/>
                </a:lnTo>
                <a:lnTo>
                  <a:pt x="512541" y="428907"/>
                </a:lnTo>
                <a:lnTo>
                  <a:pt x="537496" y="426339"/>
                </a:lnTo>
                <a:lnTo>
                  <a:pt x="544164" y="430334"/>
                </a:lnTo>
                <a:lnTo>
                  <a:pt x="551212" y="427005"/>
                </a:lnTo>
                <a:lnTo>
                  <a:pt x="554927" y="429193"/>
                </a:lnTo>
                <a:lnTo>
                  <a:pt x="553498" y="433759"/>
                </a:lnTo>
                <a:lnTo>
                  <a:pt x="561404" y="436041"/>
                </a:lnTo>
                <a:lnTo>
                  <a:pt x="588931" y="435946"/>
                </a:lnTo>
                <a:lnTo>
                  <a:pt x="599504" y="454115"/>
                </a:lnTo>
                <a:lnTo>
                  <a:pt x="603790" y="452878"/>
                </a:lnTo>
                <a:lnTo>
                  <a:pt x="608552" y="462200"/>
                </a:lnTo>
                <a:lnTo>
                  <a:pt x="612267" y="459632"/>
                </a:lnTo>
                <a:lnTo>
                  <a:pt x="619221" y="472473"/>
                </a:lnTo>
                <a:lnTo>
                  <a:pt x="637318" y="477895"/>
                </a:lnTo>
                <a:lnTo>
                  <a:pt x="635508" y="480844"/>
                </a:lnTo>
                <a:lnTo>
                  <a:pt x="641604" y="484934"/>
                </a:lnTo>
                <a:lnTo>
                  <a:pt x="655987" y="482366"/>
                </a:lnTo>
                <a:lnTo>
                  <a:pt x="654939" y="466481"/>
                </a:lnTo>
                <a:lnTo>
                  <a:pt x="661606" y="460868"/>
                </a:lnTo>
                <a:lnTo>
                  <a:pt x="666179" y="463912"/>
                </a:lnTo>
                <a:lnTo>
                  <a:pt x="667893" y="460583"/>
                </a:lnTo>
                <a:lnTo>
                  <a:pt x="676751" y="460203"/>
                </a:lnTo>
                <a:lnTo>
                  <a:pt x="677418" y="455351"/>
                </a:lnTo>
                <a:lnTo>
                  <a:pt x="692849" y="452783"/>
                </a:lnTo>
                <a:lnTo>
                  <a:pt x="705898" y="452307"/>
                </a:lnTo>
                <a:lnTo>
                  <a:pt x="709231" y="454971"/>
                </a:lnTo>
                <a:lnTo>
                  <a:pt x="706089" y="502057"/>
                </a:lnTo>
                <a:lnTo>
                  <a:pt x="696754" y="538203"/>
                </a:lnTo>
                <a:lnTo>
                  <a:pt x="642938" y="643504"/>
                </a:lnTo>
                <a:lnTo>
                  <a:pt x="635413" y="641126"/>
                </a:lnTo>
                <a:lnTo>
                  <a:pt x="652653" y="611542"/>
                </a:lnTo>
                <a:lnTo>
                  <a:pt x="645891" y="606121"/>
                </a:lnTo>
                <a:lnTo>
                  <a:pt x="650272" y="600318"/>
                </a:lnTo>
                <a:lnTo>
                  <a:pt x="646367" y="594706"/>
                </a:lnTo>
                <a:lnTo>
                  <a:pt x="635699" y="595181"/>
                </a:lnTo>
                <a:lnTo>
                  <a:pt x="637222" y="589950"/>
                </a:lnTo>
                <a:lnTo>
                  <a:pt x="622554" y="588428"/>
                </a:lnTo>
                <a:lnTo>
                  <a:pt x="616649" y="580913"/>
                </a:lnTo>
                <a:lnTo>
                  <a:pt x="607124" y="591186"/>
                </a:lnTo>
                <a:lnTo>
                  <a:pt x="614077" y="589950"/>
                </a:lnTo>
                <a:lnTo>
                  <a:pt x="620649" y="600603"/>
                </a:lnTo>
                <a:lnTo>
                  <a:pt x="622745" y="598796"/>
                </a:lnTo>
                <a:lnTo>
                  <a:pt x="625888" y="609260"/>
                </a:lnTo>
                <a:lnTo>
                  <a:pt x="622935" y="611638"/>
                </a:lnTo>
                <a:lnTo>
                  <a:pt x="620649" y="606596"/>
                </a:lnTo>
                <a:lnTo>
                  <a:pt x="614648" y="608499"/>
                </a:lnTo>
                <a:lnTo>
                  <a:pt x="611029" y="615823"/>
                </a:lnTo>
                <a:lnTo>
                  <a:pt x="614363" y="617630"/>
                </a:lnTo>
                <a:lnTo>
                  <a:pt x="617316" y="629426"/>
                </a:lnTo>
                <a:lnTo>
                  <a:pt x="609981" y="632089"/>
                </a:lnTo>
                <a:lnTo>
                  <a:pt x="607124" y="619057"/>
                </a:lnTo>
                <a:lnTo>
                  <a:pt x="599218" y="624860"/>
                </a:lnTo>
                <a:lnTo>
                  <a:pt x="595789" y="619247"/>
                </a:lnTo>
                <a:lnTo>
                  <a:pt x="595694" y="608594"/>
                </a:lnTo>
                <a:lnTo>
                  <a:pt x="578644" y="606311"/>
                </a:lnTo>
                <a:lnTo>
                  <a:pt x="579216" y="610496"/>
                </a:lnTo>
                <a:lnTo>
                  <a:pt x="570929" y="618201"/>
                </a:lnTo>
                <a:lnTo>
                  <a:pt x="575787" y="625906"/>
                </a:lnTo>
                <a:lnTo>
                  <a:pt x="572833" y="634848"/>
                </a:lnTo>
                <a:lnTo>
                  <a:pt x="567881" y="635608"/>
                </a:lnTo>
                <a:lnTo>
                  <a:pt x="559403" y="629901"/>
                </a:lnTo>
                <a:lnTo>
                  <a:pt x="557403" y="635228"/>
                </a:lnTo>
                <a:lnTo>
                  <a:pt x="562737" y="636084"/>
                </a:lnTo>
                <a:lnTo>
                  <a:pt x="568928" y="644550"/>
                </a:lnTo>
                <a:lnTo>
                  <a:pt x="571881" y="642552"/>
                </a:lnTo>
                <a:lnTo>
                  <a:pt x="577406" y="645596"/>
                </a:lnTo>
                <a:lnTo>
                  <a:pt x="575596" y="653016"/>
                </a:lnTo>
                <a:lnTo>
                  <a:pt x="584073" y="659294"/>
                </a:lnTo>
                <a:lnTo>
                  <a:pt x="576739" y="669377"/>
                </a:lnTo>
                <a:lnTo>
                  <a:pt x="577310" y="681838"/>
                </a:lnTo>
                <a:lnTo>
                  <a:pt x="564547" y="709614"/>
                </a:lnTo>
                <a:lnTo>
                  <a:pt x="568357" y="713894"/>
                </a:lnTo>
                <a:lnTo>
                  <a:pt x="575405" y="713609"/>
                </a:lnTo>
                <a:lnTo>
                  <a:pt x="579216" y="720648"/>
                </a:lnTo>
                <a:lnTo>
                  <a:pt x="587407" y="722551"/>
                </a:lnTo>
                <a:lnTo>
                  <a:pt x="573024" y="733299"/>
                </a:lnTo>
                <a:lnTo>
                  <a:pt x="570834" y="742716"/>
                </a:lnTo>
                <a:lnTo>
                  <a:pt x="566833" y="743382"/>
                </a:lnTo>
                <a:lnTo>
                  <a:pt x="566356" y="749946"/>
                </a:lnTo>
                <a:lnTo>
                  <a:pt x="572072" y="753370"/>
                </a:lnTo>
                <a:lnTo>
                  <a:pt x="573310" y="760790"/>
                </a:lnTo>
                <a:lnTo>
                  <a:pt x="568166" y="789041"/>
                </a:lnTo>
                <a:lnTo>
                  <a:pt x="572072" y="790087"/>
                </a:lnTo>
                <a:lnTo>
                  <a:pt x="575215" y="797983"/>
                </a:lnTo>
                <a:lnTo>
                  <a:pt x="566928" y="838219"/>
                </a:lnTo>
                <a:lnTo>
                  <a:pt x="562071" y="838600"/>
                </a:lnTo>
                <a:lnTo>
                  <a:pt x="559403" y="833463"/>
                </a:lnTo>
                <a:lnTo>
                  <a:pt x="560642" y="819861"/>
                </a:lnTo>
                <a:lnTo>
                  <a:pt x="551402" y="822524"/>
                </a:lnTo>
                <a:lnTo>
                  <a:pt x="543115" y="816341"/>
                </a:lnTo>
                <a:lnTo>
                  <a:pt x="545307" y="825188"/>
                </a:lnTo>
                <a:lnTo>
                  <a:pt x="538734" y="829373"/>
                </a:lnTo>
                <a:lnTo>
                  <a:pt x="542639" y="834700"/>
                </a:lnTo>
                <a:lnTo>
                  <a:pt x="539782" y="844497"/>
                </a:lnTo>
                <a:lnTo>
                  <a:pt x="548545" y="865520"/>
                </a:lnTo>
                <a:lnTo>
                  <a:pt x="552164" y="867232"/>
                </a:lnTo>
                <a:lnTo>
                  <a:pt x="550069" y="873890"/>
                </a:lnTo>
                <a:lnTo>
                  <a:pt x="555784" y="872464"/>
                </a:lnTo>
                <a:lnTo>
                  <a:pt x="556927" y="856863"/>
                </a:lnTo>
                <a:lnTo>
                  <a:pt x="564166" y="850205"/>
                </a:lnTo>
                <a:lnTo>
                  <a:pt x="566452" y="880834"/>
                </a:lnTo>
                <a:lnTo>
                  <a:pt x="559975" y="941808"/>
                </a:lnTo>
                <a:lnTo>
                  <a:pt x="556641" y="946279"/>
                </a:lnTo>
                <a:lnTo>
                  <a:pt x="554450" y="945518"/>
                </a:lnTo>
                <a:lnTo>
                  <a:pt x="556927" y="940191"/>
                </a:lnTo>
                <a:lnTo>
                  <a:pt x="551307" y="939430"/>
                </a:lnTo>
                <a:lnTo>
                  <a:pt x="550831" y="944186"/>
                </a:lnTo>
                <a:lnTo>
                  <a:pt x="559308" y="948276"/>
                </a:lnTo>
                <a:lnTo>
                  <a:pt x="559689" y="1015433"/>
                </a:lnTo>
                <a:lnTo>
                  <a:pt x="568071" y="1019808"/>
                </a:lnTo>
                <a:lnTo>
                  <a:pt x="568452" y="1023708"/>
                </a:lnTo>
                <a:lnTo>
                  <a:pt x="564261" y="1026752"/>
                </a:lnTo>
                <a:lnTo>
                  <a:pt x="560927" y="1046442"/>
                </a:lnTo>
                <a:lnTo>
                  <a:pt x="562642" y="1052721"/>
                </a:lnTo>
                <a:lnTo>
                  <a:pt x="565976" y="1053577"/>
                </a:lnTo>
                <a:lnTo>
                  <a:pt x="566928" y="1034742"/>
                </a:lnTo>
                <a:lnTo>
                  <a:pt x="564547" y="1035123"/>
                </a:lnTo>
                <a:lnTo>
                  <a:pt x="563785" y="1028369"/>
                </a:lnTo>
                <a:lnTo>
                  <a:pt x="568833" y="1025421"/>
                </a:lnTo>
                <a:lnTo>
                  <a:pt x="559880" y="1117024"/>
                </a:lnTo>
                <a:lnTo>
                  <a:pt x="562737" y="1221753"/>
                </a:lnTo>
                <a:lnTo>
                  <a:pt x="560737" y="1255902"/>
                </a:lnTo>
                <a:lnTo>
                  <a:pt x="556260" y="1262085"/>
                </a:lnTo>
                <a:lnTo>
                  <a:pt x="552640" y="1280349"/>
                </a:lnTo>
                <a:lnTo>
                  <a:pt x="540734" y="1294712"/>
                </a:lnTo>
                <a:lnTo>
                  <a:pt x="531400" y="1314498"/>
                </a:lnTo>
                <a:lnTo>
                  <a:pt x="529781" y="1326008"/>
                </a:lnTo>
                <a:lnTo>
                  <a:pt x="539115" y="1332951"/>
                </a:lnTo>
                <a:lnTo>
                  <a:pt x="539591" y="1359776"/>
                </a:lnTo>
                <a:lnTo>
                  <a:pt x="535877" y="1359491"/>
                </a:lnTo>
                <a:lnTo>
                  <a:pt x="535782" y="1368908"/>
                </a:lnTo>
                <a:lnTo>
                  <a:pt x="541116" y="1387457"/>
                </a:lnTo>
                <a:lnTo>
                  <a:pt x="545402" y="1386220"/>
                </a:lnTo>
                <a:lnTo>
                  <a:pt x="556546" y="1412189"/>
                </a:lnTo>
                <a:lnTo>
                  <a:pt x="555022" y="14156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31" name="Forma libre 30">
            <a:extLst>
              <a:ext uri="{FF2B5EF4-FFF2-40B4-BE49-F238E27FC236}">
                <a16:creationId xmlns:a16="http://schemas.microsoft.com/office/drawing/2014/main" id="{345E9972-5CBE-804A-9091-CC69880A5C65}"/>
              </a:ext>
            </a:extLst>
          </p:cNvPr>
          <p:cNvSpPr/>
          <p:nvPr/>
        </p:nvSpPr>
        <p:spPr>
          <a:xfrm>
            <a:off x="7224419" y="5133746"/>
            <a:ext cx="237655" cy="138804"/>
          </a:xfrm>
          <a:custGeom>
            <a:avLst/>
            <a:gdLst>
              <a:gd name="connsiteX0" fmla="*/ 121444 w 268890"/>
              <a:gd name="connsiteY0" fmla="*/ 16076 h 157047"/>
              <a:gd name="connsiteX1" fmla="*/ 141065 w 268890"/>
              <a:gd name="connsiteY1" fmla="*/ 19690 h 157047"/>
              <a:gd name="connsiteX2" fmla="*/ 146875 w 268890"/>
              <a:gd name="connsiteY2" fmla="*/ 17408 h 157047"/>
              <a:gd name="connsiteX3" fmla="*/ 161639 w 268890"/>
              <a:gd name="connsiteY3" fmla="*/ 0 h 157047"/>
              <a:gd name="connsiteX4" fmla="*/ 166306 w 268890"/>
              <a:gd name="connsiteY4" fmla="*/ 666 h 157047"/>
              <a:gd name="connsiteX5" fmla="*/ 173069 w 268890"/>
              <a:gd name="connsiteY5" fmla="*/ 10749 h 157047"/>
              <a:gd name="connsiteX6" fmla="*/ 212122 w 268890"/>
              <a:gd name="connsiteY6" fmla="*/ 43186 h 157047"/>
              <a:gd name="connsiteX7" fmla="*/ 210883 w 268890"/>
              <a:gd name="connsiteY7" fmla="*/ 59642 h 157047"/>
              <a:gd name="connsiteX8" fmla="*/ 218885 w 268890"/>
              <a:gd name="connsiteY8" fmla="*/ 61259 h 157047"/>
              <a:gd name="connsiteX9" fmla="*/ 233458 w 268890"/>
              <a:gd name="connsiteY9" fmla="*/ 56503 h 157047"/>
              <a:gd name="connsiteX10" fmla="*/ 239078 w 268890"/>
              <a:gd name="connsiteY10" fmla="*/ 60117 h 157047"/>
              <a:gd name="connsiteX11" fmla="*/ 250602 w 268890"/>
              <a:gd name="connsiteY11" fmla="*/ 71913 h 157047"/>
              <a:gd name="connsiteX12" fmla="*/ 253555 w 268890"/>
              <a:gd name="connsiteY12" fmla="*/ 83042 h 157047"/>
              <a:gd name="connsiteX13" fmla="*/ 259937 w 268890"/>
              <a:gd name="connsiteY13" fmla="*/ 88749 h 157047"/>
              <a:gd name="connsiteX14" fmla="*/ 268891 w 268890"/>
              <a:gd name="connsiteY14" fmla="*/ 90652 h 157047"/>
              <a:gd name="connsiteX15" fmla="*/ 266224 w 268890"/>
              <a:gd name="connsiteY15" fmla="*/ 101591 h 157047"/>
              <a:gd name="connsiteX16" fmla="*/ 258413 w 268890"/>
              <a:gd name="connsiteY16" fmla="*/ 106823 h 157047"/>
              <a:gd name="connsiteX17" fmla="*/ 232886 w 268890"/>
              <a:gd name="connsiteY17" fmla="*/ 111674 h 157047"/>
              <a:gd name="connsiteX18" fmla="*/ 224885 w 268890"/>
              <a:gd name="connsiteY18" fmla="*/ 108630 h 157047"/>
              <a:gd name="connsiteX19" fmla="*/ 211550 w 268890"/>
              <a:gd name="connsiteY19" fmla="*/ 130793 h 157047"/>
              <a:gd name="connsiteX20" fmla="*/ 199739 w 268890"/>
              <a:gd name="connsiteY20" fmla="*/ 138784 h 157047"/>
              <a:gd name="connsiteX21" fmla="*/ 192405 w 268890"/>
              <a:gd name="connsiteY21" fmla="*/ 139259 h 157047"/>
              <a:gd name="connsiteX22" fmla="*/ 178498 w 268890"/>
              <a:gd name="connsiteY22" fmla="*/ 129842 h 157047"/>
              <a:gd name="connsiteX23" fmla="*/ 173069 w 268890"/>
              <a:gd name="connsiteY23" fmla="*/ 130223 h 157047"/>
              <a:gd name="connsiteX24" fmla="*/ 143828 w 268890"/>
              <a:gd name="connsiteY24" fmla="*/ 155715 h 157047"/>
              <a:gd name="connsiteX25" fmla="*/ 135636 w 268890"/>
              <a:gd name="connsiteY25" fmla="*/ 157047 h 157047"/>
              <a:gd name="connsiteX26" fmla="*/ 96964 w 268890"/>
              <a:gd name="connsiteY26" fmla="*/ 135740 h 157047"/>
              <a:gd name="connsiteX27" fmla="*/ 85725 w 268890"/>
              <a:gd name="connsiteY27" fmla="*/ 123279 h 157047"/>
              <a:gd name="connsiteX28" fmla="*/ 80581 w 268890"/>
              <a:gd name="connsiteY28" fmla="*/ 110152 h 157047"/>
              <a:gd name="connsiteX29" fmla="*/ 68008 w 268890"/>
              <a:gd name="connsiteY29" fmla="*/ 97025 h 157047"/>
              <a:gd name="connsiteX30" fmla="*/ 39148 w 268890"/>
              <a:gd name="connsiteY30" fmla="*/ 75052 h 157047"/>
              <a:gd name="connsiteX31" fmla="*/ 28099 w 268890"/>
              <a:gd name="connsiteY31" fmla="*/ 71532 h 157047"/>
              <a:gd name="connsiteX32" fmla="*/ 21431 w 268890"/>
              <a:gd name="connsiteY32" fmla="*/ 74291 h 157047"/>
              <a:gd name="connsiteX33" fmla="*/ 21431 w 268890"/>
              <a:gd name="connsiteY33" fmla="*/ 74291 h 157047"/>
              <a:gd name="connsiteX34" fmla="*/ 16383 w 268890"/>
              <a:gd name="connsiteY34" fmla="*/ 68584 h 157047"/>
              <a:gd name="connsiteX35" fmla="*/ 9144 w 268890"/>
              <a:gd name="connsiteY35" fmla="*/ 70962 h 157047"/>
              <a:gd name="connsiteX36" fmla="*/ 0 w 268890"/>
              <a:gd name="connsiteY36" fmla="*/ 53554 h 157047"/>
              <a:gd name="connsiteX37" fmla="*/ 0 w 268890"/>
              <a:gd name="connsiteY37" fmla="*/ 53554 h 157047"/>
              <a:gd name="connsiteX38" fmla="*/ 47720 w 268890"/>
              <a:gd name="connsiteY38" fmla="*/ 37288 h 157047"/>
              <a:gd name="connsiteX39" fmla="*/ 57245 w 268890"/>
              <a:gd name="connsiteY39" fmla="*/ 39476 h 157047"/>
              <a:gd name="connsiteX40" fmla="*/ 77153 w 268890"/>
              <a:gd name="connsiteY40" fmla="*/ 36812 h 157047"/>
              <a:gd name="connsiteX41" fmla="*/ 90964 w 268890"/>
              <a:gd name="connsiteY41" fmla="*/ 25303 h 157047"/>
              <a:gd name="connsiteX42" fmla="*/ 98774 w 268890"/>
              <a:gd name="connsiteY42" fmla="*/ 11320 h 1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68890" h="157047">
                <a:moveTo>
                  <a:pt x="121444" y="16076"/>
                </a:moveTo>
                <a:lnTo>
                  <a:pt x="141065" y="19690"/>
                </a:lnTo>
                <a:lnTo>
                  <a:pt x="146875" y="17408"/>
                </a:lnTo>
                <a:lnTo>
                  <a:pt x="161639" y="0"/>
                </a:lnTo>
                <a:lnTo>
                  <a:pt x="166306" y="666"/>
                </a:lnTo>
                <a:lnTo>
                  <a:pt x="173069" y="10749"/>
                </a:lnTo>
                <a:lnTo>
                  <a:pt x="212122" y="43186"/>
                </a:lnTo>
                <a:lnTo>
                  <a:pt x="210883" y="59642"/>
                </a:lnTo>
                <a:lnTo>
                  <a:pt x="218885" y="61259"/>
                </a:lnTo>
                <a:lnTo>
                  <a:pt x="233458" y="56503"/>
                </a:lnTo>
                <a:lnTo>
                  <a:pt x="239078" y="60117"/>
                </a:lnTo>
                <a:lnTo>
                  <a:pt x="250602" y="71913"/>
                </a:lnTo>
                <a:lnTo>
                  <a:pt x="253555" y="83042"/>
                </a:lnTo>
                <a:lnTo>
                  <a:pt x="259937" y="88749"/>
                </a:lnTo>
                <a:lnTo>
                  <a:pt x="268891" y="90652"/>
                </a:lnTo>
                <a:lnTo>
                  <a:pt x="266224" y="101591"/>
                </a:lnTo>
                <a:lnTo>
                  <a:pt x="258413" y="106823"/>
                </a:lnTo>
                <a:lnTo>
                  <a:pt x="232886" y="111674"/>
                </a:lnTo>
                <a:lnTo>
                  <a:pt x="224885" y="108630"/>
                </a:lnTo>
                <a:lnTo>
                  <a:pt x="211550" y="130793"/>
                </a:lnTo>
                <a:lnTo>
                  <a:pt x="199739" y="138784"/>
                </a:lnTo>
                <a:lnTo>
                  <a:pt x="192405" y="139259"/>
                </a:lnTo>
                <a:lnTo>
                  <a:pt x="178498" y="129842"/>
                </a:lnTo>
                <a:lnTo>
                  <a:pt x="173069" y="130223"/>
                </a:lnTo>
                <a:lnTo>
                  <a:pt x="143828" y="155715"/>
                </a:lnTo>
                <a:lnTo>
                  <a:pt x="135636" y="157047"/>
                </a:lnTo>
                <a:lnTo>
                  <a:pt x="96964" y="135740"/>
                </a:lnTo>
                <a:lnTo>
                  <a:pt x="85725" y="123279"/>
                </a:lnTo>
                <a:lnTo>
                  <a:pt x="80581" y="110152"/>
                </a:lnTo>
                <a:lnTo>
                  <a:pt x="68008" y="97025"/>
                </a:lnTo>
                <a:lnTo>
                  <a:pt x="39148" y="75052"/>
                </a:lnTo>
                <a:lnTo>
                  <a:pt x="28099" y="71532"/>
                </a:lnTo>
                <a:lnTo>
                  <a:pt x="21431" y="74291"/>
                </a:lnTo>
                <a:lnTo>
                  <a:pt x="21431" y="74291"/>
                </a:lnTo>
                <a:lnTo>
                  <a:pt x="16383" y="68584"/>
                </a:lnTo>
                <a:lnTo>
                  <a:pt x="9144" y="70962"/>
                </a:lnTo>
                <a:lnTo>
                  <a:pt x="0" y="53554"/>
                </a:lnTo>
                <a:lnTo>
                  <a:pt x="0" y="53554"/>
                </a:lnTo>
                <a:lnTo>
                  <a:pt x="47720" y="37288"/>
                </a:lnTo>
                <a:lnTo>
                  <a:pt x="57245" y="39476"/>
                </a:lnTo>
                <a:lnTo>
                  <a:pt x="77153" y="36812"/>
                </a:lnTo>
                <a:lnTo>
                  <a:pt x="90964" y="25303"/>
                </a:lnTo>
                <a:lnTo>
                  <a:pt x="98774" y="1132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32" name="Forma libre 31">
            <a:extLst>
              <a:ext uri="{FF2B5EF4-FFF2-40B4-BE49-F238E27FC236}">
                <a16:creationId xmlns:a16="http://schemas.microsoft.com/office/drawing/2014/main" id="{8A3B9882-0FF0-7647-B429-C6366DD342CD}"/>
              </a:ext>
            </a:extLst>
          </p:cNvPr>
          <p:cNvSpPr/>
          <p:nvPr/>
        </p:nvSpPr>
        <p:spPr>
          <a:xfrm>
            <a:off x="7216674" y="4530356"/>
            <a:ext cx="1074963" cy="1179120"/>
          </a:xfrm>
          <a:custGeom>
            <a:avLst/>
            <a:gdLst>
              <a:gd name="connsiteX0" fmla="*/ 311944 w 1216247"/>
              <a:gd name="connsiteY0" fmla="*/ 248270 h 1334092"/>
              <a:gd name="connsiteX1" fmla="*/ 304991 w 1216247"/>
              <a:gd name="connsiteY1" fmla="*/ 267770 h 1334092"/>
              <a:gd name="connsiteX2" fmla="*/ 297180 w 1216247"/>
              <a:gd name="connsiteY2" fmla="*/ 277092 h 1334092"/>
              <a:gd name="connsiteX3" fmla="*/ 296037 w 1216247"/>
              <a:gd name="connsiteY3" fmla="*/ 262728 h 1334092"/>
              <a:gd name="connsiteX4" fmla="*/ 311944 w 1216247"/>
              <a:gd name="connsiteY4" fmla="*/ 248270 h 1334092"/>
              <a:gd name="connsiteX5" fmla="*/ 241173 w 1216247"/>
              <a:gd name="connsiteY5" fmla="*/ 148201 h 1334092"/>
              <a:gd name="connsiteX6" fmla="*/ 257270 w 1216247"/>
              <a:gd name="connsiteY6" fmla="*/ 182160 h 1334092"/>
              <a:gd name="connsiteX7" fmla="*/ 252699 w 1216247"/>
              <a:gd name="connsiteY7" fmla="*/ 180828 h 1334092"/>
              <a:gd name="connsiteX8" fmla="*/ 243459 w 1216247"/>
              <a:gd name="connsiteY8" fmla="*/ 165798 h 1334092"/>
              <a:gd name="connsiteX9" fmla="*/ 241173 w 1216247"/>
              <a:gd name="connsiteY9" fmla="*/ 148201 h 1334092"/>
              <a:gd name="connsiteX10" fmla="*/ 261081 w 1216247"/>
              <a:gd name="connsiteY10" fmla="*/ 158094 h 1334092"/>
              <a:gd name="connsiteX11" fmla="*/ 279178 w 1216247"/>
              <a:gd name="connsiteY11" fmla="*/ 181018 h 1334092"/>
              <a:gd name="connsiteX12" fmla="*/ 329946 w 1216247"/>
              <a:gd name="connsiteY12" fmla="*/ 227628 h 1334092"/>
              <a:gd name="connsiteX13" fmla="*/ 323755 w 1216247"/>
              <a:gd name="connsiteY13" fmla="*/ 256926 h 1334092"/>
              <a:gd name="connsiteX14" fmla="*/ 307467 w 1216247"/>
              <a:gd name="connsiteY14" fmla="*/ 296307 h 1334092"/>
              <a:gd name="connsiteX15" fmla="*/ 302514 w 1216247"/>
              <a:gd name="connsiteY15" fmla="*/ 300587 h 1334092"/>
              <a:gd name="connsiteX16" fmla="*/ 300800 w 1216247"/>
              <a:gd name="connsiteY16" fmla="*/ 280992 h 1334092"/>
              <a:gd name="connsiteX17" fmla="*/ 317659 w 1216247"/>
              <a:gd name="connsiteY17" fmla="*/ 248365 h 1334092"/>
              <a:gd name="connsiteX18" fmla="*/ 316421 w 1216247"/>
              <a:gd name="connsiteY18" fmla="*/ 235714 h 1334092"/>
              <a:gd name="connsiteX19" fmla="*/ 299752 w 1216247"/>
              <a:gd name="connsiteY19" fmla="*/ 220018 h 1334092"/>
              <a:gd name="connsiteX20" fmla="*/ 287464 w 1216247"/>
              <a:gd name="connsiteY20" fmla="*/ 200994 h 1334092"/>
              <a:gd name="connsiteX21" fmla="*/ 260509 w 1216247"/>
              <a:gd name="connsiteY21" fmla="*/ 171220 h 1334092"/>
              <a:gd name="connsiteX22" fmla="*/ 246412 w 1216247"/>
              <a:gd name="connsiteY22" fmla="*/ 136215 h 1334092"/>
              <a:gd name="connsiteX23" fmla="*/ 241935 w 1216247"/>
              <a:gd name="connsiteY23" fmla="*/ 137357 h 1334092"/>
              <a:gd name="connsiteX24" fmla="*/ 242697 w 1216247"/>
              <a:gd name="connsiteY24" fmla="*/ 129747 h 1334092"/>
              <a:gd name="connsiteX25" fmla="*/ 261081 w 1216247"/>
              <a:gd name="connsiteY25" fmla="*/ 158094 h 1334092"/>
              <a:gd name="connsiteX26" fmla="*/ 0 w 1216247"/>
              <a:gd name="connsiteY26" fmla="*/ 20546 h 1334092"/>
              <a:gd name="connsiteX27" fmla="*/ 16954 w 1216247"/>
              <a:gd name="connsiteY27" fmla="*/ 10939 h 1334092"/>
              <a:gd name="connsiteX28" fmla="*/ 56579 w 1216247"/>
              <a:gd name="connsiteY28" fmla="*/ 8561 h 1334092"/>
              <a:gd name="connsiteX29" fmla="*/ 67151 w 1216247"/>
              <a:gd name="connsiteY29" fmla="*/ 10654 h 1334092"/>
              <a:gd name="connsiteX30" fmla="*/ 74104 w 1216247"/>
              <a:gd name="connsiteY30" fmla="*/ 16171 h 1334092"/>
              <a:gd name="connsiteX31" fmla="*/ 78010 w 1216247"/>
              <a:gd name="connsiteY31" fmla="*/ 14459 h 1334092"/>
              <a:gd name="connsiteX32" fmla="*/ 79438 w 1216247"/>
              <a:gd name="connsiteY32" fmla="*/ 20166 h 1334092"/>
              <a:gd name="connsiteX33" fmla="*/ 98298 w 1216247"/>
              <a:gd name="connsiteY33" fmla="*/ 15981 h 1334092"/>
              <a:gd name="connsiteX34" fmla="*/ 96298 w 1216247"/>
              <a:gd name="connsiteY34" fmla="*/ 9417 h 1334092"/>
              <a:gd name="connsiteX35" fmla="*/ 100108 w 1216247"/>
              <a:gd name="connsiteY35" fmla="*/ 2759 h 1334092"/>
              <a:gd name="connsiteX36" fmla="*/ 124301 w 1216247"/>
              <a:gd name="connsiteY36" fmla="*/ 0 h 1334092"/>
              <a:gd name="connsiteX37" fmla="*/ 131159 w 1216247"/>
              <a:gd name="connsiteY37" fmla="*/ 12366 h 1334092"/>
              <a:gd name="connsiteX38" fmla="*/ 142113 w 1216247"/>
              <a:gd name="connsiteY38" fmla="*/ 16076 h 1334092"/>
              <a:gd name="connsiteX39" fmla="*/ 157067 w 1216247"/>
              <a:gd name="connsiteY39" fmla="*/ 27490 h 1334092"/>
              <a:gd name="connsiteX40" fmla="*/ 169926 w 1216247"/>
              <a:gd name="connsiteY40" fmla="*/ 29107 h 1334092"/>
              <a:gd name="connsiteX41" fmla="*/ 181356 w 1216247"/>
              <a:gd name="connsiteY41" fmla="*/ 39095 h 1334092"/>
              <a:gd name="connsiteX42" fmla="*/ 185356 w 1216247"/>
              <a:gd name="connsiteY42" fmla="*/ 49939 h 1334092"/>
              <a:gd name="connsiteX43" fmla="*/ 199834 w 1216247"/>
              <a:gd name="connsiteY43" fmla="*/ 65539 h 1334092"/>
              <a:gd name="connsiteX44" fmla="*/ 218884 w 1216247"/>
              <a:gd name="connsiteY44" fmla="*/ 52222 h 1334092"/>
              <a:gd name="connsiteX45" fmla="*/ 218884 w 1216247"/>
              <a:gd name="connsiteY45" fmla="*/ 52222 h 1334092"/>
              <a:gd name="connsiteX46" fmla="*/ 224885 w 1216247"/>
              <a:gd name="connsiteY46" fmla="*/ 103303 h 1334092"/>
              <a:gd name="connsiteX47" fmla="*/ 240697 w 1216247"/>
              <a:gd name="connsiteY47" fmla="*/ 146489 h 1334092"/>
              <a:gd name="connsiteX48" fmla="*/ 239554 w 1216247"/>
              <a:gd name="connsiteY48" fmla="*/ 156191 h 1334092"/>
              <a:gd name="connsiteX49" fmla="*/ 235744 w 1216247"/>
              <a:gd name="connsiteY49" fmla="*/ 158284 h 1334092"/>
              <a:gd name="connsiteX50" fmla="*/ 241649 w 1216247"/>
              <a:gd name="connsiteY50" fmla="*/ 171125 h 1334092"/>
              <a:gd name="connsiteX51" fmla="*/ 245745 w 1216247"/>
              <a:gd name="connsiteY51" fmla="*/ 202135 h 1334092"/>
              <a:gd name="connsiteX52" fmla="*/ 253651 w 1216247"/>
              <a:gd name="connsiteY52" fmla="*/ 210982 h 1334092"/>
              <a:gd name="connsiteX53" fmla="*/ 254413 w 1216247"/>
              <a:gd name="connsiteY53" fmla="*/ 221540 h 1334092"/>
              <a:gd name="connsiteX54" fmla="*/ 272034 w 1216247"/>
              <a:gd name="connsiteY54" fmla="*/ 252550 h 1334092"/>
              <a:gd name="connsiteX55" fmla="*/ 286417 w 1216247"/>
              <a:gd name="connsiteY55" fmla="*/ 249316 h 1334092"/>
              <a:gd name="connsiteX56" fmla="*/ 291370 w 1216247"/>
              <a:gd name="connsiteY56" fmla="*/ 256450 h 1334092"/>
              <a:gd name="connsiteX57" fmla="*/ 287750 w 1216247"/>
              <a:gd name="connsiteY57" fmla="*/ 268816 h 1334092"/>
              <a:gd name="connsiteX58" fmla="*/ 292513 w 1216247"/>
              <a:gd name="connsiteY58" fmla="*/ 285367 h 1334092"/>
              <a:gd name="connsiteX59" fmla="*/ 301943 w 1216247"/>
              <a:gd name="connsiteY59" fmla="*/ 292977 h 1334092"/>
              <a:gd name="connsiteX60" fmla="*/ 302609 w 1216247"/>
              <a:gd name="connsiteY60" fmla="*/ 303631 h 1334092"/>
              <a:gd name="connsiteX61" fmla="*/ 307467 w 1216247"/>
              <a:gd name="connsiteY61" fmla="*/ 305248 h 1334092"/>
              <a:gd name="connsiteX62" fmla="*/ 314516 w 1216247"/>
              <a:gd name="connsiteY62" fmla="*/ 332834 h 1334092"/>
              <a:gd name="connsiteX63" fmla="*/ 359188 w 1216247"/>
              <a:gd name="connsiteY63" fmla="*/ 427385 h 1334092"/>
              <a:gd name="connsiteX64" fmla="*/ 365284 w 1216247"/>
              <a:gd name="connsiteY64" fmla="*/ 455351 h 1334092"/>
              <a:gd name="connsiteX65" fmla="*/ 372809 w 1216247"/>
              <a:gd name="connsiteY65" fmla="*/ 468288 h 1334092"/>
              <a:gd name="connsiteX66" fmla="*/ 412623 w 1216247"/>
              <a:gd name="connsiteY66" fmla="*/ 507479 h 1334092"/>
              <a:gd name="connsiteX67" fmla="*/ 419386 w 1216247"/>
              <a:gd name="connsiteY67" fmla="*/ 519084 h 1334092"/>
              <a:gd name="connsiteX68" fmla="*/ 475679 w 1216247"/>
              <a:gd name="connsiteY68" fmla="*/ 579772 h 1334092"/>
              <a:gd name="connsiteX69" fmla="*/ 508635 w 1216247"/>
              <a:gd name="connsiteY69" fmla="*/ 621245 h 1334092"/>
              <a:gd name="connsiteX70" fmla="*/ 514731 w 1216247"/>
              <a:gd name="connsiteY70" fmla="*/ 634372 h 1334092"/>
              <a:gd name="connsiteX71" fmla="*/ 539592 w 1216247"/>
              <a:gd name="connsiteY71" fmla="*/ 661862 h 1334092"/>
              <a:gd name="connsiteX72" fmla="*/ 550545 w 1216247"/>
              <a:gd name="connsiteY72" fmla="*/ 693062 h 1334092"/>
              <a:gd name="connsiteX73" fmla="*/ 551593 w 1216247"/>
              <a:gd name="connsiteY73" fmla="*/ 712087 h 1334092"/>
              <a:gd name="connsiteX74" fmla="*/ 557689 w 1216247"/>
              <a:gd name="connsiteY74" fmla="*/ 722170 h 1334092"/>
              <a:gd name="connsiteX75" fmla="*/ 556736 w 1216247"/>
              <a:gd name="connsiteY75" fmla="*/ 732729 h 1334092"/>
              <a:gd name="connsiteX76" fmla="*/ 571215 w 1216247"/>
              <a:gd name="connsiteY76" fmla="*/ 752990 h 1334092"/>
              <a:gd name="connsiteX77" fmla="*/ 569500 w 1216247"/>
              <a:gd name="connsiteY77" fmla="*/ 770112 h 1334092"/>
              <a:gd name="connsiteX78" fmla="*/ 575882 w 1216247"/>
              <a:gd name="connsiteY78" fmla="*/ 795224 h 1334092"/>
              <a:gd name="connsiteX79" fmla="*/ 592264 w 1216247"/>
              <a:gd name="connsiteY79" fmla="*/ 807780 h 1334092"/>
              <a:gd name="connsiteX80" fmla="*/ 603885 w 1216247"/>
              <a:gd name="connsiteY80" fmla="*/ 812156 h 1334092"/>
              <a:gd name="connsiteX81" fmla="*/ 605504 w 1216247"/>
              <a:gd name="connsiteY81" fmla="*/ 818814 h 1334092"/>
              <a:gd name="connsiteX82" fmla="*/ 614934 w 1216247"/>
              <a:gd name="connsiteY82" fmla="*/ 823095 h 1334092"/>
              <a:gd name="connsiteX83" fmla="*/ 624078 w 1216247"/>
              <a:gd name="connsiteY83" fmla="*/ 836031 h 1334092"/>
              <a:gd name="connsiteX84" fmla="*/ 621125 w 1216247"/>
              <a:gd name="connsiteY84" fmla="*/ 842215 h 1334092"/>
              <a:gd name="connsiteX85" fmla="*/ 623125 w 1216247"/>
              <a:gd name="connsiteY85" fmla="*/ 850776 h 1334092"/>
              <a:gd name="connsiteX86" fmla="*/ 630364 w 1216247"/>
              <a:gd name="connsiteY86" fmla="*/ 857054 h 1334092"/>
              <a:gd name="connsiteX87" fmla="*/ 653320 w 1216247"/>
              <a:gd name="connsiteY87" fmla="*/ 860288 h 1334092"/>
              <a:gd name="connsiteX88" fmla="*/ 656177 w 1216247"/>
              <a:gd name="connsiteY88" fmla="*/ 884259 h 1334092"/>
              <a:gd name="connsiteX89" fmla="*/ 662559 w 1216247"/>
              <a:gd name="connsiteY89" fmla="*/ 901095 h 1334092"/>
              <a:gd name="connsiteX90" fmla="*/ 670750 w 1216247"/>
              <a:gd name="connsiteY90" fmla="*/ 909942 h 1334092"/>
              <a:gd name="connsiteX91" fmla="*/ 704279 w 1216247"/>
              <a:gd name="connsiteY91" fmla="*/ 926018 h 1334092"/>
              <a:gd name="connsiteX92" fmla="*/ 704374 w 1216247"/>
              <a:gd name="connsiteY92" fmla="*/ 932866 h 1334092"/>
              <a:gd name="connsiteX93" fmla="*/ 684943 w 1216247"/>
              <a:gd name="connsiteY93" fmla="*/ 920025 h 1334092"/>
              <a:gd name="connsiteX94" fmla="*/ 675704 w 1216247"/>
              <a:gd name="connsiteY94" fmla="*/ 919264 h 1334092"/>
              <a:gd name="connsiteX95" fmla="*/ 675132 w 1216247"/>
              <a:gd name="connsiteY95" fmla="*/ 922117 h 1334092"/>
              <a:gd name="connsiteX96" fmla="*/ 679609 w 1216247"/>
              <a:gd name="connsiteY96" fmla="*/ 923544 h 1334092"/>
              <a:gd name="connsiteX97" fmla="*/ 679609 w 1216247"/>
              <a:gd name="connsiteY97" fmla="*/ 929727 h 1334092"/>
              <a:gd name="connsiteX98" fmla="*/ 686752 w 1216247"/>
              <a:gd name="connsiteY98" fmla="*/ 932771 h 1334092"/>
              <a:gd name="connsiteX99" fmla="*/ 689706 w 1216247"/>
              <a:gd name="connsiteY99" fmla="*/ 938573 h 1334092"/>
              <a:gd name="connsiteX100" fmla="*/ 688562 w 1216247"/>
              <a:gd name="connsiteY100" fmla="*/ 940857 h 1334092"/>
              <a:gd name="connsiteX101" fmla="*/ 682180 w 1216247"/>
              <a:gd name="connsiteY101" fmla="*/ 937717 h 1334092"/>
              <a:gd name="connsiteX102" fmla="*/ 678942 w 1216247"/>
              <a:gd name="connsiteY102" fmla="*/ 940476 h 1334092"/>
              <a:gd name="connsiteX103" fmla="*/ 680561 w 1216247"/>
              <a:gd name="connsiteY103" fmla="*/ 945232 h 1334092"/>
              <a:gd name="connsiteX104" fmla="*/ 691705 w 1216247"/>
              <a:gd name="connsiteY104" fmla="*/ 943996 h 1334092"/>
              <a:gd name="connsiteX105" fmla="*/ 691039 w 1216247"/>
              <a:gd name="connsiteY105" fmla="*/ 937717 h 1334092"/>
              <a:gd name="connsiteX106" fmla="*/ 699707 w 1216247"/>
              <a:gd name="connsiteY106" fmla="*/ 935149 h 1334092"/>
              <a:gd name="connsiteX107" fmla="*/ 705708 w 1216247"/>
              <a:gd name="connsiteY107" fmla="*/ 938003 h 1334092"/>
              <a:gd name="connsiteX108" fmla="*/ 707803 w 1216247"/>
              <a:gd name="connsiteY108" fmla="*/ 926683 h 1334092"/>
              <a:gd name="connsiteX109" fmla="*/ 724948 w 1216247"/>
              <a:gd name="connsiteY109" fmla="*/ 937813 h 1334092"/>
              <a:gd name="connsiteX110" fmla="*/ 750761 w 1216247"/>
              <a:gd name="connsiteY110" fmla="*/ 944852 h 1334092"/>
              <a:gd name="connsiteX111" fmla="*/ 841534 w 1216247"/>
              <a:gd name="connsiteY111" fmla="*/ 947135 h 1334092"/>
              <a:gd name="connsiteX112" fmla="*/ 870109 w 1216247"/>
              <a:gd name="connsiteY112" fmla="*/ 969488 h 1334092"/>
              <a:gd name="connsiteX113" fmla="*/ 875633 w 1216247"/>
              <a:gd name="connsiteY113" fmla="*/ 980618 h 1334092"/>
              <a:gd name="connsiteX114" fmla="*/ 896684 w 1216247"/>
              <a:gd name="connsiteY114" fmla="*/ 986420 h 1334092"/>
              <a:gd name="connsiteX115" fmla="*/ 928402 w 1216247"/>
              <a:gd name="connsiteY115" fmla="*/ 989274 h 1334092"/>
              <a:gd name="connsiteX116" fmla="*/ 933259 w 1216247"/>
              <a:gd name="connsiteY116" fmla="*/ 993364 h 1334092"/>
              <a:gd name="connsiteX117" fmla="*/ 938689 w 1216247"/>
              <a:gd name="connsiteY117" fmla="*/ 1010867 h 1334092"/>
              <a:gd name="connsiteX118" fmla="*/ 945928 w 1216247"/>
              <a:gd name="connsiteY118" fmla="*/ 1018191 h 1334092"/>
              <a:gd name="connsiteX119" fmla="*/ 947166 w 1216247"/>
              <a:gd name="connsiteY119" fmla="*/ 1024564 h 1334092"/>
              <a:gd name="connsiteX120" fmla="*/ 973836 w 1216247"/>
              <a:gd name="connsiteY120" fmla="*/ 1051104 h 1334092"/>
              <a:gd name="connsiteX121" fmla="*/ 979170 w 1216247"/>
              <a:gd name="connsiteY121" fmla="*/ 1073838 h 1334092"/>
              <a:gd name="connsiteX122" fmla="*/ 1004602 w 1216247"/>
              <a:gd name="connsiteY122" fmla="*/ 1086013 h 1334092"/>
              <a:gd name="connsiteX123" fmla="*/ 1040702 w 1216247"/>
              <a:gd name="connsiteY123" fmla="*/ 1082304 h 1334092"/>
              <a:gd name="connsiteX124" fmla="*/ 1109949 w 1216247"/>
              <a:gd name="connsiteY124" fmla="*/ 1065182 h 1334092"/>
              <a:gd name="connsiteX125" fmla="*/ 1109949 w 1216247"/>
              <a:gd name="connsiteY125" fmla="*/ 1065182 h 1334092"/>
              <a:gd name="connsiteX126" fmla="*/ 1091946 w 1216247"/>
              <a:gd name="connsiteY126" fmla="*/ 1073648 h 1334092"/>
              <a:gd name="connsiteX127" fmla="*/ 1113568 w 1216247"/>
              <a:gd name="connsiteY127" fmla="*/ 1077357 h 1334092"/>
              <a:gd name="connsiteX128" fmla="*/ 1111282 w 1216247"/>
              <a:gd name="connsiteY128" fmla="*/ 1080116 h 1334092"/>
              <a:gd name="connsiteX129" fmla="*/ 1102519 w 1216247"/>
              <a:gd name="connsiteY129" fmla="*/ 1075265 h 1334092"/>
              <a:gd name="connsiteX130" fmla="*/ 1094327 w 1216247"/>
              <a:gd name="connsiteY130" fmla="*/ 1083540 h 1334092"/>
              <a:gd name="connsiteX131" fmla="*/ 1099185 w 1216247"/>
              <a:gd name="connsiteY131" fmla="*/ 1087345 h 1334092"/>
              <a:gd name="connsiteX132" fmla="*/ 1100328 w 1216247"/>
              <a:gd name="connsiteY132" fmla="*/ 1114265 h 1334092"/>
              <a:gd name="connsiteX133" fmla="*/ 1105662 w 1216247"/>
              <a:gd name="connsiteY133" fmla="*/ 1128248 h 1334092"/>
              <a:gd name="connsiteX134" fmla="*/ 1105472 w 1216247"/>
              <a:gd name="connsiteY134" fmla="*/ 1156975 h 1334092"/>
              <a:gd name="connsiteX135" fmla="*/ 1115568 w 1216247"/>
              <a:gd name="connsiteY135" fmla="*/ 1166107 h 1334092"/>
              <a:gd name="connsiteX136" fmla="*/ 1128808 w 1216247"/>
              <a:gd name="connsiteY136" fmla="*/ 1169817 h 1334092"/>
              <a:gd name="connsiteX137" fmla="*/ 1142524 w 1216247"/>
              <a:gd name="connsiteY137" fmla="*/ 1189126 h 1334092"/>
              <a:gd name="connsiteX138" fmla="*/ 1153573 w 1216247"/>
              <a:gd name="connsiteY138" fmla="*/ 1189507 h 1334092"/>
              <a:gd name="connsiteX139" fmla="*/ 1157574 w 1216247"/>
              <a:gd name="connsiteY139" fmla="*/ 1195024 h 1334092"/>
              <a:gd name="connsiteX140" fmla="*/ 1181481 w 1216247"/>
              <a:gd name="connsiteY140" fmla="*/ 1204251 h 1334092"/>
              <a:gd name="connsiteX141" fmla="*/ 1185672 w 1216247"/>
              <a:gd name="connsiteY141" fmla="*/ 1208817 h 1334092"/>
              <a:gd name="connsiteX142" fmla="*/ 1196245 w 1216247"/>
              <a:gd name="connsiteY142" fmla="*/ 1238114 h 1334092"/>
              <a:gd name="connsiteX143" fmla="*/ 1197864 w 1216247"/>
              <a:gd name="connsiteY143" fmla="*/ 1250005 h 1334092"/>
              <a:gd name="connsiteX144" fmla="*/ 1194245 w 1216247"/>
              <a:gd name="connsiteY144" fmla="*/ 1259517 h 1334092"/>
              <a:gd name="connsiteX145" fmla="*/ 1197864 w 1216247"/>
              <a:gd name="connsiteY145" fmla="*/ 1280444 h 1334092"/>
              <a:gd name="connsiteX146" fmla="*/ 1216247 w 1216247"/>
              <a:gd name="connsiteY146" fmla="*/ 1287673 h 1334092"/>
              <a:gd name="connsiteX147" fmla="*/ 1216247 w 1216247"/>
              <a:gd name="connsiteY147" fmla="*/ 1287673 h 1334092"/>
              <a:gd name="connsiteX148" fmla="*/ 1180815 w 1216247"/>
              <a:gd name="connsiteY148" fmla="*/ 1315164 h 1334092"/>
              <a:gd name="connsiteX149" fmla="*/ 1162241 w 1216247"/>
              <a:gd name="connsiteY149" fmla="*/ 1323344 h 1334092"/>
              <a:gd name="connsiteX150" fmla="*/ 1153287 w 1216247"/>
              <a:gd name="connsiteY150" fmla="*/ 1334093 h 1334092"/>
              <a:gd name="connsiteX151" fmla="*/ 1153287 w 1216247"/>
              <a:gd name="connsiteY151" fmla="*/ 1334093 h 1334092"/>
              <a:gd name="connsiteX152" fmla="*/ 881158 w 1216247"/>
              <a:gd name="connsiteY152" fmla="*/ 1317447 h 1334092"/>
              <a:gd name="connsiteX153" fmla="*/ 884301 w 1216247"/>
              <a:gd name="connsiteY153" fmla="*/ 1304415 h 1334092"/>
              <a:gd name="connsiteX154" fmla="*/ 878205 w 1216247"/>
              <a:gd name="connsiteY154" fmla="*/ 1298993 h 1334092"/>
              <a:gd name="connsiteX155" fmla="*/ 878300 w 1216247"/>
              <a:gd name="connsiteY155" fmla="*/ 1289576 h 1334092"/>
              <a:gd name="connsiteX156" fmla="*/ 845439 w 1216247"/>
              <a:gd name="connsiteY156" fmla="*/ 1263132 h 1334092"/>
              <a:gd name="connsiteX157" fmla="*/ 813435 w 1216247"/>
              <a:gd name="connsiteY157" fmla="*/ 1221183 h 1334092"/>
              <a:gd name="connsiteX158" fmla="*/ 815626 w 1216247"/>
              <a:gd name="connsiteY158" fmla="*/ 1210434 h 1334092"/>
              <a:gd name="connsiteX159" fmla="*/ 829818 w 1216247"/>
              <a:gd name="connsiteY159" fmla="*/ 1204156 h 1334092"/>
              <a:gd name="connsiteX160" fmla="*/ 831532 w 1216247"/>
              <a:gd name="connsiteY160" fmla="*/ 1197687 h 1334092"/>
              <a:gd name="connsiteX161" fmla="*/ 818483 w 1216247"/>
              <a:gd name="connsiteY161" fmla="*/ 1189697 h 1334092"/>
              <a:gd name="connsiteX162" fmla="*/ 814483 w 1216247"/>
              <a:gd name="connsiteY162" fmla="*/ 1189126 h 1334092"/>
              <a:gd name="connsiteX163" fmla="*/ 802957 w 1216247"/>
              <a:gd name="connsiteY163" fmla="*/ 1199400 h 1334092"/>
              <a:gd name="connsiteX164" fmla="*/ 768096 w 1216247"/>
              <a:gd name="connsiteY164" fmla="*/ 1208151 h 1334092"/>
              <a:gd name="connsiteX165" fmla="*/ 739426 w 1216247"/>
              <a:gd name="connsiteY165" fmla="*/ 1228222 h 1334092"/>
              <a:gd name="connsiteX166" fmla="*/ 712089 w 1216247"/>
              <a:gd name="connsiteY166" fmla="*/ 1229744 h 1334092"/>
              <a:gd name="connsiteX167" fmla="*/ 700088 w 1216247"/>
              <a:gd name="connsiteY167" fmla="*/ 1236022 h 1334092"/>
              <a:gd name="connsiteX168" fmla="*/ 681418 w 1216247"/>
              <a:gd name="connsiteY168" fmla="*/ 1230504 h 1334092"/>
              <a:gd name="connsiteX169" fmla="*/ 660654 w 1216247"/>
              <a:gd name="connsiteY169" fmla="*/ 1188365 h 1334092"/>
              <a:gd name="connsiteX170" fmla="*/ 662274 w 1216247"/>
              <a:gd name="connsiteY170" fmla="*/ 1177236 h 1334092"/>
              <a:gd name="connsiteX171" fmla="*/ 659035 w 1216247"/>
              <a:gd name="connsiteY171" fmla="*/ 1170387 h 1334092"/>
              <a:gd name="connsiteX172" fmla="*/ 665988 w 1216247"/>
              <a:gd name="connsiteY172" fmla="*/ 1163919 h 1334092"/>
              <a:gd name="connsiteX173" fmla="*/ 675418 w 1216247"/>
              <a:gd name="connsiteY173" fmla="*/ 1139377 h 1334092"/>
              <a:gd name="connsiteX174" fmla="*/ 683133 w 1216247"/>
              <a:gd name="connsiteY174" fmla="*/ 1128818 h 1334092"/>
              <a:gd name="connsiteX175" fmla="*/ 685229 w 1216247"/>
              <a:gd name="connsiteY175" fmla="*/ 1116928 h 1334092"/>
              <a:gd name="connsiteX176" fmla="*/ 675704 w 1216247"/>
              <a:gd name="connsiteY176" fmla="*/ 1080877 h 1334092"/>
              <a:gd name="connsiteX177" fmla="*/ 670750 w 1216247"/>
              <a:gd name="connsiteY177" fmla="*/ 1076692 h 1334092"/>
              <a:gd name="connsiteX178" fmla="*/ 651415 w 1216247"/>
              <a:gd name="connsiteY178" fmla="*/ 1072126 h 1334092"/>
              <a:gd name="connsiteX179" fmla="*/ 640461 w 1216247"/>
              <a:gd name="connsiteY179" fmla="*/ 1073933 h 1334092"/>
              <a:gd name="connsiteX180" fmla="*/ 626840 w 1216247"/>
              <a:gd name="connsiteY180" fmla="*/ 1068987 h 1334092"/>
              <a:gd name="connsiteX181" fmla="*/ 603314 w 1216247"/>
              <a:gd name="connsiteY181" fmla="*/ 1076501 h 1334092"/>
              <a:gd name="connsiteX182" fmla="*/ 596646 w 1216247"/>
              <a:gd name="connsiteY182" fmla="*/ 1073172 h 1334092"/>
              <a:gd name="connsiteX183" fmla="*/ 601694 w 1216247"/>
              <a:gd name="connsiteY183" fmla="*/ 1064611 h 1334092"/>
              <a:gd name="connsiteX184" fmla="*/ 588550 w 1216247"/>
              <a:gd name="connsiteY184" fmla="*/ 1063755 h 1334092"/>
              <a:gd name="connsiteX185" fmla="*/ 578834 w 1216247"/>
              <a:gd name="connsiteY185" fmla="*/ 1045777 h 1334092"/>
              <a:gd name="connsiteX186" fmla="*/ 565595 w 1216247"/>
              <a:gd name="connsiteY186" fmla="*/ 1038072 h 1334092"/>
              <a:gd name="connsiteX187" fmla="*/ 553117 w 1216247"/>
              <a:gd name="connsiteY187" fmla="*/ 1041687 h 1334092"/>
              <a:gd name="connsiteX188" fmla="*/ 534448 w 1216247"/>
              <a:gd name="connsiteY188" fmla="*/ 1026847 h 1334092"/>
              <a:gd name="connsiteX189" fmla="*/ 528352 w 1216247"/>
              <a:gd name="connsiteY189" fmla="*/ 1018286 h 1334092"/>
              <a:gd name="connsiteX190" fmla="*/ 522637 w 1216247"/>
              <a:gd name="connsiteY190" fmla="*/ 992223 h 1334092"/>
              <a:gd name="connsiteX191" fmla="*/ 528161 w 1216247"/>
              <a:gd name="connsiteY191" fmla="*/ 980142 h 1334092"/>
              <a:gd name="connsiteX192" fmla="*/ 518636 w 1216247"/>
              <a:gd name="connsiteY192" fmla="*/ 976813 h 1334092"/>
              <a:gd name="connsiteX193" fmla="*/ 507682 w 1216247"/>
              <a:gd name="connsiteY193" fmla="*/ 965874 h 1334092"/>
              <a:gd name="connsiteX194" fmla="*/ 501491 w 1216247"/>
              <a:gd name="connsiteY194" fmla="*/ 971676 h 1334092"/>
              <a:gd name="connsiteX195" fmla="*/ 501015 w 1216247"/>
              <a:gd name="connsiteY195" fmla="*/ 979857 h 1334092"/>
              <a:gd name="connsiteX196" fmla="*/ 505777 w 1216247"/>
              <a:gd name="connsiteY196" fmla="*/ 986896 h 1334092"/>
              <a:gd name="connsiteX197" fmla="*/ 502920 w 1216247"/>
              <a:gd name="connsiteY197" fmla="*/ 996028 h 1334092"/>
              <a:gd name="connsiteX198" fmla="*/ 491776 w 1216247"/>
              <a:gd name="connsiteY198" fmla="*/ 1016764 h 1334092"/>
              <a:gd name="connsiteX199" fmla="*/ 491776 w 1216247"/>
              <a:gd name="connsiteY199" fmla="*/ 1016764 h 1334092"/>
              <a:gd name="connsiteX200" fmla="*/ 474155 w 1216247"/>
              <a:gd name="connsiteY200" fmla="*/ 996123 h 1334092"/>
              <a:gd name="connsiteX201" fmla="*/ 449580 w 1216247"/>
              <a:gd name="connsiteY201" fmla="*/ 988323 h 1334092"/>
              <a:gd name="connsiteX202" fmla="*/ 436340 w 1216247"/>
              <a:gd name="connsiteY202" fmla="*/ 995933 h 1334092"/>
              <a:gd name="connsiteX203" fmla="*/ 427196 w 1216247"/>
              <a:gd name="connsiteY203" fmla="*/ 1005920 h 1334092"/>
              <a:gd name="connsiteX204" fmla="*/ 413575 w 1216247"/>
              <a:gd name="connsiteY204" fmla="*/ 1004969 h 1334092"/>
              <a:gd name="connsiteX205" fmla="*/ 395859 w 1216247"/>
              <a:gd name="connsiteY205" fmla="*/ 975196 h 1334092"/>
              <a:gd name="connsiteX206" fmla="*/ 397478 w 1216247"/>
              <a:gd name="connsiteY206" fmla="*/ 968062 h 1334092"/>
              <a:gd name="connsiteX207" fmla="*/ 361188 w 1216247"/>
              <a:gd name="connsiteY207" fmla="*/ 957408 h 1334092"/>
              <a:gd name="connsiteX208" fmla="*/ 353092 w 1216247"/>
              <a:gd name="connsiteY208" fmla="*/ 950559 h 1334092"/>
              <a:gd name="connsiteX209" fmla="*/ 349663 w 1216247"/>
              <a:gd name="connsiteY209" fmla="*/ 939905 h 1334092"/>
              <a:gd name="connsiteX210" fmla="*/ 349663 w 1216247"/>
              <a:gd name="connsiteY210" fmla="*/ 911559 h 1334092"/>
              <a:gd name="connsiteX211" fmla="*/ 367379 w 1216247"/>
              <a:gd name="connsiteY211" fmla="*/ 888634 h 1334092"/>
              <a:gd name="connsiteX212" fmla="*/ 368046 w 1216247"/>
              <a:gd name="connsiteY212" fmla="*/ 883403 h 1334092"/>
              <a:gd name="connsiteX213" fmla="*/ 363093 w 1216247"/>
              <a:gd name="connsiteY213" fmla="*/ 825188 h 1334092"/>
              <a:gd name="connsiteX214" fmla="*/ 364807 w 1216247"/>
              <a:gd name="connsiteY214" fmla="*/ 816627 h 1334092"/>
              <a:gd name="connsiteX215" fmla="*/ 410718 w 1216247"/>
              <a:gd name="connsiteY215" fmla="*/ 818719 h 1334092"/>
              <a:gd name="connsiteX216" fmla="*/ 415766 w 1216247"/>
              <a:gd name="connsiteY216" fmla="*/ 817578 h 1334092"/>
              <a:gd name="connsiteX217" fmla="*/ 417290 w 1216247"/>
              <a:gd name="connsiteY217" fmla="*/ 810919 h 1334092"/>
              <a:gd name="connsiteX218" fmla="*/ 416243 w 1216247"/>
              <a:gd name="connsiteY218" fmla="*/ 798648 h 1334092"/>
              <a:gd name="connsiteX219" fmla="*/ 411766 w 1216247"/>
              <a:gd name="connsiteY219" fmla="*/ 793036 h 1334092"/>
              <a:gd name="connsiteX220" fmla="*/ 383857 w 1216247"/>
              <a:gd name="connsiteY220" fmla="*/ 780956 h 1334092"/>
              <a:gd name="connsiteX221" fmla="*/ 349282 w 1216247"/>
              <a:gd name="connsiteY221" fmla="*/ 773156 h 1334092"/>
              <a:gd name="connsiteX222" fmla="*/ 335566 w 1216247"/>
              <a:gd name="connsiteY222" fmla="*/ 763739 h 1334092"/>
              <a:gd name="connsiteX223" fmla="*/ 332327 w 1216247"/>
              <a:gd name="connsiteY223" fmla="*/ 759743 h 1334092"/>
              <a:gd name="connsiteX224" fmla="*/ 337661 w 1216247"/>
              <a:gd name="connsiteY224" fmla="*/ 746616 h 1334092"/>
              <a:gd name="connsiteX225" fmla="*/ 324517 w 1216247"/>
              <a:gd name="connsiteY225" fmla="*/ 718270 h 1334092"/>
              <a:gd name="connsiteX226" fmla="*/ 326803 w 1216247"/>
              <a:gd name="connsiteY226" fmla="*/ 711611 h 1334092"/>
              <a:gd name="connsiteX227" fmla="*/ 332232 w 1216247"/>
              <a:gd name="connsiteY227" fmla="*/ 709329 h 1334092"/>
              <a:gd name="connsiteX228" fmla="*/ 341566 w 1216247"/>
              <a:gd name="connsiteY228" fmla="*/ 684311 h 1334092"/>
              <a:gd name="connsiteX229" fmla="*/ 347949 w 1216247"/>
              <a:gd name="connsiteY229" fmla="*/ 676036 h 1334092"/>
              <a:gd name="connsiteX230" fmla="*/ 351187 w 1216247"/>
              <a:gd name="connsiteY230" fmla="*/ 666809 h 1334092"/>
              <a:gd name="connsiteX231" fmla="*/ 348234 w 1216247"/>
              <a:gd name="connsiteY231" fmla="*/ 657487 h 1334092"/>
              <a:gd name="connsiteX232" fmla="*/ 350044 w 1216247"/>
              <a:gd name="connsiteY232" fmla="*/ 649782 h 1334092"/>
              <a:gd name="connsiteX233" fmla="*/ 365856 w 1216247"/>
              <a:gd name="connsiteY233" fmla="*/ 609069 h 1334092"/>
              <a:gd name="connsiteX234" fmla="*/ 386334 w 1216247"/>
              <a:gd name="connsiteY234" fmla="*/ 580723 h 1334092"/>
              <a:gd name="connsiteX235" fmla="*/ 385667 w 1216247"/>
              <a:gd name="connsiteY235" fmla="*/ 575872 h 1334092"/>
              <a:gd name="connsiteX236" fmla="*/ 318421 w 1216247"/>
              <a:gd name="connsiteY236" fmla="*/ 552186 h 1334092"/>
              <a:gd name="connsiteX237" fmla="*/ 310610 w 1216247"/>
              <a:gd name="connsiteY237" fmla="*/ 558559 h 1334092"/>
              <a:gd name="connsiteX238" fmla="*/ 298990 w 1216247"/>
              <a:gd name="connsiteY238" fmla="*/ 577108 h 1334092"/>
              <a:gd name="connsiteX239" fmla="*/ 283655 w 1216247"/>
              <a:gd name="connsiteY239" fmla="*/ 590425 h 1334092"/>
              <a:gd name="connsiteX240" fmla="*/ 278035 w 1216247"/>
              <a:gd name="connsiteY240" fmla="*/ 588618 h 1334092"/>
              <a:gd name="connsiteX241" fmla="*/ 269843 w 1216247"/>
              <a:gd name="connsiteY241" fmla="*/ 571686 h 1334092"/>
              <a:gd name="connsiteX242" fmla="*/ 250412 w 1216247"/>
              <a:gd name="connsiteY242" fmla="*/ 573779 h 1334092"/>
              <a:gd name="connsiteX243" fmla="*/ 243935 w 1216247"/>
              <a:gd name="connsiteY243" fmla="*/ 568547 h 1334092"/>
              <a:gd name="connsiteX244" fmla="*/ 239554 w 1216247"/>
              <a:gd name="connsiteY244" fmla="*/ 546003 h 1334092"/>
              <a:gd name="connsiteX245" fmla="*/ 238983 w 1216247"/>
              <a:gd name="connsiteY245" fmla="*/ 507859 h 1334092"/>
              <a:gd name="connsiteX246" fmla="*/ 250127 w 1216247"/>
              <a:gd name="connsiteY246" fmla="*/ 500630 h 1334092"/>
              <a:gd name="connsiteX247" fmla="*/ 265462 w 1216247"/>
              <a:gd name="connsiteY247" fmla="*/ 509381 h 1334092"/>
              <a:gd name="connsiteX248" fmla="*/ 279749 w 1216247"/>
              <a:gd name="connsiteY248" fmla="*/ 485791 h 1334092"/>
              <a:gd name="connsiteX249" fmla="*/ 275177 w 1216247"/>
              <a:gd name="connsiteY249" fmla="*/ 475137 h 1334092"/>
              <a:gd name="connsiteX250" fmla="*/ 254032 w 1216247"/>
              <a:gd name="connsiteY250" fmla="*/ 463532 h 1334092"/>
              <a:gd name="connsiteX251" fmla="*/ 246316 w 1216247"/>
              <a:gd name="connsiteY251" fmla="*/ 455637 h 1334092"/>
              <a:gd name="connsiteX252" fmla="*/ 244793 w 1216247"/>
              <a:gd name="connsiteY252" fmla="*/ 447551 h 1334092"/>
              <a:gd name="connsiteX253" fmla="*/ 248221 w 1216247"/>
              <a:gd name="connsiteY253" fmla="*/ 439656 h 1334092"/>
              <a:gd name="connsiteX254" fmla="*/ 240506 w 1216247"/>
              <a:gd name="connsiteY254" fmla="*/ 433949 h 1334092"/>
              <a:gd name="connsiteX255" fmla="*/ 232220 w 1216247"/>
              <a:gd name="connsiteY255" fmla="*/ 435756 h 1334092"/>
              <a:gd name="connsiteX256" fmla="*/ 230696 w 1216247"/>
              <a:gd name="connsiteY256" fmla="*/ 432903 h 1334092"/>
              <a:gd name="connsiteX257" fmla="*/ 242411 w 1216247"/>
              <a:gd name="connsiteY257" fmla="*/ 425673 h 1334092"/>
              <a:gd name="connsiteX258" fmla="*/ 242507 w 1216247"/>
              <a:gd name="connsiteY258" fmla="*/ 408646 h 1334092"/>
              <a:gd name="connsiteX259" fmla="*/ 223171 w 1216247"/>
              <a:gd name="connsiteY259" fmla="*/ 411690 h 1334092"/>
              <a:gd name="connsiteX260" fmla="*/ 211836 w 1216247"/>
              <a:gd name="connsiteY260" fmla="*/ 407980 h 1334092"/>
              <a:gd name="connsiteX261" fmla="*/ 209265 w 1216247"/>
              <a:gd name="connsiteY261" fmla="*/ 417683 h 1334092"/>
              <a:gd name="connsiteX262" fmla="*/ 200883 w 1216247"/>
              <a:gd name="connsiteY262" fmla="*/ 426624 h 1334092"/>
              <a:gd name="connsiteX263" fmla="*/ 200120 w 1216247"/>
              <a:gd name="connsiteY263" fmla="*/ 434615 h 1334092"/>
              <a:gd name="connsiteX264" fmla="*/ 190881 w 1216247"/>
              <a:gd name="connsiteY264" fmla="*/ 441749 h 1334092"/>
              <a:gd name="connsiteX265" fmla="*/ 184213 w 1216247"/>
              <a:gd name="connsiteY265" fmla="*/ 466100 h 1334092"/>
              <a:gd name="connsiteX266" fmla="*/ 184213 w 1216247"/>
              <a:gd name="connsiteY266" fmla="*/ 466100 h 1334092"/>
              <a:gd name="connsiteX267" fmla="*/ 170402 w 1216247"/>
              <a:gd name="connsiteY267" fmla="*/ 457063 h 1334092"/>
              <a:gd name="connsiteX268" fmla="*/ 162496 w 1216247"/>
              <a:gd name="connsiteY268" fmla="*/ 460488 h 1334092"/>
              <a:gd name="connsiteX269" fmla="*/ 142113 w 1216247"/>
              <a:gd name="connsiteY269" fmla="*/ 482651 h 1334092"/>
              <a:gd name="connsiteX270" fmla="*/ 126873 w 1216247"/>
              <a:gd name="connsiteY270" fmla="*/ 489595 h 1334092"/>
              <a:gd name="connsiteX271" fmla="*/ 108871 w 1216247"/>
              <a:gd name="connsiteY271" fmla="*/ 510808 h 1334092"/>
              <a:gd name="connsiteX272" fmla="*/ 85249 w 1216247"/>
              <a:gd name="connsiteY272" fmla="*/ 521747 h 1334092"/>
              <a:gd name="connsiteX273" fmla="*/ 72580 w 1216247"/>
              <a:gd name="connsiteY273" fmla="*/ 536491 h 1334092"/>
              <a:gd name="connsiteX274" fmla="*/ 67818 w 1216247"/>
              <a:gd name="connsiteY274" fmla="*/ 538584 h 1334092"/>
              <a:gd name="connsiteX275" fmla="*/ 59436 w 1216247"/>
              <a:gd name="connsiteY275" fmla="*/ 528310 h 1334092"/>
              <a:gd name="connsiteX276" fmla="*/ 48292 w 1216247"/>
              <a:gd name="connsiteY276" fmla="*/ 503674 h 1334092"/>
              <a:gd name="connsiteX277" fmla="*/ 50673 w 1216247"/>
              <a:gd name="connsiteY277" fmla="*/ 483888 h 1334092"/>
              <a:gd name="connsiteX278" fmla="*/ 56197 w 1216247"/>
              <a:gd name="connsiteY278" fmla="*/ 471522 h 1334092"/>
              <a:gd name="connsiteX279" fmla="*/ 59341 w 1216247"/>
              <a:gd name="connsiteY279" fmla="*/ 436707 h 1334092"/>
              <a:gd name="connsiteX280" fmla="*/ 65532 w 1216247"/>
              <a:gd name="connsiteY280" fmla="*/ 431571 h 1334092"/>
              <a:gd name="connsiteX281" fmla="*/ 68485 w 1216247"/>
              <a:gd name="connsiteY281" fmla="*/ 423390 h 1334092"/>
              <a:gd name="connsiteX282" fmla="*/ 91250 w 1216247"/>
              <a:gd name="connsiteY282" fmla="*/ 402844 h 1334092"/>
              <a:gd name="connsiteX283" fmla="*/ 95631 w 1216247"/>
              <a:gd name="connsiteY283" fmla="*/ 402844 h 1334092"/>
              <a:gd name="connsiteX284" fmla="*/ 108395 w 1216247"/>
              <a:gd name="connsiteY284" fmla="*/ 416066 h 1334092"/>
              <a:gd name="connsiteX285" fmla="*/ 122206 w 1216247"/>
              <a:gd name="connsiteY285" fmla="*/ 413878 h 1334092"/>
              <a:gd name="connsiteX286" fmla="*/ 124587 w 1216247"/>
              <a:gd name="connsiteY286" fmla="*/ 407885 h 1334092"/>
              <a:gd name="connsiteX287" fmla="*/ 119253 w 1216247"/>
              <a:gd name="connsiteY287" fmla="*/ 397897 h 1334092"/>
              <a:gd name="connsiteX288" fmla="*/ 125254 w 1216247"/>
              <a:gd name="connsiteY288" fmla="*/ 376875 h 1334092"/>
              <a:gd name="connsiteX289" fmla="*/ 142970 w 1216247"/>
              <a:gd name="connsiteY289" fmla="*/ 353475 h 1334092"/>
              <a:gd name="connsiteX290" fmla="*/ 118872 w 1216247"/>
              <a:gd name="connsiteY290" fmla="*/ 320943 h 1334092"/>
              <a:gd name="connsiteX291" fmla="*/ 99536 w 1216247"/>
              <a:gd name="connsiteY291" fmla="*/ 315046 h 1334092"/>
              <a:gd name="connsiteX292" fmla="*/ 91345 w 1216247"/>
              <a:gd name="connsiteY292" fmla="*/ 323512 h 1334092"/>
              <a:gd name="connsiteX293" fmla="*/ 78772 w 1216247"/>
              <a:gd name="connsiteY293" fmla="*/ 322941 h 1334092"/>
              <a:gd name="connsiteX294" fmla="*/ 66770 w 1216247"/>
              <a:gd name="connsiteY294" fmla="*/ 316663 h 1334092"/>
              <a:gd name="connsiteX295" fmla="*/ 49339 w 1216247"/>
              <a:gd name="connsiteY295" fmla="*/ 300397 h 1334092"/>
              <a:gd name="connsiteX296" fmla="*/ 52197 w 1216247"/>
              <a:gd name="connsiteY296" fmla="*/ 275094 h 1334092"/>
              <a:gd name="connsiteX297" fmla="*/ 49339 w 1216247"/>
              <a:gd name="connsiteY297" fmla="*/ 267960 h 1334092"/>
              <a:gd name="connsiteX298" fmla="*/ 41243 w 1216247"/>
              <a:gd name="connsiteY298" fmla="*/ 266343 h 1334092"/>
              <a:gd name="connsiteX299" fmla="*/ 41243 w 1216247"/>
              <a:gd name="connsiteY299" fmla="*/ 266343 h 1334092"/>
              <a:gd name="connsiteX300" fmla="*/ 40005 w 1216247"/>
              <a:gd name="connsiteY300" fmla="*/ 234477 h 1334092"/>
              <a:gd name="connsiteX301" fmla="*/ 27337 w 1216247"/>
              <a:gd name="connsiteY301" fmla="*/ 232384 h 1334092"/>
              <a:gd name="connsiteX302" fmla="*/ 18860 w 1216247"/>
              <a:gd name="connsiteY302" fmla="*/ 200899 h 1334092"/>
              <a:gd name="connsiteX303" fmla="*/ 20860 w 1216247"/>
              <a:gd name="connsiteY303" fmla="*/ 192813 h 1334092"/>
              <a:gd name="connsiteX304" fmla="*/ 32861 w 1216247"/>
              <a:gd name="connsiteY304" fmla="*/ 192813 h 1334092"/>
              <a:gd name="connsiteX305" fmla="*/ 32385 w 1216247"/>
              <a:gd name="connsiteY305" fmla="*/ 186155 h 1334092"/>
              <a:gd name="connsiteX306" fmla="*/ 42386 w 1216247"/>
              <a:gd name="connsiteY306" fmla="*/ 186630 h 1334092"/>
              <a:gd name="connsiteX307" fmla="*/ 45149 w 1216247"/>
              <a:gd name="connsiteY307" fmla="*/ 178830 h 1334092"/>
              <a:gd name="connsiteX308" fmla="*/ 61436 w 1216247"/>
              <a:gd name="connsiteY308" fmla="*/ 171316 h 1334092"/>
              <a:gd name="connsiteX309" fmla="*/ 50102 w 1216247"/>
              <a:gd name="connsiteY309" fmla="*/ 160757 h 1334092"/>
              <a:gd name="connsiteX310" fmla="*/ 49721 w 1216247"/>
              <a:gd name="connsiteY310" fmla="*/ 156191 h 1334092"/>
              <a:gd name="connsiteX311" fmla="*/ 45434 w 1216247"/>
              <a:gd name="connsiteY311" fmla="*/ 157333 h 1334092"/>
              <a:gd name="connsiteX312" fmla="*/ 39814 w 1216247"/>
              <a:gd name="connsiteY312" fmla="*/ 150389 h 1334092"/>
              <a:gd name="connsiteX313" fmla="*/ 41053 w 1216247"/>
              <a:gd name="connsiteY313" fmla="*/ 138688 h 1334092"/>
              <a:gd name="connsiteX314" fmla="*/ 37719 w 1216247"/>
              <a:gd name="connsiteY314" fmla="*/ 136215 h 1334092"/>
              <a:gd name="connsiteX315" fmla="*/ 43244 w 1216247"/>
              <a:gd name="connsiteY315" fmla="*/ 131174 h 1334092"/>
              <a:gd name="connsiteX316" fmla="*/ 32385 w 1216247"/>
              <a:gd name="connsiteY316" fmla="*/ 131174 h 1334092"/>
              <a:gd name="connsiteX317" fmla="*/ 28766 w 1216247"/>
              <a:gd name="connsiteY317" fmla="*/ 127559 h 1334092"/>
              <a:gd name="connsiteX318" fmla="*/ 31337 w 1216247"/>
              <a:gd name="connsiteY318" fmla="*/ 123564 h 1334092"/>
              <a:gd name="connsiteX319" fmla="*/ 52102 w 1216247"/>
              <a:gd name="connsiteY319" fmla="*/ 126037 h 1334092"/>
              <a:gd name="connsiteX320" fmla="*/ 56007 w 1216247"/>
              <a:gd name="connsiteY320" fmla="*/ 123469 h 1334092"/>
              <a:gd name="connsiteX321" fmla="*/ 58388 w 1216247"/>
              <a:gd name="connsiteY321" fmla="*/ 117096 h 1334092"/>
              <a:gd name="connsiteX322" fmla="*/ 55436 w 1216247"/>
              <a:gd name="connsiteY322" fmla="*/ 92840 h 1334092"/>
              <a:gd name="connsiteX323" fmla="*/ 65532 w 1216247"/>
              <a:gd name="connsiteY323" fmla="*/ 86086 h 1334092"/>
              <a:gd name="connsiteX324" fmla="*/ 89630 w 1216247"/>
              <a:gd name="connsiteY324" fmla="*/ 85610 h 1334092"/>
              <a:gd name="connsiteX325" fmla="*/ 78200 w 1216247"/>
              <a:gd name="connsiteY325" fmla="*/ 51747 h 1334092"/>
              <a:gd name="connsiteX326" fmla="*/ 72009 w 1216247"/>
              <a:gd name="connsiteY326" fmla="*/ 44803 h 1334092"/>
              <a:gd name="connsiteX327" fmla="*/ 29718 w 1216247"/>
              <a:gd name="connsiteY327" fmla="*/ 31676 h 1334092"/>
              <a:gd name="connsiteX328" fmla="*/ 7239 w 1216247"/>
              <a:gd name="connsiteY328" fmla="*/ 32056 h 1334092"/>
              <a:gd name="connsiteX329" fmla="*/ 2191 w 1216247"/>
              <a:gd name="connsiteY329" fmla="*/ 29583 h 1334092"/>
              <a:gd name="connsiteX330" fmla="*/ 0 w 1216247"/>
              <a:gd name="connsiteY330" fmla="*/ 20546 h 133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6247" h="1334092">
                <a:moveTo>
                  <a:pt x="311944" y="248270"/>
                </a:moveTo>
                <a:lnTo>
                  <a:pt x="304991" y="267770"/>
                </a:lnTo>
                <a:lnTo>
                  <a:pt x="297180" y="277092"/>
                </a:lnTo>
                <a:lnTo>
                  <a:pt x="296037" y="262728"/>
                </a:lnTo>
                <a:lnTo>
                  <a:pt x="311944" y="248270"/>
                </a:lnTo>
                <a:close/>
                <a:moveTo>
                  <a:pt x="241173" y="148201"/>
                </a:moveTo>
                <a:lnTo>
                  <a:pt x="257270" y="182160"/>
                </a:lnTo>
                <a:lnTo>
                  <a:pt x="252699" y="180828"/>
                </a:lnTo>
                <a:lnTo>
                  <a:pt x="243459" y="165798"/>
                </a:lnTo>
                <a:lnTo>
                  <a:pt x="241173" y="148201"/>
                </a:lnTo>
                <a:close/>
                <a:moveTo>
                  <a:pt x="261081" y="158094"/>
                </a:moveTo>
                <a:lnTo>
                  <a:pt x="279178" y="181018"/>
                </a:lnTo>
                <a:lnTo>
                  <a:pt x="329946" y="227628"/>
                </a:lnTo>
                <a:lnTo>
                  <a:pt x="323755" y="256926"/>
                </a:lnTo>
                <a:lnTo>
                  <a:pt x="307467" y="296307"/>
                </a:lnTo>
                <a:lnTo>
                  <a:pt x="302514" y="300587"/>
                </a:lnTo>
                <a:lnTo>
                  <a:pt x="300800" y="280992"/>
                </a:lnTo>
                <a:lnTo>
                  <a:pt x="317659" y="248365"/>
                </a:lnTo>
                <a:lnTo>
                  <a:pt x="316421" y="235714"/>
                </a:lnTo>
                <a:lnTo>
                  <a:pt x="299752" y="220018"/>
                </a:lnTo>
                <a:lnTo>
                  <a:pt x="287464" y="200994"/>
                </a:lnTo>
                <a:lnTo>
                  <a:pt x="260509" y="171220"/>
                </a:lnTo>
                <a:lnTo>
                  <a:pt x="246412" y="136215"/>
                </a:lnTo>
                <a:lnTo>
                  <a:pt x="241935" y="137357"/>
                </a:lnTo>
                <a:lnTo>
                  <a:pt x="242697" y="129747"/>
                </a:lnTo>
                <a:lnTo>
                  <a:pt x="261081" y="158094"/>
                </a:lnTo>
                <a:close/>
                <a:moveTo>
                  <a:pt x="0" y="20546"/>
                </a:moveTo>
                <a:lnTo>
                  <a:pt x="16954" y="10939"/>
                </a:lnTo>
                <a:lnTo>
                  <a:pt x="56579" y="8561"/>
                </a:lnTo>
                <a:lnTo>
                  <a:pt x="67151" y="10654"/>
                </a:lnTo>
                <a:lnTo>
                  <a:pt x="74104" y="16171"/>
                </a:lnTo>
                <a:lnTo>
                  <a:pt x="78010" y="14459"/>
                </a:lnTo>
                <a:lnTo>
                  <a:pt x="79438" y="20166"/>
                </a:lnTo>
                <a:lnTo>
                  <a:pt x="98298" y="15981"/>
                </a:lnTo>
                <a:lnTo>
                  <a:pt x="96298" y="9417"/>
                </a:lnTo>
                <a:lnTo>
                  <a:pt x="100108" y="2759"/>
                </a:lnTo>
                <a:lnTo>
                  <a:pt x="124301" y="0"/>
                </a:lnTo>
                <a:lnTo>
                  <a:pt x="131159" y="12366"/>
                </a:lnTo>
                <a:lnTo>
                  <a:pt x="142113" y="16076"/>
                </a:lnTo>
                <a:lnTo>
                  <a:pt x="157067" y="27490"/>
                </a:lnTo>
                <a:lnTo>
                  <a:pt x="169926" y="29107"/>
                </a:lnTo>
                <a:lnTo>
                  <a:pt x="181356" y="39095"/>
                </a:lnTo>
                <a:lnTo>
                  <a:pt x="185356" y="49939"/>
                </a:lnTo>
                <a:lnTo>
                  <a:pt x="199834" y="65539"/>
                </a:lnTo>
                <a:lnTo>
                  <a:pt x="218884" y="52222"/>
                </a:lnTo>
                <a:lnTo>
                  <a:pt x="218884" y="52222"/>
                </a:lnTo>
                <a:lnTo>
                  <a:pt x="224885" y="103303"/>
                </a:lnTo>
                <a:lnTo>
                  <a:pt x="240697" y="146489"/>
                </a:lnTo>
                <a:lnTo>
                  <a:pt x="239554" y="156191"/>
                </a:lnTo>
                <a:lnTo>
                  <a:pt x="235744" y="158284"/>
                </a:lnTo>
                <a:lnTo>
                  <a:pt x="241649" y="171125"/>
                </a:lnTo>
                <a:lnTo>
                  <a:pt x="245745" y="202135"/>
                </a:lnTo>
                <a:lnTo>
                  <a:pt x="253651" y="210982"/>
                </a:lnTo>
                <a:lnTo>
                  <a:pt x="254413" y="221540"/>
                </a:lnTo>
                <a:lnTo>
                  <a:pt x="272034" y="252550"/>
                </a:lnTo>
                <a:lnTo>
                  <a:pt x="286417" y="249316"/>
                </a:lnTo>
                <a:lnTo>
                  <a:pt x="291370" y="256450"/>
                </a:lnTo>
                <a:lnTo>
                  <a:pt x="287750" y="268816"/>
                </a:lnTo>
                <a:lnTo>
                  <a:pt x="292513" y="285367"/>
                </a:lnTo>
                <a:lnTo>
                  <a:pt x="301943" y="292977"/>
                </a:lnTo>
                <a:lnTo>
                  <a:pt x="302609" y="303631"/>
                </a:lnTo>
                <a:lnTo>
                  <a:pt x="307467" y="305248"/>
                </a:lnTo>
                <a:lnTo>
                  <a:pt x="314516" y="332834"/>
                </a:lnTo>
                <a:lnTo>
                  <a:pt x="359188" y="427385"/>
                </a:lnTo>
                <a:lnTo>
                  <a:pt x="365284" y="455351"/>
                </a:lnTo>
                <a:lnTo>
                  <a:pt x="372809" y="468288"/>
                </a:lnTo>
                <a:lnTo>
                  <a:pt x="412623" y="507479"/>
                </a:lnTo>
                <a:lnTo>
                  <a:pt x="419386" y="519084"/>
                </a:lnTo>
                <a:lnTo>
                  <a:pt x="475679" y="579772"/>
                </a:lnTo>
                <a:lnTo>
                  <a:pt x="508635" y="621245"/>
                </a:lnTo>
                <a:lnTo>
                  <a:pt x="514731" y="634372"/>
                </a:lnTo>
                <a:lnTo>
                  <a:pt x="539592" y="661862"/>
                </a:lnTo>
                <a:lnTo>
                  <a:pt x="550545" y="693062"/>
                </a:lnTo>
                <a:lnTo>
                  <a:pt x="551593" y="712087"/>
                </a:lnTo>
                <a:lnTo>
                  <a:pt x="557689" y="722170"/>
                </a:lnTo>
                <a:lnTo>
                  <a:pt x="556736" y="732729"/>
                </a:lnTo>
                <a:lnTo>
                  <a:pt x="571215" y="752990"/>
                </a:lnTo>
                <a:lnTo>
                  <a:pt x="569500" y="770112"/>
                </a:lnTo>
                <a:lnTo>
                  <a:pt x="575882" y="795224"/>
                </a:lnTo>
                <a:lnTo>
                  <a:pt x="592264" y="807780"/>
                </a:lnTo>
                <a:lnTo>
                  <a:pt x="603885" y="812156"/>
                </a:lnTo>
                <a:lnTo>
                  <a:pt x="605504" y="818814"/>
                </a:lnTo>
                <a:lnTo>
                  <a:pt x="614934" y="823095"/>
                </a:lnTo>
                <a:lnTo>
                  <a:pt x="624078" y="836031"/>
                </a:lnTo>
                <a:lnTo>
                  <a:pt x="621125" y="842215"/>
                </a:lnTo>
                <a:lnTo>
                  <a:pt x="623125" y="850776"/>
                </a:lnTo>
                <a:lnTo>
                  <a:pt x="630364" y="857054"/>
                </a:lnTo>
                <a:lnTo>
                  <a:pt x="653320" y="860288"/>
                </a:lnTo>
                <a:lnTo>
                  <a:pt x="656177" y="884259"/>
                </a:lnTo>
                <a:lnTo>
                  <a:pt x="662559" y="901095"/>
                </a:lnTo>
                <a:lnTo>
                  <a:pt x="670750" y="909942"/>
                </a:lnTo>
                <a:lnTo>
                  <a:pt x="704279" y="926018"/>
                </a:lnTo>
                <a:lnTo>
                  <a:pt x="704374" y="932866"/>
                </a:lnTo>
                <a:lnTo>
                  <a:pt x="684943" y="920025"/>
                </a:lnTo>
                <a:lnTo>
                  <a:pt x="675704" y="919264"/>
                </a:lnTo>
                <a:lnTo>
                  <a:pt x="675132" y="922117"/>
                </a:lnTo>
                <a:lnTo>
                  <a:pt x="679609" y="923544"/>
                </a:lnTo>
                <a:lnTo>
                  <a:pt x="679609" y="929727"/>
                </a:lnTo>
                <a:lnTo>
                  <a:pt x="686752" y="932771"/>
                </a:lnTo>
                <a:lnTo>
                  <a:pt x="689706" y="938573"/>
                </a:lnTo>
                <a:lnTo>
                  <a:pt x="688562" y="940857"/>
                </a:lnTo>
                <a:lnTo>
                  <a:pt x="682180" y="937717"/>
                </a:lnTo>
                <a:lnTo>
                  <a:pt x="678942" y="940476"/>
                </a:lnTo>
                <a:lnTo>
                  <a:pt x="680561" y="945232"/>
                </a:lnTo>
                <a:lnTo>
                  <a:pt x="691705" y="943996"/>
                </a:lnTo>
                <a:lnTo>
                  <a:pt x="691039" y="937717"/>
                </a:lnTo>
                <a:lnTo>
                  <a:pt x="699707" y="935149"/>
                </a:lnTo>
                <a:lnTo>
                  <a:pt x="705708" y="938003"/>
                </a:lnTo>
                <a:lnTo>
                  <a:pt x="707803" y="926683"/>
                </a:lnTo>
                <a:lnTo>
                  <a:pt x="724948" y="937813"/>
                </a:lnTo>
                <a:lnTo>
                  <a:pt x="750761" y="944852"/>
                </a:lnTo>
                <a:lnTo>
                  <a:pt x="841534" y="947135"/>
                </a:lnTo>
                <a:lnTo>
                  <a:pt x="870109" y="969488"/>
                </a:lnTo>
                <a:lnTo>
                  <a:pt x="875633" y="980618"/>
                </a:lnTo>
                <a:lnTo>
                  <a:pt x="896684" y="986420"/>
                </a:lnTo>
                <a:lnTo>
                  <a:pt x="928402" y="989274"/>
                </a:lnTo>
                <a:lnTo>
                  <a:pt x="933259" y="993364"/>
                </a:lnTo>
                <a:lnTo>
                  <a:pt x="938689" y="1010867"/>
                </a:lnTo>
                <a:lnTo>
                  <a:pt x="945928" y="1018191"/>
                </a:lnTo>
                <a:lnTo>
                  <a:pt x="947166" y="1024564"/>
                </a:lnTo>
                <a:lnTo>
                  <a:pt x="973836" y="1051104"/>
                </a:lnTo>
                <a:lnTo>
                  <a:pt x="979170" y="1073838"/>
                </a:lnTo>
                <a:lnTo>
                  <a:pt x="1004602" y="1086013"/>
                </a:lnTo>
                <a:lnTo>
                  <a:pt x="1040702" y="1082304"/>
                </a:lnTo>
                <a:lnTo>
                  <a:pt x="1109949" y="1065182"/>
                </a:lnTo>
                <a:lnTo>
                  <a:pt x="1109949" y="1065182"/>
                </a:lnTo>
                <a:lnTo>
                  <a:pt x="1091946" y="1073648"/>
                </a:lnTo>
                <a:lnTo>
                  <a:pt x="1113568" y="1077357"/>
                </a:lnTo>
                <a:lnTo>
                  <a:pt x="1111282" y="1080116"/>
                </a:lnTo>
                <a:lnTo>
                  <a:pt x="1102519" y="1075265"/>
                </a:lnTo>
                <a:lnTo>
                  <a:pt x="1094327" y="1083540"/>
                </a:lnTo>
                <a:lnTo>
                  <a:pt x="1099185" y="1087345"/>
                </a:lnTo>
                <a:lnTo>
                  <a:pt x="1100328" y="1114265"/>
                </a:lnTo>
                <a:lnTo>
                  <a:pt x="1105662" y="1128248"/>
                </a:lnTo>
                <a:lnTo>
                  <a:pt x="1105472" y="1156975"/>
                </a:lnTo>
                <a:lnTo>
                  <a:pt x="1115568" y="1166107"/>
                </a:lnTo>
                <a:lnTo>
                  <a:pt x="1128808" y="1169817"/>
                </a:lnTo>
                <a:lnTo>
                  <a:pt x="1142524" y="1189126"/>
                </a:lnTo>
                <a:lnTo>
                  <a:pt x="1153573" y="1189507"/>
                </a:lnTo>
                <a:lnTo>
                  <a:pt x="1157574" y="1195024"/>
                </a:lnTo>
                <a:lnTo>
                  <a:pt x="1181481" y="1204251"/>
                </a:lnTo>
                <a:lnTo>
                  <a:pt x="1185672" y="1208817"/>
                </a:lnTo>
                <a:lnTo>
                  <a:pt x="1196245" y="1238114"/>
                </a:lnTo>
                <a:lnTo>
                  <a:pt x="1197864" y="1250005"/>
                </a:lnTo>
                <a:lnTo>
                  <a:pt x="1194245" y="1259517"/>
                </a:lnTo>
                <a:lnTo>
                  <a:pt x="1197864" y="1280444"/>
                </a:lnTo>
                <a:lnTo>
                  <a:pt x="1216247" y="1287673"/>
                </a:lnTo>
                <a:lnTo>
                  <a:pt x="1216247" y="1287673"/>
                </a:lnTo>
                <a:lnTo>
                  <a:pt x="1180815" y="1315164"/>
                </a:lnTo>
                <a:lnTo>
                  <a:pt x="1162241" y="1323344"/>
                </a:lnTo>
                <a:lnTo>
                  <a:pt x="1153287" y="1334093"/>
                </a:lnTo>
                <a:lnTo>
                  <a:pt x="1153287" y="1334093"/>
                </a:lnTo>
                <a:lnTo>
                  <a:pt x="881158" y="1317447"/>
                </a:lnTo>
                <a:lnTo>
                  <a:pt x="884301" y="1304415"/>
                </a:lnTo>
                <a:lnTo>
                  <a:pt x="878205" y="1298993"/>
                </a:lnTo>
                <a:lnTo>
                  <a:pt x="878300" y="1289576"/>
                </a:lnTo>
                <a:lnTo>
                  <a:pt x="845439" y="1263132"/>
                </a:lnTo>
                <a:lnTo>
                  <a:pt x="813435" y="1221183"/>
                </a:lnTo>
                <a:lnTo>
                  <a:pt x="815626" y="1210434"/>
                </a:lnTo>
                <a:lnTo>
                  <a:pt x="829818" y="1204156"/>
                </a:lnTo>
                <a:lnTo>
                  <a:pt x="831532" y="1197687"/>
                </a:lnTo>
                <a:lnTo>
                  <a:pt x="818483" y="1189697"/>
                </a:lnTo>
                <a:lnTo>
                  <a:pt x="814483" y="1189126"/>
                </a:lnTo>
                <a:lnTo>
                  <a:pt x="802957" y="1199400"/>
                </a:lnTo>
                <a:lnTo>
                  <a:pt x="768096" y="1208151"/>
                </a:lnTo>
                <a:lnTo>
                  <a:pt x="739426" y="1228222"/>
                </a:lnTo>
                <a:lnTo>
                  <a:pt x="712089" y="1229744"/>
                </a:lnTo>
                <a:lnTo>
                  <a:pt x="700088" y="1236022"/>
                </a:lnTo>
                <a:lnTo>
                  <a:pt x="681418" y="1230504"/>
                </a:lnTo>
                <a:lnTo>
                  <a:pt x="660654" y="1188365"/>
                </a:lnTo>
                <a:lnTo>
                  <a:pt x="662274" y="1177236"/>
                </a:lnTo>
                <a:lnTo>
                  <a:pt x="659035" y="1170387"/>
                </a:lnTo>
                <a:lnTo>
                  <a:pt x="665988" y="1163919"/>
                </a:lnTo>
                <a:lnTo>
                  <a:pt x="675418" y="1139377"/>
                </a:lnTo>
                <a:lnTo>
                  <a:pt x="683133" y="1128818"/>
                </a:lnTo>
                <a:lnTo>
                  <a:pt x="685229" y="1116928"/>
                </a:lnTo>
                <a:lnTo>
                  <a:pt x="675704" y="1080877"/>
                </a:lnTo>
                <a:lnTo>
                  <a:pt x="670750" y="1076692"/>
                </a:lnTo>
                <a:lnTo>
                  <a:pt x="651415" y="1072126"/>
                </a:lnTo>
                <a:lnTo>
                  <a:pt x="640461" y="1073933"/>
                </a:lnTo>
                <a:lnTo>
                  <a:pt x="626840" y="1068987"/>
                </a:lnTo>
                <a:lnTo>
                  <a:pt x="603314" y="1076501"/>
                </a:lnTo>
                <a:lnTo>
                  <a:pt x="596646" y="1073172"/>
                </a:lnTo>
                <a:lnTo>
                  <a:pt x="601694" y="1064611"/>
                </a:lnTo>
                <a:lnTo>
                  <a:pt x="588550" y="1063755"/>
                </a:lnTo>
                <a:lnTo>
                  <a:pt x="578834" y="1045777"/>
                </a:lnTo>
                <a:lnTo>
                  <a:pt x="565595" y="1038072"/>
                </a:lnTo>
                <a:lnTo>
                  <a:pt x="553117" y="1041687"/>
                </a:lnTo>
                <a:lnTo>
                  <a:pt x="534448" y="1026847"/>
                </a:lnTo>
                <a:lnTo>
                  <a:pt x="528352" y="1018286"/>
                </a:lnTo>
                <a:lnTo>
                  <a:pt x="522637" y="992223"/>
                </a:lnTo>
                <a:lnTo>
                  <a:pt x="528161" y="980142"/>
                </a:lnTo>
                <a:lnTo>
                  <a:pt x="518636" y="976813"/>
                </a:lnTo>
                <a:lnTo>
                  <a:pt x="507682" y="965874"/>
                </a:lnTo>
                <a:lnTo>
                  <a:pt x="501491" y="971676"/>
                </a:lnTo>
                <a:lnTo>
                  <a:pt x="501015" y="979857"/>
                </a:lnTo>
                <a:lnTo>
                  <a:pt x="505777" y="986896"/>
                </a:lnTo>
                <a:lnTo>
                  <a:pt x="502920" y="996028"/>
                </a:lnTo>
                <a:lnTo>
                  <a:pt x="491776" y="1016764"/>
                </a:lnTo>
                <a:lnTo>
                  <a:pt x="491776" y="1016764"/>
                </a:lnTo>
                <a:lnTo>
                  <a:pt x="474155" y="996123"/>
                </a:lnTo>
                <a:lnTo>
                  <a:pt x="449580" y="988323"/>
                </a:lnTo>
                <a:lnTo>
                  <a:pt x="436340" y="995933"/>
                </a:lnTo>
                <a:lnTo>
                  <a:pt x="427196" y="1005920"/>
                </a:lnTo>
                <a:lnTo>
                  <a:pt x="413575" y="1004969"/>
                </a:lnTo>
                <a:lnTo>
                  <a:pt x="395859" y="975196"/>
                </a:lnTo>
                <a:lnTo>
                  <a:pt x="397478" y="968062"/>
                </a:lnTo>
                <a:lnTo>
                  <a:pt x="361188" y="957408"/>
                </a:lnTo>
                <a:lnTo>
                  <a:pt x="353092" y="950559"/>
                </a:lnTo>
                <a:lnTo>
                  <a:pt x="349663" y="939905"/>
                </a:lnTo>
                <a:lnTo>
                  <a:pt x="349663" y="911559"/>
                </a:lnTo>
                <a:lnTo>
                  <a:pt x="367379" y="888634"/>
                </a:lnTo>
                <a:lnTo>
                  <a:pt x="368046" y="883403"/>
                </a:lnTo>
                <a:lnTo>
                  <a:pt x="363093" y="825188"/>
                </a:lnTo>
                <a:lnTo>
                  <a:pt x="364807" y="816627"/>
                </a:lnTo>
                <a:lnTo>
                  <a:pt x="410718" y="818719"/>
                </a:lnTo>
                <a:lnTo>
                  <a:pt x="415766" y="817578"/>
                </a:lnTo>
                <a:lnTo>
                  <a:pt x="417290" y="810919"/>
                </a:lnTo>
                <a:lnTo>
                  <a:pt x="416243" y="798648"/>
                </a:lnTo>
                <a:lnTo>
                  <a:pt x="411766" y="793036"/>
                </a:lnTo>
                <a:lnTo>
                  <a:pt x="383857" y="780956"/>
                </a:lnTo>
                <a:lnTo>
                  <a:pt x="349282" y="773156"/>
                </a:lnTo>
                <a:lnTo>
                  <a:pt x="335566" y="763739"/>
                </a:lnTo>
                <a:lnTo>
                  <a:pt x="332327" y="759743"/>
                </a:lnTo>
                <a:lnTo>
                  <a:pt x="337661" y="746616"/>
                </a:lnTo>
                <a:lnTo>
                  <a:pt x="324517" y="718270"/>
                </a:lnTo>
                <a:lnTo>
                  <a:pt x="326803" y="711611"/>
                </a:lnTo>
                <a:lnTo>
                  <a:pt x="332232" y="709329"/>
                </a:lnTo>
                <a:lnTo>
                  <a:pt x="341566" y="684311"/>
                </a:lnTo>
                <a:lnTo>
                  <a:pt x="347949" y="676036"/>
                </a:lnTo>
                <a:lnTo>
                  <a:pt x="351187" y="666809"/>
                </a:lnTo>
                <a:lnTo>
                  <a:pt x="348234" y="657487"/>
                </a:lnTo>
                <a:lnTo>
                  <a:pt x="350044" y="649782"/>
                </a:lnTo>
                <a:lnTo>
                  <a:pt x="365856" y="609069"/>
                </a:lnTo>
                <a:lnTo>
                  <a:pt x="386334" y="580723"/>
                </a:lnTo>
                <a:lnTo>
                  <a:pt x="385667" y="575872"/>
                </a:lnTo>
                <a:lnTo>
                  <a:pt x="318421" y="552186"/>
                </a:lnTo>
                <a:lnTo>
                  <a:pt x="310610" y="558559"/>
                </a:lnTo>
                <a:lnTo>
                  <a:pt x="298990" y="577108"/>
                </a:lnTo>
                <a:lnTo>
                  <a:pt x="283655" y="590425"/>
                </a:lnTo>
                <a:lnTo>
                  <a:pt x="278035" y="588618"/>
                </a:lnTo>
                <a:lnTo>
                  <a:pt x="269843" y="571686"/>
                </a:lnTo>
                <a:lnTo>
                  <a:pt x="250412" y="573779"/>
                </a:lnTo>
                <a:lnTo>
                  <a:pt x="243935" y="568547"/>
                </a:lnTo>
                <a:lnTo>
                  <a:pt x="239554" y="546003"/>
                </a:lnTo>
                <a:lnTo>
                  <a:pt x="238983" y="507859"/>
                </a:lnTo>
                <a:lnTo>
                  <a:pt x="250127" y="500630"/>
                </a:lnTo>
                <a:lnTo>
                  <a:pt x="265462" y="509381"/>
                </a:lnTo>
                <a:lnTo>
                  <a:pt x="279749" y="485791"/>
                </a:lnTo>
                <a:lnTo>
                  <a:pt x="275177" y="475137"/>
                </a:lnTo>
                <a:lnTo>
                  <a:pt x="254032" y="463532"/>
                </a:lnTo>
                <a:lnTo>
                  <a:pt x="246316" y="455637"/>
                </a:lnTo>
                <a:lnTo>
                  <a:pt x="244793" y="447551"/>
                </a:lnTo>
                <a:lnTo>
                  <a:pt x="248221" y="439656"/>
                </a:lnTo>
                <a:lnTo>
                  <a:pt x="240506" y="433949"/>
                </a:lnTo>
                <a:lnTo>
                  <a:pt x="232220" y="435756"/>
                </a:lnTo>
                <a:lnTo>
                  <a:pt x="230696" y="432903"/>
                </a:lnTo>
                <a:lnTo>
                  <a:pt x="242411" y="425673"/>
                </a:lnTo>
                <a:lnTo>
                  <a:pt x="242507" y="408646"/>
                </a:lnTo>
                <a:lnTo>
                  <a:pt x="223171" y="411690"/>
                </a:lnTo>
                <a:lnTo>
                  <a:pt x="211836" y="407980"/>
                </a:lnTo>
                <a:lnTo>
                  <a:pt x="209265" y="417683"/>
                </a:lnTo>
                <a:lnTo>
                  <a:pt x="200883" y="426624"/>
                </a:lnTo>
                <a:lnTo>
                  <a:pt x="200120" y="434615"/>
                </a:lnTo>
                <a:lnTo>
                  <a:pt x="190881" y="441749"/>
                </a:lnTo>
                <a:lnTo>
                  <a:pt x="184213" y="466100"/>
                </a:lnTo>
                <a:lnTo>
                  <a:pt x="184213" y="466100"/>
                </a:lnTo>
                <a:lnTo>
                  <a:pt x="170402" y="457063"/>
                </a:lnTo>
                <a:lnTo>
                  <a:pt x="162496" y="460488"/>
                </a:lnTo>
                <a:lnTo>
                  <a:pt x="142113" y="482651"/>
                </a:lnTo>
                <a:lnTo>
                  <a:pt x="126873" y="489595"/>
                </a:lnTo>
                <a:lnTo>
                  <a:pt x="108871" y="510808"/>
                </a:lnTo>
                <a:lnTo>
                  <a:pt x="85249" y="521747"/>
                </a:lnTo>
                <a:lnTo>
                  <a:pt x="72580" y="536491"/>
                </a:lnTo>
                <a:lnTo>
                  <a:pt x="67818" y="538584"/>
                </a:lnTo>
                <a:lnTo>
                  <a:pt x="59436" y="528310"/>
                </a:lnTo>
                <a:lnTo>
                  <a:pt x="48292" y="503674"/>
                </a:lnTo>
                <a:lnTo>
                  <a:pt x="50673" y="483888"/>
                </a:lnTo>
                <a:lnTo>
                  <a:pt x="56197" y="471522"/>
                </a:lnTo>
                <a:lnTo>
                  <a:pt x="59341" y="436707"/>
                </a:lnTo>
                <a:lnTo>
                  <a:pt x="65532" y="431571"/>
                </a:lnTo>
                <a:lnTo>
                  <a:pt x="68485" y="423390"/>
                </a:lnTo>
                <a:lnTo>
                  <a:pt x="91250" y="402844"/>
                </a:lnTo>
                <a:lnTo>
                  <a:pt x="95631" y="402844"/>
                </a:lnTo>
                <a:lnTo>
                  <a:pt x="108395" y="416066"/>
                </a:lnTo>
                <a:lnTo>
                  <a:pt x="122206" y="413878"/>
                </a:lnTo>
                <a:lnTo>
                  <a:pt x="124587" y="407885"/>
                </a:lnTo>
                <a:lnTo>
                  <a:pt x="119253" y="397897"/>
                </a:lnTo>
                <a:lnTo>
                  <a:pt x="125254" y="376875"/>
                </a:lnTo>
                <a:lnTo>
                  <a:pt x="142970" y="353475"/>
                </a:lnTo>
                <a:lnTo>
                  <a:pt x="118872" y="320943"/>
                </a:lnTo>
                <a:lnTo>
                  <a:pt x="99536" y="315046"/>
                </a:lnTo>
                <a:lnTo>
                  <a:pt x="91345" y="323512"/>
                </a:lnTo>
                <a:lnTo>
                  <a:pt x="78772" y="322941"/>
                </a:lnTo>
                <a:lnTo>
                  <a:pt x="66770" y="316663"/>
                </a:lnTo>
                <a:lnTo>
                  <a:pt x="49339" y="300397"/>
                </a:lnTo>
                <a:lnTo>
                  <a:pt x="52197" y="275094"/>
                </a:lnTo>
                <a:lnTo>
                  <a:pt x="49339" y="267960"/>
                </a:lnTo>
                <a:lnTo>
                  <a:pt x="41243" y="266343"/>
                </a:lnTo>
                <a:lnTo>
                  <a:pt x="41243" y="266343"/>
                </a:lnTo>
                <a:lnTo>
                  <a:pt x="40005" y="234477"/>
                </a:lnTo>
                <a:lnTo>
                  <a:pt x="27337" y="232384"/>
                </a:lnTo>
                <a:lnTo>
                  <a:pt x="18860" y="200899"/>
                </a:lnTo>
                <a:lnTo>
                  <a:pt x="20860" y="192813"/>
                </a:lnTo>
                <a:lnTo>
                  <a:pt x="32861" y="192813"/>
                </a:lnTo>
                <a:lnTo>
                  <a:pt x="32385" y="186155"/>
                </a:lnTo>
                <a:lnTo>
                  <a:pt x="42386" y="186630"/>
                </a:lnTo>
                <a:lnTo>
                  <a:pt x="45149" y="178830"/>
                </a:lnTo>
                <a:lnTo>
                  <a:pt x="61436" y="171316"/>
                </a:lnTo>
                <a:lnTo>
                  <a:pt x="50102" y="160757"/>
                </a:lnTo>
                <a:lnTo>
                  <a:pt x="49721" y="156191"/>
                </a:lnTo>
                <a:lnTo>
                  <a:pt x="45434" y="157333"/>
                </a:lnTo>
                <a:lnTo>
                  <a:pt x="39814" y="150389"/>
                </a:lnTo>
                <a:lnTo>
                  <a:pt x="41053" y="138688"/>
                </a:lnTo>
                <a:lnTo>
                  <a:pt x="37719" y="136215"/>
                </a:lnTo>
                <a:lnTo>
                  <a:pt x="43244" y="131174"/>
                </a:lnTo>
                <a:lnTo>
                  <a:pt x="32385" y="131174"/>
                </a:lnTo>
                <a:lnTo>
                  <a:pt x="28766" y="127559"/>
                </a:lnTo>
                <a:lnTo>
                  <a:pt x="31337" y="123564"/>
                </a:lnTo>
                <a:lnTo>
                  <a:pt x="52102" y="126037"/>
                </a:lnTo>
                <a:lnTo>
                  <a:pt x="56007" y="123469"/>
                </a:lnTo>
                <a:lnTo>
                  <a:pt x="58388" y="117096"/>
                </a:lnTo>
                <a:lnTo>
                  <a:pt x="55436" y="92840"/>
                </a:lnTo>
                <a:lnTo>
                  <a:pt x="65532" y="86086"/>
                </a:lnTo>
                <a:lnTo>
                  <a:pt x="89630" y="85610"/>
                </a:lnTo>
                <a:lnTo>
                  <a:pt x="78200" y="51747"/>
                </a:lnTo>
                <a:lnTo>
                  <a:pt x="72009" y="44803"/>
                </a:lnTo>
                <a:lnTo>
                  <a:pt x="29718" y="31676"/>
                </a:lnTo>
                <a:lnTo>
                  <a:pt x="7239" y="32056"/>
                </a:lnTo>
                <a:lnTo>
                  <a:pt x="2191" y="29583"/>
                </a:lnTo>
                <a:lnTo>
                  <a:pt x="0" y="205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33" name="Forma libre 32">
            <a:extLst>
              <a:ext uri="{FF2B5EF4-FFF2-40B4-BE49-F238E27FC236}">
                <a16:creationId xmlns:a16="http://schemas.microsoft.com/office/drawing/2014/main" id="{0B0959DD-5136-2047-B800-6D0F76CEECA2}"/>
              </a:ext>
            </a:extLst>
          </p:cNvPr>
          <p:cNvSpPr/>
          <p:nvPr/>
        </p:nvSpPr>
        <p:spPr>
          <a:xfrm>
            <a:off x="8965038" y="4717503"/>
            <a:ext cx="608661" cy="441213"/>
          </a:xfrm>
          <a:custGeom>
            <a:avLst/>
            <a:gdLst>
              <a:gd name="connsiteX0" fmla="*/ 685515 w 688657"/>
              <a:gd name="connsiteY0" fmla="*/ 35195 h 499202"/>
              <a:gd name="connsiteX1" fmla="*/ 688657 w 688657"/>
              <a:gd name="connsiteY1" fmla="*/ 85610 h 499202"/>
              <a:gd name="connsiteX2" fmla="*/ 687324 w 688657"/>
              <a:gd name="connsiteY2" fmla="*/ 92839 h 499202"/>
              <a:gd name="connsiteX3" fmla="*/ 678942 w 688657"/>
              <a:gd name="connsiteY3" fmla="*/ 101115 h 499202"/>
              <a:gd name="connsiteX4" fmla="*/ 674465 w 688657"/>
              <a:gd name="connsiteY4" fmla="*/ 131174 h 499202"/>
              <a:gd name="connsiteX5" fmla="*/ 687134 w 688657"/>
              <a:gd name="connsiteY5" fmla="*/ 161613 h 499202"/>
              <a:gd name="connsiteX6" fmla="*/ 686181 w 688657"/>
              <a:gd name="connsiteY6" fmla="*/ 170840 h 499202"/>
              <a:gd name="connsiteX7" fmla="*/ 675323 w 688657"/>
              <a:gd name="connsiteY7" fmla="*/ 190340 h 499202"/>
              <a:gd name="connsiteX8" fmla="*/ 670656 w 688657"/>
              <a:gd name="connsiteY8" fmla="*/ 213645 h 499202"/>
              <a:gd name="connsiteX9" fmla="*/ 662464 w 688657"/>
              <a:gd name="connsiteY9" fmla="*/ 223918 h 499202"/>
              <a:gd name="connsiteX10" fmla="*/ 659988 w 688657"/>
              <a:gd name="connsiteY10" fmla="*/ 238948 h 499202"/>
              <a:gd name="connsiteX11" fmla="*/ 651796 w 688657"/>
              <a:gd name="connsiteY11" fmla="*/ 250077 h 499202"/>
              <a:gd name="connsiteX12" fmla="*/ 635413 w 688657"/>
              <a:gd name="connsiteY12" fmla="*/ 257877 h 499202"/>
              <a:gd name="connsiteX13" fmla="*/ 605600 w 688657"/>
              <a:gd name="connsiteY13" fmla="*/ 283560 h 499202"/>
              <a:gd name="connsiteX14" fmla="*/ 575977 w 688657"/>
              <a:gd name="connsiteY14" fmla="*/ 301063 h 499202"/>
              <a:gd name="connsiteX15" fmla="*/ 561594 w 688657"/>
              <a:gd name="connsiteY15" fmla="*/ 300016 h 499202"/>
              <a:gd name="connsiteX16" fmla="*/ 547021 w 688657"/>
              <a:gd name="connsiteY16" fmla="*/ 304202 h 499202"/>
              <a:gd name="connsiteX17" fmla="*/ 536163 w 688657"/>
              <a:gd name="connsiteY17" fmla="*/ 294689 h 499202"/>
              <a:gd name="connsiteX18" fmla="*/ 525018 w 688657"/>
              <a:gd name="connsiteY18" fmla="*/ 300016 h 499202"/>
              <a:gd name="connsiteX19" fmla="*/ 510730 w 688657"/>
              <a:gd name="connsiteY19" fmla="*/ 326270 h 499202"/>
              <a:gd name="connsiteX20" fmla="*/ 513112 w 688657"/>
              <a:gd name="connsiteY20" fmla="*/ 347102 h 499202"/>
              <a:gd name="connsiteX21" fmla="*/ 509683 w 688657"/>
              <a:gd name="connsiteY21" fmla="*/ 347577 h 499202"/>
              <a:gd name="connsiteX22" fmla="*/ 500825 w 688657"/>
              <a:gd name="connsiteY22" fmla="*/ 331597 h 499202"/>
              <a:gd name="connsiteX23" fmla="*/ 491204 w 688657"/>
              <a:gd name="connsiteY23" fmla="*/ 331502 h 499202"/>
              <a:gd name="connsiteX24" fmla="*/ 486442 w 688657"/>
              <a:gd name="connsiteY24" fmla="*/ 335497 h 499202"/>
              <a:gd name="connsiteX25" fmla="*/ 478917 w 688657"/>
              <a:gd name="connsiteY25" fmla="*/ 358041 h 499202"/>
              <a:gd name="connsiteX26" fmla="*/ 474536 w 688657"/>
              <a:gd name="connsiteY26" fmla="*/ 362607 h 499202"/>
              <a:gd name="connsiteX27" fmla="*/ 422053 w 688657"/>
              <a:gd name="connsiteY27" fmla="*/ 381441 h 499202"/>
              <a:gd name="connsiteX28" fmla="*/ 405099 w 688657"/>
              <a:gd name="connsiteY28" fmla="*/ 391334 h 499202"/>
              <a:gd name="connsiteX29" fmla="*/ 387191 w 688657"/>
              <a:gd name="connsiteY29" fmla="*/ 406553 h 499202"/>
              <a:gd name="connsiteX30" fmla="*/ 389763 w 688657"/>
              <a:gd name="connsiteY30" fmla="*/ 413117 h 499202"/>
              <a:gd name="connsiteX31" fmla="*/ 386905 w 688657"/>
              <a:gd name="connsiteY31" fmla="*/ 416161 h 499202"/>
              <a:gd name="connsiteX32" fmla="*/ 376619 w 688657"/>
              <a:gd name="connsiteY32" fmla="*/ 407410 h 499202"/>
              <a:gd name="connsiteX33" fmla="*/ 358330 w 688657"/>
              <a:gd name="connsiteY33" fmla="*/ 424341 h 499202"/>
              <a:gd name="connsiteX34" fmla="*/ 346996 w 688657"/>
              <a:gd name="connsiteY34" fmla="*/ 428241 h 499202"/>
              <a:gd name="connsiteX35" fmla="*/ 323850 w 688657"/>
              <a:gd name="connsiteY35" fmla="*/ 428527 h 499202"/>
              <a:gd name="connsiteX36" fmla="*/ 300704 w 688657"/>
              <a:gd name="connsiteY36" fmla="*/ 438514 h 499202"/>
              <a:gd name="connsiteX37" fmla="*/ 287464 w 688657"/>
              <a:gd name="connsiteY37" fmla="*/ 451737 h 499202"/>
              <a:gd name="connsiteX38" fmla="*/ 253746 w 688657"/>
              <a:gd name="connsiteY38" fmla="*/ 453354 h 499202"/>
              <a:gd name="connsiteX39" fmla="*/ 248412 w 688657"/>
              <a:gd name="connsiteY39" fmla="*/ 458015 h 499202"/>
              <a:gd name="connsiteX40" fmla="*/ 250031 w 688657"/>
              <a:gd name="connsiteY40" fmla="*/ 466290 h 499202"/>
              <a:gd name="connsiteX41" fmla="*/ 246983 w 688657"/>
              <a:gd name="connsiteY41" fmla="*/ 480083 h 499202"/>
              <a:gd name="connsiteX42" fmla="*/ 238125 w 688657"/>
              <a:gd name="connsiteY42" fmla="*/ 499203 h 499202"/>
              <a:gd name="connsiteX43" fmla="*/ 238125 w 688657"/>
              <a:gd name="connsiteY43" fmla="*/ 499203 h 499202"/>
              <a:gd name="connsiteX44" fmla="*/ 233934 w 688657"/>
              <a:gd name="connsiteY44" fmla="*/ 494827 h 499202"/>
              <a:gd name="connsiteX45" fmla="*/ 226409 w 688657"/>
              <a:gd name="connsiteY45" fmla="*/ 462105 h 499202"/>
              <a:gd name="connsiteX46" fmla="*/ 196310 w 688657"/>
              <a:gd name="connsiteY46" fmla="*/ 428051 h 499202"/>
              <a:gd name="connsiteX47" fmla="*/ 185071 w 688657"/>
              <a:gd name="connsiteY47" fmla="*/ 404366 h 499202"/>
              <a:gd name="connsiteX48" fmla="*/ 148400 w 688657"/>
              <a:gd name="connsiteY48" fmla="*/ 384390 h 499202"/>
              <a:gd name="connsiteX49" fmla="*/ 129445 w 688657"/>
              <a:gd name="connsiteY49" fmla="*/ 341965 h 499202"/>
              <a:gd name="connsiteX50" fmla="*/ 112109 w 688657"/>
              <a:gd name="connsiteY50" fmla="*/ 330931 h 499202"/>
              <a:gd name="connsiteX51" fmla="*/ 106680 w 688657"/>
              <a:gd name="connsiteY51" fmla="*/ 321038 h 499202"/>
              <a:gd name="connsiteX52" fmla="*/ 107728 w 688657"/>
              <a:gd name="connsiteY52" fmla="*/ 312382 h 499202"/>
              <a:gd name="connsiteX53" fmla="*/ 97917 w 688657"/>
              <a:gd name="connsiteY53" fmla="*/ 295641 h 499202"/>
              <a:gd name="connsiteX54" fmla="*/ 93916 w 688657"/>
              <a:gd name="connsiteY54" fmla="*/ 292977 h 499202"/>
              <a:gd name="connsiteX55" fmla="*/ 86392 w 688657"/>
              <a:gd name="connsiteY55" fmla="*/ 299921 h 499202"/>
              <a:gd name="connsiteX56" fmla="*/ 82582 w 688657"/>
              <a:gd name="connsiteY56" fmla="*/ 309528 h 499202"/>
              <a:gd name="connsiteX57" fmla="*/ 78010 w 688657"/>
              <a:gd name="connsiteY57" fmla="*/ 310384 h 499202"/>
              <a:gd name="connsiteX58" fmla="*/ 69056 w 688657"/>
              <a:gd name="connsiteY58" fmla="*/ 301063 h 499202"/>
              <a:gd name="connsiteX59" fmla="*/ 58388 w 688657"/>
              <a:gd name="connsiteY59" fmla="*/ 304297 h 499202"/>
              <a:gd name="connsiteX60" fmla="*/ 54197 w 688657"/>
              <a:gd name="connsiteY60" fmla="*/ 302585 h 499202"/>
              <a:gd name="connsiteX61" fmla="*/ 44958 w 688657"/>
              <a:gd name="connsiteY61" fmla="*/ 283465 h 499202"/>
              <a:gd name="connsiteX62" fmla="*/ 5620 w 688657"/>
              <a:gd name="connsiteY62" fmla="*/ 278519 h 499202"/>
              <a:gd name="connsiteX63" fmla="*/ 7144 w 688657"/>
              <a:gd name="connsiteY63" fmla="*/ 209174 h 499202"/>
              <a:gd name="connsiteX64" fmla="*/ 7144 w 688657"/>
              <a:gd name="connsiteY64" fmla="*/ 209174 h 499202"/>
              <a:gd name="connsiteX65" fmla="*/ 7811 w 688657"/>
              <a:gd name="connsiteY65" fmla="*/ 196047 h 499202"/>
              <a:gd name="connsiteX66" fmla="*/ 13621 w 688657"/>
              <a:gd name="connsiteY66" fmla="*/ 190435 h 499202"/>
              <a:gd name="connsiteX67" fmla="*/ 20479 w 688657"/>
              <a:gd name="connsiteY67" fmla="*/ 174169 h 499202"/>
              <a:gd name="connsiteX68" fmla="*/ 19050 w 688657"/>
              <a:gd name="connsiteY68" fmla="*/ 169223 h 499202"/>
              <a:gd name="connsiteX69" fmla="*/ 15907 w 688657"/>
              <a:gd name="connsiteY69" fmla="*/ 171220 h 499202"/>
              <a:gd name="connsiteX70" fmla="*/ 5334 w 688657"/>
              <a:gd name="connsiteY70" fmla="*/ 203847 h 499202"/>
              <a:gd name="connsiteX71" fmla="*/ 0 w 688657"/>
              <a:gd name="connsiteY71" fmla="*/ 208984 h 499202"/>
              <a:gd name="connsiteX72" fmla="*/ 2857 w 688657"/>
              <a:gd name="connsiteY72" fmla="*/ 194240 h 499202"/>
              <a:gd name="connsiteX73" fmla="*/ 12573 w 688657"/>
              <a:gd name="connsiteY73" fmla="*/ 166084 h 499202"/>
              <a:gd name="connsiteX74" fmla="*/ 22574 w 688657"/>
              <a:gd name="connsiteY74" fmla="*/ 152957 h 499202"/>
              <a:gd name="connsiteX75" fmla="*/ 75915 w 688657"/>
              <a:gd name="connsiteY75" fmla="*/ 119283 h 499202"/>
              <a:gd name="connsiteX76" fmla="*/ 99727 w 688657"/>
              <a:gd name="connsiteY76" fmla="*/ 113862 h 499202"/>
              <a:gd name="connsiteX77" fmla="*/ 119539 w 688657"/>
              <a:gd name="connsiteY77" fmla="*/ 101686 h 499202"/>
              <a:gd name="connsiteX78" fmla="*/ 128302 w 688657"/>
              <a:gd name="connsiteY78" fmla="*/ 101591 h 499202"/>
              <a:gd name="connsiteX79" fmla="*/ 130779 w 688657"/>
              <a:gd name="connsiteY79" fmla="*/ 97310 h 499202"/>
              <a:gd name="connsiteX80" fmla="*/ 140113 w 688657"/>
              <a:gd name="connsiteY80" fmla="*/ 94361 h 499202"/>
              <a:gd name="connsiteX81" fmla="*/ 167735 w 688657"/>
              <a:gd name="connsiteY81" fmla="*/ 87988 h 499202"/>
              <a:gd name="connsiteX82" fmla="*/ 168307 w 688657"/>
              <a:gd name="connsiteY82" fmla="*/ 91793 h 499202"/>
              <a:gd name="connsiteX83" fmla="*/ 173736 w 688657"/>
              <a:gd name="connsiteY83" fmla="*/ 91698 h 499202"/>
              <a:gd name="connsiteX84" fmla="*/ 172593 w 688657"/>
              <a:gd name="connsiteY84" fmla="*/ 88939 h 499202"/>
              <a:gd name="connsiteX85" fmla="*/ 178784 w 688657"/>
              <a:gd name="connsiteY85" fmla="*/ 85515 h 499202"/>
              <a:gd name="connsiteX86" fmla="*/ 216884 w 688657"/>
              <a:gd name="connsiteY86" fmla="*/ 78571 h 499202"/>
              <a:gd name="connsiteX87" fmla="*/ 374999 w 688657"/>
              <a:gd name="connsiteY87" fmla="*/ 57644 h 499202"/>
              <a:gd name="connsiteX88" fmla="*/ 422910 w 688657"/>
              <a:gd name="connsiteY88" fmla="*/ 39476 h 499202"/>
              <a:gd name="connsiteX89" fmla="*/ 428244 w 688657"/>
              <a:gd name="connsiteY89" fmla="*/ 26159 h 499202"/>
              <a:gd name="connsiteX90" fmla="*/ 480632 w 688657"/>
              <a:gd name="connsiteY90" fmla="*/ 15029 h 499202"/>
              <a:gd name="connsiteX91" fmla="*/ 511397 w 688657"/>
              <a:gd name="connsiteY91" fmla="*/ 17503 h 499202"/>
              <a:gd name="connsiteX92" fmla="*/ 524066 w 688657"/>
              <a:gd name="connsiteY92" fmla="*/ 13983 h 499202"/>
              <a:gd name="connsiteX93" fmla="*/ 545592 w 688657"/>
              <a:gd name="connsiteY93" fmla="*/ 0 h 499202"/>
              <a:gd name="connsiteX94" fmla="*/ 565499 w 688657"/>
              <a:gd name="connsiteY94" fmla="*/ 4471 h 499202"/>
              <a:gd name="connsiteX95" fmla="*/ 563880 w 688657"/>
              <a:gd name="connsiteY95" fmla="*/ 8751 h 499202"/>
              <a:gd name="connsiteX96" fmla="*/ 580358 w 688657"/>
              <a:gd name="connsiteY96" fmla="*/ 14744 h 499202"/>
              <a:gd name="connsiteX97" fmla="*/ 614553 w 688657"/>
              <a:gd name="connsiteY97" fmla="*/ 17122 h 499202"/>
              <a:gd name="connsiteX98" fmla="*/ 619316 w 688657"/>
              <a:gd name="connsiteY98" fmla="*/ 24827 h 499202"/>
              <a:gd name="connsiteX99" fmla="*/ 628936 w 688657"/>
              <a:gd name="connsiteY99" fmla="*/ 30249 h 499202"/>
              <a:gd name="connsiteX100" fmla="*/ 649605 w 688657"/>
              <a:gd name="connsiteY100" fmla="*/ 31105 h 499202"/>
              <a:gd name="connsiteX101" fmla="*/ 667703 w 688657"/>
              <a:gd name="connsiteY101" fmla="*/ 36242 h 499202"/>
              <a:gd name="connsiteX102" fmla="*/ 671703 w 688657"/>
              <a:gd name="connsiteY102" fmla="*/ 32342 h 499202"/>
              <a:gd name="connsiteX103" fmla="*/ 635698 w 688657"/>
              <a:gd name="connsiteY103" fmla="*/ 23495 h 49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88657" h="499202">
                <a:moveTo>
                  <a:pt x="685515" y="35195"/>
                </a:moveTo>
                <a:lnTo>
                  <a:pt x="688657" y="85610"/>
                </a:lnTo>
                <a:lnTo>
                  <a:pt x="687324" y="92839"/>
                </a:lnTo>
                <a:lnTo>
                  <a:pt x="678942" y="101115"/>
                </a:lnTo>
                <a:lnTo>
                  <a:pt x="674465" y="131174"/>
                </a:lnTo>
                <a:lnTo>
                  <a:pt x="687134" y="161613"/>
                </a:lnTo>
                <a:lnTo>
                  <a:pt x="686181" y="170840"/>
                </a:lnTo>
                <a:lnTo>
                  <a:pt x="675323" y="190340"/>
                </a:lnTo>
                <a:lnTo>
                  <a:pt x="670656" y="213645"/>
                </a:lnTo>
                <a:lnTo>
                  <a:pt x="662464" y="223918"/>
                </a:lnTo>
                <a:lnTo>
                  <a:pt x="659988" y="238948"/>
                </a:lnTo>
                <a:lnTo>
                  <a:pt x="651796" y="250077"/>
                </a:lnTo>
                <a:lnTo>
                  <a:pt x="635413" y="257877"/>
                </a:lnTo>
                <a:lnTo>
                  <a:pt x="605600" y="283560"/>
                </a:lnTo>
                <a:lnTo>
                  <a:pt x="575977" y="301063"/>
                </a:lnTo>
                <a:lnTo>
                  <a:pt x="561594" y="300016"/>
                </a:lnTo>
                <a:lnTo>
                  <a:pt x="547021" y="304202"/>
                </a:lnTo>
                <a:lnTo>
                  <a:pt x="536163" y="294689"/>
                </a:lnTo>
                <a:lnTo>
                  <a:pt x="525018" y="300016"/>
                </a:lnTo>
                <a:lnTo>
                  <a:pt x="510730" y="326270"/>
                </a:lnTo>
                <a:lnTo>
                  <a:pt x="513112" y="347102"/>
                </a:lnTo>
                <a:lnTo>
                  <a:pt x="509683" y="347577"/>
                </a:lnTo>
                <a:lnTo>
                  <a:pt x="500825" y="331597"/>
                </a:lnTo>
                <a:lnTo>
                  <a:pt x="491204" y="331502"/>
                </a:lnTo>
                <a:lnTo>
                  <a:pt x="486442" y="335497"/>
                </a:lnTo>
                <a:lnTo>
                  <a:pt x="478917" y="358041"/>
                </a:lnTo>
                <a:lnTo>
                  <a:pt x="474536" y="362607"/>
                </a:lnTo>
                <a:lnTo>
                  <a:pt x="422053" y="381441"/>
                </a:lnTo>
                <a:lnTo>
                  <a:pt x="405099" y="391334"/>
                </a:lnTo>
                <a:lnTo>
                  <a:pt x="387191" y="406553"/>
                </a:lnTo>
                <a:lnTo>
                  <a:pt x="389763" y="413117"/>
                </a:lnTo>
                <a:lnTo>
                  <a:pt x="386905" y="416161"/>
                </a:lnTo>
                <a:lnTo>
                  <a:pt x="376619" y="407410"/>
                </a:lnTo>
                <a:lnTo>
                  <a:pt x="358330" y="424341"/>
                </a:lnTo>
                <a:lnTo>
                  <a:pt x="346996" y="428241"/>
                </a:lnTo>
                <a:lnTo>
                  <a:pt x="323850" y="428527"/>
                </a:lnTo>
                <a:lnTo>
                  <a:pt x="300704" y="438514"/>
                </a:lnTo>
                <a:lnTo>
                  <a:pt x="287464" y="451737"/>
                </a:lnTo>
                <a:lnTo>
                  <a:pt x="253746" y="453354"/>
                </a:lnTo>
                <a:lnTo>
                  <a:pt x="248412" y="458015"/>
                </a:lnTo>
                <a:lnTo>
                  <a:pt x="250031" y="466290"/>
                </a:lnTo>
                <a:lnTo>
                  <a:pt x="246983" y="480083"/>
                </a:lnTo>
                <a:lnTo>
                  <a:pt x="238125" y="499203"/>
                </a:lnTo>
                <a:lnTo>
                  <a:pt x="238125" y="499203"/>
                </a:lnTo>
                <a:lnTo>
                  <a:pt x="233934" y="494827"/>
                </a:lnTo>
                <a:lnTo>
                  <a:pt x="226409" y="462105"/>
                </a:lnTo>
                <a:lnTo>
                  <a:pt x="196310" y="428051"/>
                </a:lnTo>
                <a:lnTo>
                  <a:pt x="185071" y="404366"/>
                </a:lnTo>
                <a:lnTo>
                  <a:pt x="148400" y="384390"/>
                </a:lnTo>
                <a:lnTo>
                  <a:pt x="129445" y="341965"/>
                </a:lnTo>
                <a:lnTo>
                  <a:pt x="112109" y="330931"/>
                </a:lnTo>
                <a:lnTo>
                  <a:pt x="106680" y="321038"/>
                </a:lnTo>
                <a:lnTo>
                  <a:pt x="107728" y="312382"/>
                </a:lnTo>
                <a:lnTo>
                  <a:pt x="97917" y="295641"/>
                </a:lnTo>
                <a:lnTo>
                  <a:pt x="93916" y="292977"/>
                </a:lnTo>
                <a:lnTo>
                  <a:pt x="86392" y="299921"/>
                </a:lnTo>
                <a:lnTo>
                  <a:pt x="82582" y="309528"/>
                </a:lnTo>
                <a:lnTo>
                  <a:pt x="78010" y="310384"/>
                </a:lnTo>
                <a:lnTo>
                  <a:pt x="69056" y="301063"/>
                </a:lnTo>
                <a:lnTo>
                  <a:pt x="58388" y="304297"/>
                </a:lnTo>
                <a:lnTo>
                  <a:pt x="54197" y="302585"/>
                </a:lnTo>
                <a:lnTo>
                  <a:pt x="44958" y="283465"/>
                </a:lnTo>
                <a:lnTo>
                  <a:pt x="5620" y="278519"/>
                </a:lnTo>
                <a:lnTo>
                  <a:pt x="7144" y="209174"/>
                </a:lnTo>
                <a:lnTo>
                  <a:pt x="7144" y="209174"/>
                </a:lnTo>
                <a:lnTo>
                  <a:pt x="7811" y="196047"/>
                </a:lnTo>
                <a:lnTo>
                  <a:pt x="13621" y="190435"/>
                </a:lnTo>
                <a:lnTo>
                  <a:pt x="20479" y="174169"/>
                </a:lnTo>
                <a:lnTo>
                  <a:pt x="19050" y="169223"/>
                </a:lnTo>
                <a:lnTo>
                  <a:pt x="15907" y="171220"/>
                </a:lnTo>
                <a:lnTo>
                  <a:pt x="5334" y="203847"/>
                </a:lnTo>
                <a:lnTo>
                  <a:pt x="0" y="208984"/>
                </a:lnTo>
                <a:lnTo>
                  <a:pt x="2857" y="194240"/>
                </a:lnTo>
                <a:lnTo>
                  <a:pt x="12573" y="166084"/>
                </a:lnTo>
                <a:lnTo>
                  <a:pt x="22574" y="152957"/>
                </a:lnTo>
                <a:lnTo>
                  <a:pt x="75915" y="119283"/>
                </a:lnTo>
                <a:lnTo>
                  <a:pt x="99727" y="113862"/>
                </a:lnTo>
                <a:lnTo>
                  <a:pt x="119539" y="101686"/>
                </a:lnTo>
                <a:lnTo>
                  <a:pt x="128302" y="101591"/>
                </a:lnTo>
                <a:lnTo>
                  <a:pt x="130779" y="97310"/>
                </a:lnTo>
                <a:lnTo>
                  <a:pt x="140113" y="94361"/>
                </a:lnTo>
                <a:lnTo>
                  <a:pt x="167735" y="87988"/>
                </a:lnTo>
                <a:lnTo>
                  <a:pt x="168307" y="91793"/>
                </a:lnTo>
                <a:lnTo>
                  <a:pt x="173736" y="91698"/>
                </a:lnTo>
                <a:lnTo>
                  <a:pt x="172593" y="88939"/>
                </a:lnTo>
                <a:lnTo>
                  <a:pt x="178784" y="85515"/>
                </a:lnTo>
                <a:lnTo>
                  <a:pt x="216884" y="78571"/>
                </a:lnTo>
                <a:lnTo>
                  <a:pt x="374999" y="57644"/>
                </a:lnTo>
                <a:lnTo>
                  <a:pt x="422910" y="39476"/>
                </a:lnTo>
                <a:lnTo>
                  <a:pt x="428244" y="26159"/>
                </a:lnTo>
                <a:lnTo>
                  <a:pt x="480632" y="15029"/>
                </a:lnTo>
                <a:lnTo>
                  <a:pt x="511397" y="17503"/>
                </a:lnTo>
                <a:lnTo>
                  <a:pt x="524066" y="13983"/>
                </a:lnTo>
                <a:lnTo>
                  <a:pt x="545592" y="0"/>
                </a:lnTo>
                <a:lnTo>
                  <a:pt x="565499" y="4471"/>
                </a:lnTo>
                <a:lnTo>
                  <a:pt x="563880" y="8751"/>
                </a:lnTo>
                <a:lnTo>
                  <a:pt x="580358" y="14744"/>
                </a:lnTo>
                <a:lnTo>
                  <a:pt x="614553" y="17122"/>
                </a:lnTo>
                <a:lnTo>
                  <a:pt x="619316" y="24827"/>
                </a:lnTo>
                <a:lnTo>
                  <a:pt x="628936" y="30249"/>
                </a:lnTo>
                <a:lnTo>
                  <a:pt x="649605" y="31105"/>
                </a:lnTo>
                <a:lnTo>
                  <a:pt x="667703" y="36242"/>
                </a:lnTo>
                <a:lnTo>
                  <a:pt x="671703" y="32342"/>
                </a:lnTo>
                <a:lnTo>
                  <a:pt x="635698" y="2349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34" name="Forma libre 33">
            <a:extLst>
              <a:ext uri="{FF2B5EF4-FFF2-40B4-BE49-F238E27FC236}">
                <a16:creationId xmlns:a16="http://schemas.microsoft.com/office/drawing/2014/main" id="{BDA3C214-E705-8C44-BFC3-9967ABF73919}"/>
              </a:ext>
            </a:extLst>
          </p:cNvPr>
          <p:cNvSpPr/>
          <p:nvPr/>
        </p:nvSpPr>
        <p:spPr>
          <a:xfrm>
            <a:off x="6025787" y="3914862"/>
            <a:ext cx="744031" cy="943044"/>
          </a:xfrm>
          <a:custGeom>
            <a:avLst/>
            <a:gdLst>
              <a:gd name="connsiteX0" fmla="*/ 385000 w 841819"/>
              <a:gd name="connsiteY0" fmla="*/ 30725 h 1066988"/>
              <a:gd name="connsiteX1" fmla="*/ 385191 w 841819"/>
              <a:gd name="connsiteY1" fmla="*/ 15220 h 1066988"/>
              <a:gd name="connsiteX2" fmla="*/ 391192 w 841819"/>
              <a:gd name="connsiteY2" fmla="*/ 10178 h 1066988"/>
              <a:gd name="connsiteX3" fmla="*/ 442627 w 841819"/>
              <a:gd name="connsiteY3" fmla="*/ 0 h 1066988"/>
              <a:gd name="connsiteX4" fmla="*/ 532162 w 841819"/>
              <a:gd name="connsiteY4" fmla="*/ 5802 h 1066988"/>
              <a:gd name="connsiteX5" fmla="*/ 556355 w 841819"/>
              <a:gd name="connsiteY5" fmla="*/ 22068 h 1066988"/>
              <a:gd name="connsiteX6" fmla="*/ 580168 w 841819"/>
              <a:gd name="connsiteY6" fmla="*/ 31295 h 1066988"/>
              <a:gd name="connsiteX7" fmla="*/ 598837 w 841819"/>
              <a:gd name="connsiteY7" fmla="*/ 47086 h 1066988"/>
              <a:gd name="connsiteX8" fmla="*/ 619411 w 841819"/>
              <a:gd name="connsiteY8" fmla="*/ 76288 h 1066988"/>
              <a:gd name="connsiteX9" fmla="*/ 633413 w 841819"/>
              <a:gd name="connsiteY9" fmla="*/ 72388 h 1066988"/>
              <a:gd name="connsiteX10" fmla="*/ 644462 w 841819"/>
              <a:gd name="connsiteY10" fmla="*/ 75432 h 1066988"/>
              <a:gd name="connsiteX11" fmla="*/ 650367 w 841819"/>
              <a:gd name="connsiteY11" fmla="*/ 109296 h 1066988"/>
              <a:gd name="connsiteX12" fmla="*/ 677323 w 841819"/>
              <a:gd name="connsiteY12" fmla="*/ 109486 h 1066988"/>
              <a:gd name="connsiteX13" fmla="*/ 686086 w 841819"/>
              <a:gd name="connsiteY13" fmla="*/ 101115 h 1066988"/>
              <a:gd name="connsiteX14" fmla="*/ 707707 w 841819"/>
              <a:gd name="connsiteY14" fmla="*/ 96264 h 1066988"/>
              <a:gd name="connsiteX15" fmla="*/ 735902 w 841819"/>
              <a:gd name="connsiteY15" fmla="*/ 99784 h 1066988"/>
              <a:gd name="connsiteX16" fmla="*/ 747808 w 841819"/>
              <a:gd name="connsiteY16" fmla="*/ 107584 h 1066988"/>
              <a:gd name="connsiteX17" fmla="*/ 766096 w 841819"/>
              <a:gd name="connsiteY17" fmla="*/ 143350 h 1066988"/>
              <a:gd name="connsiteX18" fmla="*/ 779145 w 841819"/>
              <a:gd name="connsiteY18" fmla="*/ 155716 h 1066988"/>
              <a:gd name="connsiteX19" fmla="*/ 799052 w 841819"/>
              <a:gd name="connsiteY19" fmla="*/ 163421 h 1066988"/>
              <a:gd name="connsiteX20" fmla="*/ 812768 w 841819"/>
              <a:gd name="connsiteY20" fmla="*/ 159901 h 1066988"/>
              <a:gd name="connsiteX21" fmla="*/ 814483 w 841819"/>
              <a:gd name="connsiteY21" fmla="*/ 152481 h 1066988"/>
              <a:gd name="connsiteX22" fmla="*/ 821627 w 841819"/>
              <a:gd name="connsiteY22" fmla="*/ 149438 h 1066988"/>
              <a:gd name="connsiteX23" fmla="*/ 841820 w 841819"/>
              <a:gd name="connsiteY23" fmla="*/ 153908 h 1066988"/>
              <a:gd name="connsiteX24" fmla="*/ 841820 w 841819"/>
              <a:gd name="connsiteY24" fmla="*/ 153908 h 1066988"/>
              <a:gd name="connsiteX25" fmla="*/ 836581 w 841819"/>
              <a:gd name="connsiteY25" fmla="*/ 157903 h 1066988"/>
              <a:gd name="connsiteX26" fmla="*/ 836581 w 841819"/>
              <a:gd name="connsiteY26" fmla="*/ 157903 h 1066988"/>
              <a:gd name="connsiteX27" fmla="*/ 828865 w 841819"/>
              <a:gd name="connsiteY27" fmla="*/ 162089 h 1066988"/>
              <a:gd name="connsiteX28" fmla="*/ 825437 w 841819"/>
              <a:gd name="connsiteY28" fmla="*/ 179021 h 1066988"/>
              <a:gd name="connsiteX29" fmla="*/ 814102 w 841819"/>
              <a:gd name="connsiteY29" fmla="*/ 188533 h 1066988"/>
              <a:gd name="connsiteX30" fmla="*/ 807530 w 841819"/>
              <a:gd name="connsiteY30" fmla="*/ 204894 h 1066988"/>
              <a:gd name="connsiteX31" fmla="*/ 798195 w 841819"/>
              <a:gd name="connsiteY31" fmla="*/ 209650 h 1066988"/>
              <a:gd name="connsiteX32" fmla="*/ 783146 w 841819"/>
              <a:gd name="connsiteY32" fmla="*/ 208984 h 1066988"/>
              <a:gd name="connsiteX33" fmla="*/ 776764 w 841819"/>
              <a:gd name="connsiteY33" fmla="*/ 213931 h 1066988"/>
              <a:gd name="connsiteX34" fmla="*/ 774763 w 841819"/>
              <a:gd name="connsiteY34" fmla="*/ 228104 h 1066988"/>
              <a:gd name="connsiteX35" fmla="*/ 766000 w 841819"/>
              <a:gd name="connsiteY35" fmla="*/ 245036 h 1066988"/>
              <a:gd name="connsiteX36" fmla="*/ 753047 w 841819"/>
              <a:gd name="connsiteY36" fmla="*/ 253406 h 1066988"/>
              <a:gd name="connsiteX37" fmla="*/ 735235 w 841819"/>
              <a:gd name="connsiteY37" fmla="*/ 257972 h 1066988"/>
              <a:gd name="connsiteX38" fmla="*/ 729139 w 841819"/>
              <a:gd name="connsiteY38" fmla="*/ 263870 h 1066988"/>
              <a:gd name="connsiteX39" fmla="*/ 721233 w 841819"/>
              <a:gd name="connsiteY39" fmla="*/ 296687 h 1066988"/>
              <a:gd name="connsiteX40" fmla="*/ 730853 w 841819"/>
              <a:gd name="connsiteY40" fmla="*/ 307912 h 1066988"/>
              <a:gd name="connsiteX41" fmla="*/ 719614 w 841819"/>
              <a:gd name="connsiteY41" fmla="*/ 336068 h 1066988"/>
              <a:gd name="connsiteX42" fmla="*/ 709136 w 841819"/>
              <a:gd name="connsiteY42" fmla="*/ 350717 h 1066988"/>
              <a:gd name="connsiteX43" fmla="*/ 663988 w 841819"/>
              <a:gd name="connsiteY43" fmla="*/ 365841 h 1066988"/>
              <a:gd name="connsiteX44" fmla="*/ 630841 w 841819"/>
              <a:gd name="connsiteY44" fmla="*/ 414734 h 1066988"/>
              <a:gd name="connsiteX45" fmla="*/ 596932 w 841819"/>
              <a:gd name="connsiteY45" fmla="*/ 434995 h 1066988"/>
              <a:gd name="connsiteX46" fmla="*/ 575215 w 841819"/>
              <a:gd name="connsiteY46" fmla="*/ 442985 h 1066988"/>
              <a:gd name="connsiteX47" fmla="*/ 567119 w 841819"/>
              <a:gd name="connsiteY47" fmla="*/ 452783 h 1066988"/>
              <a:gd name="connsiteX48" fmla="*/ 562165 w 841819"/>
              <a:gd name="connsiteY48" fmla="*/ 466481 h 1066988"/>
              <a:gd name="connsiteX49" fmla="*/ 534162 w 841819"/>
              <a:gd name="connsiteY49" fmla="*/ 471998 h 1066988"/>
              <a:gd name="connsiteX50" fmla="*/ 512064 w 841819"/>
              <a:gd name="connsiteY50" fmla="*/ 463152 h 1066988"/>
              <a:gd name="connsiteX51" fmla="*/ 505778 w 841819"/>
              <a:gd name="connsiteY51" fmla="*/ 465054 h 1066988"/>
              <a:gd name="connsiteX52" fmla="*/ 497491 w 841819"/>
              <a:gd name="connsiteY52" fmla="*/ 480939 h 1066988"/>
              <a:gd name="connsiteX53" fmla="*/ 503396 w 841819"/>
              <a:gd name="connsiteY53" fmla="*/ 488644 h 1066988"/>
              <a:gd name="connsiteX54" fmla="*/ 498538 w 841819"/>
              <a:gd name="connsiteY54" fmla="*/ 504720 h 1066988"/>
              <a:gd name="connsiteX55" fmla="*/ 508349 w 841819"/>
              <a:gd name="connsiteY55" fmla="*/ 533447 h 1066988"/>
              <a:gd name="connsiteX56" fmla="*/ 496348 w 841819"/>
              <a:gd name="connsiteY56" fmla="*/ 571401 h 1066988"/>
              <a:gd name="connsiteX57" fmla="*/ 494443 w 841819"/>
              <a:gd name="connsiteY57" fmla="*/ 583386 h 1066988"/>
              <a:gd name="connsiteX58" fmla="*/ 496824 w 841819"/>
              <a:gd name="connsiteY58" fmla="*/ 597750 h 1066988"/>
              <a:gd name="connsiteX59" fmla="*/ 505778 w 841819"/>
              <a:gd name="connsiteY59" fmla="*/ 607262 h 1066988"/>
              <a:gd name="connsiteX60" fmla="*/ 545592 w 841819"/>
              <a:gd name="connsiteY60" fmla="*/ 631328 h 1066988"/>
              <a:gd name="connsiteX61" fmla="*/ 556165 w 841819"/>
              <a:gd name="connsiteY61" fmla="*/ 643884 h 1066988"/>
              <a:gd name="connsiteX62" fmla="*/ 578168 w 841819"/>
              <a:gd name="connsiteY62" fmla="*/ 647118 h 1066988"/>
              <a:gd name="connsiteX63" fmla="*/ 588359 w 841819"/>
              <a:gd name="connsiteY63" fmla="*/ 652635 h 1066988"/>
              <a:gd name="connsiteX64" fmla="*/ 597122 w 841819"/>
              <a:gd name="connsiteY64" fmla="*/ 671660 h 1066988"/>
              <a:gd name="connsiteX65" fmla="*/ 611219 w 841819"/>
              <a:gd name="connsiteY65" fmla="*/ 690875 h 1066988"/>
              <a:gd name="connsiteX66" fmla="*/ 631031 w 841819"/>
              <a:gd name="connsiteY66" fmla="*/ 691350 h 1066988"/>
              <a:gd name="connsiteX67" fmla="*/ 654177 w 841819"/>
              <a:gd name="connsiteY67" fmla="*/ 684406 h 1066988"/>
              <a:gd name="connsiteX68" fmla="*/ 696563 w 841819"/>
              <a:gd name="connsiteY68" fmla="*/ 640555 h 1066988"/>
              <a:gd name="connsiteX69" fmla="*/ 710470 w 841819"/>
              <a:gd name="connsiteY69" fmla="*/ 633896 h 1066988"/>
              <a:gd name="connsiteX70" fmla="*/ 717232 w 841819"/>
              <a:gd name="connsiteY70" fmla="*/ 633421 h 1066988"/>
              <a:gd name="connsiteX71" fmla="*/ 735997 w 841819"/>
              <a:gd name="connsiteY71" fmla="*/ 657962 h 1066988"/>
              <a:gd name="connsiteX72" fmla="*/ 734187 w 841819"/>
              <a:gd name="connsiteY72" fmla="*/ 673657 h 1066988"/>
              <a:gd name="connsiteX73" fmla="*/ 702755 w 841819"/>
              <a:gd name="connsiteY73" fmla="*/ 743097 h 1066988"/>
              <a:gd name="connsiteX74" fmla="*/ 715899 w 841819"/>
              <a:gd name="connsiteY74" fmla="*/ 779814 h 1066988"/>
              <a:gd name="connsiteX75" fmla="*/ 712470 w 841819"/>
              <a:gd name="connsiteY75" fmla="*/ 795414 h 1066988"/>
              <a:gd name="connsiteX76" fmla="*/ 708755 w 841819"/>
              <a:gd name="connsiteY76" fmla="*/ 795129 h 1066988"/>
              <a:gd name="connsiteX77" fmla="*/ 707517 w 841819"/>
              <a:gd name="connsiteY77" fmla="*/ 800361 h 1066988"/>
              <a:gd name="connsiteX78" fmla="*/ 709994 w 841819"/>
              <a:gd name="connsiteY78" fmla="*/ 802073 h 1066988"/>
              <a:gd name="connsiteX79" fmla="*/ 706660 w 841819"/>
              <a:gd name="connsiteY79" fmla="*/ 811205 h 1066988"/>
              <a:gd name="connsiteX80" fmla="*/ 688277 w 841819"/>
              <a:gd name="connsiteY80" fmla="*/ 848968 h 1066988"/>
              <a:gd name="connsiteX81" fmla="*/ 688277 w 841819"/>
              <a:gd name="connsiteY81" fmla="*/ 848968 h 1066988"/>
              <a:gd name="connsiteX82" fmla="*/ 680561 w 841819"/>
              <a:gd name="connsiteY82" fmla="*/ 857910 h 1066988"/>
              <a:gd name="connsiteX83" fmla="*/ 671322 w 841819"/>
              <a:gd name="connsiteY83" fmla="*/ 851917 h 1066988"/>
              <a:gd name="connsiteX84" fmla="*/ 671322 w 841819"/>
              <a:gd name="connsiteY84" fmla="*/ 851917 h 1066988"/>
              <a:gd name="connsiteX85" fmla="*/ 668655 w 841819"/>
              <a:gd name="connsiteY85" fmla="*/ 848207 h 1066988"/>
              <a:gd name="connsiteX86" fmla="*/ 648748 w 841819"/>
              <a:gd name="connsiteY86" fmla="*/ 841073 h 1066988"/>
              <a:gd name="connsiteX87" fmla="*/ 623316 w 841819"/>
              <a:gd name="connsiteY87" fmla="*/ 818719 h 1066988"/>
              <a:gd name="connsiteX88" fmla="*/ 603028 w 841819"/>
              <a:gd name="connsiteY88" fmla="*/ 807875 h 1066988"/>
              <a:gd name="connsiteX89" fmla="*/ 569309 w 841819"/>
              <a:gd name="connsiteY89" fmla="*/ 799219 h 1066988"/>
              <a:gd name="connsiteX90" fmla="*/ 569309 w 841819"/>
              <a:gd name="connsiteY90" fmla="*/ 799219 h 1066988"/>
              <a:gd name="connsiteX91" fmla="*/ 558451 w 841819"/>
              <a:gd name="connsiteY91" fmla="*/ 779814 h 1066988"/>
              <a:gd name="connsiteX92" fmla="*/ 552831 w 841819"/>
              <a:gd name="connsiteY92" fmla="*/ 756604 h 1066988"/>
              <a:gd name="connsiteX93" fmla="*/ 510540 w 841819"/>
              <a:gd name="connsiteY93" fmla="*/ 731587 h 1066988"/>
              <a:gd name="connsiteX94" fmla="*/ 497872 w 841819"/>
              <a:gd name="connsiteY94" fmla="*/ 718841 h 1066988"/>
              <a:gd name="connsiteX95" fmla="*/ 490538 w 841819"/>
              <a:gd name="connsiteY95" fmla="*/ 705619 h 1066988"/>
              <a:gd name="connsiteX96" fmla="*/ 483584 w 841819"/>
              <a:gd name="connsiteY96" fmla="*/ 707236 h 1066988"/>
              <a:gd name="connsiteX97" fmla="*/ 479870 w 841819"/>
              <a:gd name="connsiteY97" fmla="*/ 719221 h 1066988"/>
              <a:gd name="connsiteX98" fmla="*/ 468344 w 841819"/>
              <a:gd name="connsiteY98" fmla="*/ 727973 h 1066988"/>
              <a:gd name="connsiteX99" fmla="*/ 435293 w 841819"/>
              <a:gd name="connsiteY99" fmla="*/ 746712 h 1066988"/>
              <a:gd name="connsiteX100" fmla="*/ 418243 w 841819"/>
              <a:gd name="connsiteY100" fmla="*/ 750326 h 1066988"/>
              <a:gd name="connsiteX101" fmla="*/ 408051 w 841819"/>
              <a:gd name="connsiteY101" fmla="*/ 757270 h 1066988"/>
              <a:gd name="connsiteX102" fmla="*/ 399193 w 841819"/>
              <a:gd name="connsiteY102" fmla="*/ 788090 h 1066988"/>
              <a:gd name="connsiteX103" fmla="*/ 367474 w 841819"/>
              <a:gd name="connsiteY103" fmla="*/ 831751 h 1066988"/>
              <a:gd name="connsiteX104" fmla="*/ 355663 w 841819"/>
              <a:gd name="connsiteY104" fmla="*/ 859051 h 1066988"/>
              <a:gd name="connsiteX105" fmla="*/ 356330 w 841819"/>
              <a:gd name="connsiteY105" fmla="*/ 870561 h 1066988"/>
              <a:gd name="connsiteX106" fmla="*/ 378619 w 841819"/>
              <a:gd name="connsiteY106" fmla="*/ 892059 h 1066988"/>
              <a:gd name="connsiteX107" fmla="*/ 378619 w 841819"/>
              <a:gd name="connsiteY107" fmla="*/ 892059 h 1066988"/>
              <a:gd name="connsiteX108" fmla="*/ 377762 w 841819"/>
              <a:gd name="connsiteY108" fmla="*/ 913081 h 1066988"/>
              <a:gd name="connsiteX109" fmla="*/ 383953 w 841819"/>
              <a:gd name="connsiteY109" fmla="*/ 930679 h 1066988"/>
              <a:gd name="connsiteX110" fmla="*/ 410432 w 841819"/>
              <a:gd name="connsiteY110" fmla="*/ 947610 h 1066988"/>
              <a:gd name="connsiteX111" fmla="*/ 405860 w 841819"/>
              <a:gd name="connsiteY111" fmla="*/ 973198 h 1066988"/>
              <a:gd name="connsiteX112" fmla="*/ 396716 w 841819"/>
              <a:gd name="connsiteY112" fmla="*/ 985659 h 1066988"/>
              <a:gd name="connsiteX113" fmla="*/ 374904 w 841819"/>
              <a:gd name="connsiteY113" fmla="*/ 998976 h 1066988"/>
              <a:gd name="connsiteX114" fmla="*/ 340805 w 841819"/>
              <a:gd name="connsiteY114" fmla="*/ 1026657 h 1066988"/>
              <a:gd name="connsiteX115" fmla="*/ 326327 w 841819"/>
              <a:gd name="connsiteY115" fmla="*/ 1021901 h 1066988"/>
              <a:gd name="connsiteX116" fmla="*/ 313277 w 841819"/>
              <a:gd name="connsiteY116" fmla="*/ 1026562 h 1066988"/>
              <a:gd name="connsiteX117" fmla="*/ 307277 w 841819"/>
              <a:gd name="connsiteY117" fmla="*/ 1031699 h 1066988"/>
              <a:gd name="connsiteX118" fmla="*/ 304133 w 841819"/>
              <a:gd name="connsiteY118" fmla="*/ 1050913 h 1066988"/>
              <a:gd name="connsiteX119" fmla="*/ 290131 w 841819"/>
              <a:gd name="connsiteY119" fmla="*/ 1055860 h 1066988"/>
              <a:gd name="connsiteX120" fmla="*/ 289084 w 841819"/>
              <a:gd name="connsiteY120" fmla="*/ 1059379 h 1066988"/>
              <a:gd name="connsiteX121" fmla="*/ 272796 w 841819"/>
              <a:gd name="connsiteY121" fmla="*/ 1055289 h 1066988"/>
              <a:gd name="connsiteX122" fmla="*/ 260032 w 841819"/>
              <a:gd name="connsiteY122" fmla="*/ 1057762 h 1066988"/>
              <a:gd name="connsiteX123" fmla="*/ 257937 w 841819"/>
              <a:gd name="connsiteY123" fmla="*/ 1063089 h 1066988"/>
              <a:gd name="connsiteX124" fmla="*/ 249555 w 841819"/>
              <a:gd name="connsiteY124" fmla="*/ 1062423 h 1066988"/>
              <a:gd name="connsiteX125" fmla="*/ 240125 w 841819"/>
              <a:gd name="connsiteY125" fmla="*/ 1066989 h 1066988"/>
              <a:gd name="connsiteX126" fmla="*/ 212503 w 841819"/>
              <a:gd name="connsiteY126" fmla="*/ 1051674 h 1066988"/>
              <a:gd name="connsiteX127" fmla="*/ 190976 w 841819"/>
              <a:gd name="connsiteY127" fmla="*/ 1053482 h 1066988"/>
              <a:gd name="connsiteX128" fmla="*/ 182023 w 841819"/>
              <a:gd name="connsiteY128" fmla="*/ 1048821 h 1066988"/>
              <a:gd name="connsiteX129" fmla="*/ 174879 w 841819"/>
              <a:gd name="connsiteY129" fmla="*/ 1032650 h 1066988"/>
              <a:gd name="connsiteX130" fmla="*/ 167735 w 841819"/>
              <a:gd name="connsiteY130" fmla="*/ 1024945 h 1066988"/>
              <a:gd name="connsiteX131" fmla="*/ 143923 w 841819"/>
              <a:gd name="connsiteY131" fmla="*/ 1019047 h 1066988"/>
              <a:gd name="connsiteX132" fmla="*/ 142304 w 841819"/>
              <a:gd name="connsiteY132" fmla="*/ 1014291 h 1066988"/>
              <a:gd name="connsiteX133" fmla="*/ 180785 w 841819"/>
              <a:gd name="connsiteY133" fmla="*/ 997074 h 1066988"/>
              <a:gd name="connsiteX134" fmla="*/ 191929 w 841819"/>
              <a:gd name="connsiteY134" fmla="*/ 986420 h 1066988"/>
              <a:gd name="connsiteX135" fmla="*/ 192881 w 841819"/>
              <a:gd name="connsiteY135" fmla="*/ 976718 h 1066988"/>
              <a:gd name="connsiteX136" fmla="*/ 189643 w 841819"/>
              <a:gd name="connsiteY136" fmla="*/ 971201 h 1066988"/>
              <a:gd name="connsiteX137" fmla="*/ 183261 w 841819"/>
              <a:gd name="connsiteY137" fmla="*/ 969869 h 1066988"/>
              <a:gd name="connsiteX138" fmla="*/ 173546 w 841819"/>
              <a:gd name="connsiteY138" fmla="*/ 974530 h 1066988"/>
              <a:gd name="connsiteX139" fmla="*/ 164687 w 841819"/>
              <a:gd name="connsiteY139" fmla="*/ 969394 h 1066988"/>
              <a:gd name="connsiteX140" fmla="*/ 156591 w 841819"/>
              <a:gd name="connsiteY140" fmla="*/ 945803 h 1066988"/>
              <a:gd name="connsiteX141" fmla="*/ 173641 w 841819"/>
              <a:gd name="connsiteY141" fmla="*/ 941427 h 1066988"/>
              <a:gd name="connsiteX142" fmla="*/ 189071 w 841819"/>
              <a:gd name="connsiteY142" fmla="*/ 923544 h 1066988"/>
              <a:gd name="connsiteX143" fmla="*/ 192214 w 841819"/>
              <a:gd name="connsiteY143" fmla="*/ 900049 h 1066988"/>
              <a:gd name="connsiteX144" fmla="*/ 190500 w 841819"/>
              <a:gd name="connsiteY144" fmla="*/ 883022 h 1066988"/>
              <a:gd name="connsiteX145" fmla="*/ 218313 w 841819"/>
              <a:gd name="connsiteY145" fmla="*/ 863332 h 1066988"/>
              <a:gd name="connsiteX146" fmla="*/ 235172 w 841819"/>
              <a:gd name="connsiteY146" fmla="*/ 846876 h 1066988"/>
              <a:gd name="connsiteX147" fmla="*/ 266414 w 841819"/>
              <a:gd name="connsiteY147" fmla="*/ 830895 h 1066988"/>
              <a:gd name="connsiteX148" fmla="*/ 278416 w 841819"/>
              <a:gd name="connsiteY148" fmla="*/ 828993 h 1066988"/>
              <a:gd name="connsiteX149" fmla="*/ 285464 w 841819"/>
              <a:gd name="connsiteY149" fmla="*/ 822429 h 1066988"/>
              <a:gd name="connsiteX150" fmla="*/ 296799 w 841819"/>
              <a:gd name="connsiteY150" fmla="*/ 794748 h 1066988"/>
              <a:gd name="connsiteX151" fmla="*/ 303466 w 841819"/>
              <a:gd name="connsiteY151" fmla="*/ 761741 h 1066988"/>
              <a:gd name="connsiteX152" fmla="*/ 298609 w 841819"/>
              <a:gd name="connsiteY152" fmla="*/ 758126 h 1066988"/>
              <a:gd name="connsiteX153" fmla="*/ 278130 w 841819"/>
              <a:gd name="connsiteY153" fmla="*/ 756795 h 1066988"/>
              <a:gd name="connsiteX154" fmla="*/ 273368 w 841819"/>
              <a:gd name="connsiteY154" fmla="*/ 752609 h 1066988"/>
              <a:gd name="connsiteX155" fmla="*/ 280606 w 841819"/>
              <a:gd name="connsiteY155" fmla="*/ 738246 h 1066988"/>
              <a:gd name="connsiteX156" fmla="*/ 276701 w 841819"/>
              <a:gd name="connsiteY156" fmla="*/ 730065 h 1066988"/>
              <a:gd name="connsiteX157" fmla="*/ 256032 w 841819"/>
              <a:gd name="connsiteY157" fmla="*/ 728448 h 1066988"/>
              <a:gd name="connsiteX158" fmla="*/ 238125 w 841819"/>
              <a:gd name="connsiteY158" fmla="*/ 735392 h 1066988"/>
              <a:gd name="connsiteX159" fmla="*/ 235172 w 841819"/>
              <a:gd name="connsiteY159" fmla="*/ 753180 h 1066988"/>
              <a:gd name="connsiteX160" fmla="*/ 246983 w 841819"/>
              <a:gd name="connsiteY160" fmla="*/ 762978 h 1066988"/>
              <a:gd name="connsiteX161" fmla="*/ 224219 w 841819"/>
              <a:gd name="connsiteY161" fmla="*/ 780956 h 1066988"/>
              <a:gd name="connsiteX162" fmla="*/ 215360 w 841819"/>
              <a:gd name="connsiteY162" fmla="*/ 797412 h 1066988"/>
              <a:gd name="connsiteX163" fmla="*/ 206788 w 841819"/>
              <a:gd name="connsiteY163" fmla="*/ 801597 h 1066988"/>
              <a:gd name="connsiteX164" fmla="*/ 200025 w 841819"/>
              <a:gd name="connsiteY164" fmla="*/ 796651 h 1066988"/>
              <a:gd name="connsiteX165" fmla="*/ 187928 w 841819"/>
              <a:gd name="connsiteY165" fmla="*/ 794748 h 1066988"/>
              <a:gd name="connsiteX166" fmla="*/ 181356 w 841819"/>
              <a:gd name="connsiteY166" fmla="*/ 802358 h 1066988"/>
              <a:gd name="connsiteX167" fmla="*/ 162973 w 841819"/>
              <a:gd name="connsiteY167" fmla="*/ 802168 h 1066988"/>
              <a:gd name="connsiteX168" fmla="*/ 157448 w 841819"/>
              <a:gd name="connsiteY168" fmla="*/ 795890 h 1066988"/>
              <a:gd name="connsiteX169" fmla="*/ 158305 w 841819"/>
              <a:gd name="connsiteY169" fmla="*/ 791610 h 1066988"/>
              <a:gd name="connsiteX170" fmla="*/ 194310 w 841819"/>
              <a:gd name="connsiteY170" fmla="*/ 732919 h 1066988"/>
              <a:gd name="connsiteX171" fmla="*/ 194691 w 841819"/>
              <a:gd name="connsiteY171" fmla="*/ 721885 h 1066988"/>
              <a:gd name="connsiteX172" fmla="*/ 188976 w 841819"/>
              <a:gd name="connsiteY172" fmla="*/ 703526 h 1066988"/>
              <a:gd name="connsiteX173" fmla="*/ 175641 w 841819"/>
              <a:gd name="connsiteY173" fmla="*/ 690970 h 1066988"/>
              <a:gd name="connsiteX174" fmla="*/ 162115 w 841819"/>
              <a:gd name="connsiteY174" fmla="*/ 686118 h 1066988"/>
              <a:gd name="connsiteX175" fmla="*/ 129445 w 841819"/>
              <a:gd name="connsiteY175" fmla="*/ 692492 h 1066988"/>
              <a:gd name="connsiteX176" fmla="*/ 123444 w 841819"/>
              <a:gd name="connsiteY176" fmla="*/ 697914 h 1066988"/>
              <a:gd name="connsiteX177" fmla="*/ 123444 w 841819"/>
              <a:gd name="connsiteY177" fmla="*/ 764880 h 1066988"/>
              <a:gd name="connsiteX178" fmla="*/ 119824 w 841819"/>
              <a:gd name="connsiteY178" fmla="*/ 775914 h 1066988"/>
              <a:gd name="connsiteX179" fmla="*/ 108775 w 841819"/>
              <a:gd name="connsiteY179" fmla="*/ 774297 h 1066988"/>
              <a:gd name="connsiteX180" fmla="*/ 97250 w 841819"/>
              <a:gd name="connsiteY180" fmla="*/ 757365 h 1066988"/>
              <a:gd name="connsiteX181" fmla="*/ 97631 w 841819"/>
              <a:gd name="connsiteY181" fmla="*/ 725785 h 1066988"/>
              <a:gd name="connsiteX182" fmla="*/ 113729 w 841819"/>
              <a:gd name="connsiteY182" fmla="*/ 685643 h 1066988"/>
              <a:gd name="connsiteX183" fmla="*/ 127540 w 841819"/>
              <a:gd name="connsiteY183" fmla="*/ 667855 h 1066988"/>
              <a:gd name="connsiteX184" fmla="*/ 138017 w 841819"/>
              <a:gd name="connsiteY184" fmla="*/ 660055 h 1066988"/>
              <a:gd name="connsiteX185" fmla="*/ 139637 w 841819"/>
              <a:gd name="connsiteY185" fmla="*/ 651399 h 1066988"/>
              <a:gd name="connsiteX186" fmla="*/ 122396 w 841819"/>
              <a:gd name="connsiteY186" fmla="*/ 641792 h 1066988"/>
              <a:gd name="connsiteX187" fmla="*/ 97060 w 841819"/>
              <a:gd name="connsiteY187" fmla="*/ 645406 h 1066988"/>
              <a:gd name="connsiteX188" fmla="*/ 76486 w 841819"/>
              <a:gd name="connsiteY188" fmla="*/ 659960 h 1066988"/>
              <a:gd name="connsiteX189" fmla="*/ 75438 w 841819"/>
              <a:gd name="connsiteY189" fmla="*/ 667475 h 1066988"/>
              <a:gd name="connsiteX190" fmla="*/ 92012 w 841819"/>
              <a:gd name="connsiteY190" fmla="*/ 704002 h 1066988"/>
              <a:gd name="connsiteX191" fmla="*/ 93536 w 841819"/>
              <a:gd name="connsiteY191" fmla="*/ 717604 h 1066988"/>
              <a:gd name="connsiteX192" fmla="*/ 83725 w 841819"/>
              <a:gd name="connsiteY192" fmla="*/ 728829 h 1066988"/>
              <a:gd name="connsiteX193" fmla="*/ 66580 w 841819"/>
              <a:gd name="connsiteY193" fmla="*/ 739672 h 1066988"/>
              <a:gd name="connsiteX194" fmla="*/ 64008 w 841819"/>
              <a:gd name="connsiteY194" fmla="*/ 735012 h 1066988"/>
              <a:gd name="connsiteX195" fmla="*/ 74009 w 841819"/>
              <a:gd name="connsiteY195" fmla="*/ 704192 h 1066988"/>
              <a:gd name="connsiteX196" fmla="*/ 68961 w 841819"/>
              <a:gd name="connsiteY196" fmla="*/ 700672 h 1066988"/>
              <a:gd name="connsiteX197" fmla="*/ 39433 w 841819"/>
              <a:gd name="connsiteY197" fmla="*/ 711802 h 1066988"/>
              <a:gd name="connsiteX198" fmla="*/ 36004 w 841819"/>
              <a:gd name="connsiteY198" fmla="*/ 740624 h 1066988"/>
              <a:gd name="connsiteX199" fmla="*/ 23146 w 841819"/>
              <a:gd name="connsiteY199" fmla="*/ 737390 h 1066988"/>
              <a:gd name="connsiteX200" fmla="*/ 12859 w 841819"/>
              <a:gd name="connsiteY200" fmla="*/ 748899 h 1066988"/>
              <a:gd name="connsiteX201" fmla="*/ 12859 w 841819"/>
              <a:gd name="connsiteY201" fmla="*/ 748899 h 1066988"/>
              <a:gd name="connsiteX202" fmla="*/ 6001 w 841819"/>
              <a:gd name="connsiteY202" fmla="*/ 744809 h 1066988"/>
              <a:gd name="connsiteX203" fmla="*/ 1905 w 841819"/>
              <a:gd name="connsiteY203" fmla="*/ 735677 h 1066988"/>
              <a:gd name="connsiteX204" fmla="*/ 0 w 841819"/>
              <a:gd name="connsiteY204" fmla="*/ 709328 h 1066988"/>
              <a:gd name="connsiteX205" fmla="*/ 0 w 841819"/>
              <a:gd name="connsiteY205" fmla="*/ 709328 h 1066988"/>
              <a:gd name="connsiteX206" fmla="*/ 11049 w 841819"/>
              <a:gd name="connsiteY206" fmla="*/ 680316 h 1066988"/>
              <a:gd name="connsiteX207" fmla="*/ 20669 w 841819"/>
              <a:gd name="connsiteY207" fmla="*/ 665953 h 1066988"/>
              <a:gd name="connsiteX208" fmla="*/ 51245 w 841819"/>
              <a:gd name="connsiteY208" fmla="*/ 652445 h 1066988"/>
              <a:gd name="connsiteX209" fmla="*/ 53626 w 841819"/>
              <a:gd name="connsiteY209" fmla="*/ 646453 h 1066988"/>
              <a:gd name="connsiteX210" fmla="*/ 55150 w 841819"/>
              <a:gd name="connsiteY210" fmla="*/ 593660 h 1066988"/>
              <a:gd name="connsiteX211" fmla="*/ 47054 w 841819"/>
              <a:gd name="connsiteY211" fmla="*/ 564267 h 1066988"/>
              <a:gd name="connsiteX212" fmla="*/ 47815 w 841819"/>
              <a:gd name="connsiteY212" fmla="*/ 552091 h 1066988"/>
              <a:gd name="connsiteX213" fmla="*/ 60865 w 841819"/>
              <a:gd name="connsiteY213" fmla="*/ 526123 h 1066988"/>
              <a:gd name="connsiteX214" fmla="*/ 66675 w 841819"/>
              <a:gd name="connsiteY214" fmla="*/ 522603 h 1066988"/>
              <a:gd name="connsiteX215" fmla="*/ 78962 w 841819"/>
              <a:gd name="connsiteY215" fmla="*/ 467717 h 1066988"/>
              <a:gd name="connsiteX216" fmla="*/ 79820 w 841819"/>
              <a:gd name="connsiteY216" fmla="*/ 449834 h 1066988"/>
              <a:gd name="connsiteX217" fmla="*/ 101918 w 841819"/>
              <a:gd name="connsiteY217" fmla="*/ 422344 h 1066988"/>
              <a:gd name="connsiteX218" fmla="*/ 128588 w 841819"/>
              <a:gd name="connsiteY218" fmla="*/ 399324 h 1066988"/>
              <a:gd name="connsiteX219" fmla="*/ 120110 w 841819"/>
              <a:gd name="connsiteY219" fmla="*/ 358707 h 1066988"/>
              <a:gd name="connsiteX220" fmla="*/ 124396 w 841819"/>
              <a:gd name="connsiteY220" fmla="*/ 347292 h 1066988"/>
              <a:gd name="connsiteX221" fmla="*/ 120872 w 841819"/>
              <a:gd name="connsiteY221" fmla="*/ 329314 h 1066988"/>
              <a:gd name="connsiteX222" fmla="*/ 123825 w 841819"/>
              <a:gd name="connsiteY222" fmla="*/ 313334 h 1066988"/>
              <a:gd name="connsiteX223" fmla="*/ 120301 w 841819"/>
              <a:gd name="connsiteY223" fmla="*/ 297638 h 1066988"/>
              <a:gd name="connsiteX224" fmla="*/ 112871 w 841819"/>
              <a:gd name="connsiteY224" fmla="*/ 292787 h 1066988"/>
              <a:gd name="connsiteX225" fmla="*/ 115062 w 841819"/>
              <a:gd name="connsiteY225" fmla="*/ 280231 h 1066988"/>
              <a:gd name="connsiteX226" fmla="*/ 137922 w 841819"/>
              <a:gd name="connsiteY226" fmla="*/ 273382 h 1066988"/>
              <a:gd name="connsiteX227" fmla="*/ 159448 w 841819"/>
              <a:gd name="connsiteY227" fmla="*/ 253026 h 1066988"/>
              <a:gd name="connsiteX228" fmla="*/ 179165 w 841819"/>
              <a:gd name="connsiteY228" fmla="*/ 226106 h 1066988"/>
              <a:gd name="connsiteX229" fmla="*/ 202025 w 841819"/>
              <a:gd name="connsiteY229" fmla="*/ 208794 h 1066988"/>
              <a:gd name="connsiteX230" fmla="*/ 206502 w 841819"/>
              <a:gd name="connsiteY230" fmla="*/ 196047 h 1066988"/>
              <a:gd name="connsiteX231" fmla="*/ 222790 w 841819"/>
              <a:gd name="connsiteY231" fmla="*/ 183016 h 1066988"/>
              <a:gd name="connsiteX232" fmla="*/ 259937 w 841819"/>
              <a:gd name="connsiteY232" fmla="*/ 185584 h 1066988"/>
              <a:gd name="connsiteX233" fmla="*/ 281178 w 841819"/>
              <a:gd name="connsiteY233" fmla="*/ 192243 h 1066988"/>
              <a:gd name="connsiteX234" fmla="*/ 302609 w 841819"/>
              <a:gd name="connsiteY234" fmla="*/ 184633 h 1066988"/>
              <a:gd name="connsiteX235" fmla="*/ 313277 w 841819"/>
              <a:gd name="connsiteY235" fmla="*/ 185584 h 1066988"/>
              <a:gd name="connsiteX236" fmla="*/ 322802 w 841819"/>
              <a:gd name="connsiteY236" fmla="*/ 192243 h 1066988"/>
              <a:gd name="connsiteX237" fmla="*/ 348139 w 841819"/>
              <a:gd name="connsiteY237" fmla="*/ 200518 h 1066988"/>
              <a:gd name="connsiteX238" fmla="*/ 355378 w 841819"/>
              <a:gd name="connsiteY238" fmla="*/ 191862 h 1066988"/>
              <a:gd name="connsiteX239" fmla="*/ 371380 w 841819"/>
              <a:gd name="connsiteY239" fmla="*/ 194050 h 1066988"/>
              <a:gd name="connsiteX240" fmla="*/ 429196 w 841819"/>
              <a:gd name="connsiteY240" fmla="*/ 188533 h 1066988"/>
              <a:gd name="connsiteX241" fmla="*/ 430339 w 841819"/>
              <a:gd name="connsiteY241" fmla="*/ 182064 h 1066988"/>
              <a:gd name="connsiteX242" fmla="*/ 425577 w 841819"/>
              <a:gd name="connsiteY242" fmla="*/ 178545 h 1066988"/>
              <a:gd name="connsiteX243" fmla="*/ 425768 w 841819"/>
              <a:gd name="connsiteY243" fmla="*/ 174645 h 1066988"/>
              <a:gd name="connsiteX244" fmla="*/ 435007 w 841819"/>
              <a:gd name="connsiteY244" fmla="*/ 169699 h 1066988"/>
              <a:gd name="connsiteX245" fmla="*/ 425291 w 841819"/>
              <a:gd name="connsiteY245" fmla="*/ 131650 h 1066988"/>
              <a:gd name="connsiteX246" fmla="*/ 413766 w 841819"/>
              <a:gd name="connsiteY246" fmla="*/ 127369 h 1066988"/>
              <a:gd name="connsiteX247" fmla="*/ 421481 w 841819"/>
              <a:gd name="connsiteY247" fmla="*/ 80759 h 1066988"/>
              <a:gd name="connsiteX248" fmla="*/ 413861 w 841819"/>
              <a:gd name="connsiteY248" fmla="*/ 71818 h 1066988"/>
              <a:gd name="connsiteX249" fmla="*/ 399288 w 841819"/>
              <a:gd name="connsiteY249" fmla="*/ 65064 h 1066988"/>
              <a:gd name="connsiteX250" fmla="*/ 395859 w 841819"/>
              <a:gd name="connsiteY250" fmla="*/ 54600 h 1066988"/>
              <a:gd name="connsiteX251" fmla="*/ 388715 w 841819"/>
              <a:gd name="connsiteY251" fmla="*/ 51366 h 1066988"/>
              <a:gd name="connsiteX252" fmla="*/ 388334 w 841819"/>
              <a:gd name="connsiteY252" fmla="*/ 35671 h 106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841819" h="1066988">
                <a:moveTo>
                  <a:pt x="385000" y="30725"/>
                </a:moveTo>
                <a:lnTo>
                  <a:pt x="385191" y="15220"/>
                </a:lnTo>
                <a:lnTo>
                  <a:pt x="391192" y="10178"/>
                </a:lnTo>
                <a:lnTo>
                  <a:pt x="442627" y="0"/>
                </a:lnTo>
                <a:lnTo>
                  <a:pt x="532162" y="5802"/>
                </a:lnTo>
                <a:lnTo>
                  <a:pt x="556355" y="22068"/>
                </a:lnTo>
                <a:lnTo>
                  <a:pt x="580168" y="31295"/>
                </a:lnTo>
                <a:lnTo>
                  <a:pt x="598837" y="47086"/>
                </a:lnTo>
                <a:lnTo>
                  <a:pt x="619411" y="76288"/>
                </a:lnTo>
                <a:lnTo>
                  <a:pt x="633413" y="72388"/>
                </a:lnTo>
                <a:lnTo>
                  <a:pt x="644462" y="75432"/>
                </a:lnTo>
                <a:lnTo>
                  <a:pt x="650367" y="109296"/>
                </a:lnTo>
                <a:lnTo>
                  <a:pt x="677323" y="109486"/>
                </a:lnTo>
                <a:lnTo>
                  <a:pt x="686086" y="101115"/>
                </a:lnTo>
                <a:lnTo>
                  <a:pt x="707707" y="96264"/>
                </a:lnTo>
                <a:lnTo>
                  <a:pt x="735902" y="99784"/>
                </a:lnTo>
                <a:lnTo>
                  <a:pt x="747808" y="107584"/>
                </a:lnTo>
                <a:lnTo>
                  <a:pt x="766096" y="143350"/>
                </a:lnTo>
                <a:lnTo>
                  <a:pt x="779145" y="155716"/>
                </a:lnTo>
                <a:lnTo>
                  <a:pt x="799052" y="163421"/>
                </a:lnTo>
                <a:lnTo>
                  <a:pt x="812768" y="159901"/>
                </a:lnTo>
                <a:lnTo>
                  <a:pt x="814483" y="152481"/>
                </a:lnTo>
                <a:lnTo>
                  <a:pt x="821627" y="149438"/>
                </a:lnTo>
                <a:lnTo>
                  <a:pt x="841820" y="153908"/>
                </a:lnTo>
                <a:lnTo>
                  <a:pt x="841820" y="153908"/>
                </a:lnTo>
                <a:lnTo>
                  <a:pt x="836581" y="157903"/>
                </a:lnTo>
                <a:lnTo>
                  <a:pt x="836581" y="157903"/>
                </a:lnTo>
                <a:lnTo>
                  <a:pt x="828865" y="162089"/>
                </a:lnTo>
                <a:lnTo>
                  <a:pt x="825437" y="179021"/>
                </a:lnTo>
                <a:lnTo>
                  <a:pt x="814102" y="188533"/>
                </a:lnTo>
                <a:lnTo>
                  <a:pt x="807530" y="204894"/>
                </a:lnTo>
                <a:lnTo>
                  <a:pt x="798195" y="209650"/>
                </a:lnTo>
                <a:lnTo>
                  <a:pt x="783146" y="208984"/>
                </a:lnTo>
                <a:lnTo>
                  <a:pt x="776764" y="213931"/>
                </a:lnTo>
                <a:lnTo>
                  <a:pt x="774763" y="228104"/>
                </a:lnTo>
                <a:lnTo>
                  <a:pt x="766000" y="245036"/>
                </a:lnTo>
                <a:lnTo>
                  <a:pt x="753047" y="253406"/>
                </a:lnTo>
                <a:lnTo>
                  <a:pt x="735235" y="257972"/>
                </a:lnTo>
                <a:lnTo>
                  <a:pt x="729139" y="263870"/>
                </a:lnTo>
                <a:lnTo>
                  <a:pt x="721233" y="296687"/>
                </a:lnTo>
                <a:lnTo>
                  <a:pt x="730853" y="307912"/>
                </a:lnTo>
                <a:lnTo>
                  <a:pt x="719614" y="336068"/>
                </a:lnTo>
                <a:lnTo>
                  <a:pt x="709136" y="350717"/>
                </a:lnTo>
                <a:lnTo>
                  <a:pt x="663988" y="365841"/>
                </a:lnTo>
                <a:lnTo>
                  <a:pt x="630841" y="414734"/>
                </a:lnTo>
                <a:lnTo>
                  <a:pt x="596932" y="434995"/>
                </a:lnTo>
                <a:lnTo>
                  <a:pt x="575215" y="442985"/>
                </a:lnTo>
                <a:lnTo>
                  <a:pt x="567119" y="452783"/>
                </a:lnTo>
                <a:lnTo>
                  <a:pt x="562165" y="466481"/>
                </a:lnTo>
                <a:lnTo>
                  <a:pt x="534162" y="471998"/>
                </a:lnTo>
                <a:lnTo>
                  <a:pt x="512064" y="463152"/>
                </a:lnTo>
                <a:lnTo>
                  <a:pt x="505778" y="465054"/>
                </a:lnTo>
                <a:lnTo>
                  <a:pt x="497491" y="480939"/>
                </a:lnTo>
                <a:lnTo>
                  <a:pt x="503396" y="488644"/>
                </a:lnTo>
                <a:lnTo>
                  <a:pt x="498538" y="504720"/>
                </a:lnTo>
                <a:lnTo>
                  <a:pt x="508349" y="533447"/>
                </a:lnTo>
                <a:lnTo>
                  <a:pt x="496348" y="571401"/>
                </a:lnTo>
                <a:lnTo>
                  <a:pt x="494443" y="583386"/>
                </a:lnTo>
                <a:lnTo>
                  <a:pt x="496824" y="597750"/>
                </a:lnTo>
                <a:lnTo>
                  <a:pt x="505778" y="607262"/>
                </a:lnTo>
                <a:lnTo>
                  <a:pt x="545592" y="631328"/>
                </a:lnTo>
                <a:lnTo>
                  <a:pt x="556165" y="643884"/>
                </a:lnTo>
                <a:lnTo>
                  <a:pt x="578168" y="647118"/>
                </a:lnTo>
                <a:lnTo>
                  <a:pt x="588359" y="652635"/>
                </a:lnTo>
                <a:lnTo>
                  <a:pt x="597122" y="671660"/>
                </a:lnTo>
                <a:lnTo>
                  <a:pt x="611219" y="690875"/>
                </a:lnTo>
                <a:lnTo>
                  <a:pt x="631031" y="691350"/>
                </a:lnTo>
                <a:lnTo>
                  <a:pt x="654177" y="684406"/>
                </a:lnTo>
                <a:lnTo>
                  <a:pt x="696563" y="640555"/>
                </a:lnTo>
                <a:lnTo>
                  <a:pt x="710470" y="633896"/>
                </a:lnTo>
                <a:lnTo>
                  <a:pt x="717232" y="633421"/>
                </a:lnTo>
                <a:lnTo>
                  <a:pt x="735997" y="657962"/>
                </a:lnTo>
                <a:lnTo>
                  <a:pt x="734187" y="673657"/>
                </a:lnTo>
                <a:lnTo>
                  <a:pt x="702755" y="743097"/>
                </a:lnTo>
                <a:lnTo>
                  <a:pt x="715899" y="779814"/>
                </a:lnTo>
                <a:lnTo>
                  <a:pt x="712470" y="795414"/>
                </a:lnTo>
                <a:lnTo>
                  <a:pt x="708755" y="795129"/>
                </a:lnTo>
                <a:lnTo>
                  <a:pt x="707517" y="800361"/>
                </a:lnTo>
                <a:lnTo>
                  <a:pt x="709994" y="802073"/>
                </a:lnTo>
                <a:lnTo>
                  <a:pt x="706660" y="811205"/>
                </a:lnTo>
                <a:lnTo>
                  <a:pt x="688277" y="848968"/>
                </a:lnTo>
                <a:lnTo>
                  <a:pt x="688277" y="848968"/>
                </a:lnTo>
                <a:lnTo>
                  <a:pt x="680561" y="857910"/>
                </a:lnTo>
                <a:lnTo>
                  <a:pt x="671322" y="851917"/>
                </a:lnTo>
                <a:lnTo>
                  <a:pt x="671322" y="851917"/>
                </a:lnTo>
                <a:lnTo>
                  <a:pt x="668655" y="848207"/>
                </a:lnTo>
                <a:lnTo>
                  <a:pt x="648748" y="841073"/>
                </a:lnTo>
                <a:lnTo>
                  <a:pt x="623316" y="818719"/>
                </a:lnTo>
                <a:lnTo>
                  <a:pt x="603028" y="807875"/>
                </a:lnTo>
                <a:lnTo>
                  <a:pt x="569309" y="799219"/>
                </a:lnTo>
                <a:lnTo>
                  <a:pt x="569309" y="799219"/>
                </a:lnTo>
                <a:lnTo>
                  <a:pt x="558451" y="779814"/>
                </a:lnTo>
                <a:lnTo>
                  <a:pt x="552831" y="756604"/>
                </a:lnTo>
                <a:lnTo>
                  <a:pt x="510540" y="731587"/>
                </a:lnTo>
                <a:lnTo>
                  <a:pt x="497872" y="718841"/>
                </a:lnTo>
                <a:lnTo>
                  <a:pt x="490538" y="705619"/>
                </a:lnTo>
                <a:lnTo>
                  <a:pt x="483584" y="707236"/>
                </a:lnTo>
                <a:lnTo>
                  <a:pt x="479870" y="719221"/>
                </a:lnTo>
                <a:lnTo>
                  <a:pt x="468344" y="727973"/>
                </a:lnTo>
                <a:lnTo>
                  <a:pt x="435293" y="746712"/>
                </a:lnTo>
                <a:lnTo>
                  <a:pt x="418243" y="750326"/>
                </a:lnTo>
                <a:lnTo>
                  <a:pt x="408051" y="757270"/>
                </a:lnTo>
                <a:lnTo>
                  <a:pt x="399193" y="788090"/>
                </a:lnTo>
                <a:lnTo>
                  <a:pt x="367474" y="831751"/>
                </a:lnTo>
                <a:lnTo>
                  <a:pt x="355663" y="859051"/>
                </a:lnTo>
                <a:lnTo>
                  <a:pt x="356330" y="870561"/>
                </a:lnTo>
                <a:lnTo>
                  <a:pt x="378619" y="892059"/>
                </a:lnTo>
                <a:lnTo>
                  <a:pt x="378619" y="892059"/>
                </a:lnTo>
                <a:lnTo>
                  <a:pt x="377762" y="913081"/>
                </a:lnTo>
                <a:lnTo>
                  <a:pt x="383953" y="930679"/>
                </a:lnTo>
                <a:lnTo>
                  <a:pt x="410432" y="947610"/>
                </a:lnTo>
                <a:lnTo>
                  <a:pt x="405860" y="973198"/>
                </a:lnTo>
                <a:lnTo>
                  <a:pt x="396716" y="985659"/>
                </a:lnTo>
                <a:lnTo>
                  <a:pt x="374904" y="998976"/>
                </a:lnTo>
                <a:lnTo>
                  <a:pt x="340805" y="1026657"/>
                </a:lnTo>
                <a:lnTo>
                  <a:pt x="326327" y="1021901"/>
                </a:lnTo>
                <a:lnTo>
                  <a:pt x="313277" y="1026562"/>
                </a:lnTo>
                <a:lnTo>
                  <a:pt x="307277" y="1031699"/>
                </a:lnTo>
                <a:lnTo>
                  <a:pt x="304133" y="1050913"/>
                </a:lnTo>
                <a:lnTo>
                  <a:pt x="290131" y="1055860"/>
                </a:lnTo>
                <a:lnTo>
                  <a:pt x="289084" y="1059379"/>
                </a:lnTo>
                <a:lnTo>
                  <a:pt x="272796" y="1055289"/>
                </a:lnTo>
                <a:lnTo>
                  <a:pt x="260032" y="1057762"/>
                </a:lnTo>
                <a:lnTo>
                  <a:pt x="257937" y="1063089"/>
                </a:lnTo>
                <a:lnTo>
                  <a:pt x="249555" y="1062423"/>
                </a:lnTo>
                <a:lnTo>
                  <a:pt x="240125" y="1066989"/>
                </a:lnTo>
                <a:lnTo>
                  <a:pt x="212503" y="1051674"/>
                </a:lnTo>
                <a:lnTo>
                  <a:pt x="190976" y="1053482"/>
                </a:lnTo>
                <a:lnTo>
                  <a:pt x="182023" y="1048821"/>
                </a:lnTo>
                <a:lnTo>
                  <a:pt x="174879" y="1032650"/>
                </a:lnTo>
                <a:lnTo>
                  <a:pt x="167735" y="1024945"/>
                </a:lnTo>
                <a:lnTo>
                  <a:pt x="143923" y="1019047"/>
                </a:lnTo>
                <a:lnTo>
                  <a:pt x="142304" y="1014291"/>
                </a:lnTo>
                <a:lnTo>
                  <a:pt x="180785" y="997074"/>
                </a:lnTo>
                <a:lnTo>
                  <a:pt x="191929" y="986420"/>
                </a:lnTo>
                <a:lnTo>
                  <a:pt x="192881" y="976718"/>
                </a:lnTo>
                <a:lnTo>
                  <a:pt x="189643" y="971201"/>
                </a:lnTo>
                <a:lnTo>
                  <a:pt x="183261" y="969869"/>
                </a:lnTo>
                <a:lnTo>
                  <a:pt x="173546" y="974530"/>
                </a:lnTo>
                <a:lnTo>
                  <a:pt x="164687" y="969394"/>
                </a:lnTo>
                <a:lnTo>
                  <a:pt x="156591" y="945803"/>
                </a:lnTo>
                <a:lnTo>
                  <a:pt x="173641" y="941427"/>
                </a:lnTo>
                <a:lnTo>
                  <a:pt x="189071" y="923544"/>
                </a:lnTo>
                <a:lnTo>
                  <a:pt x="192214" y="900049"/>
                </a:lnTo>
                <a:lnTo>
                  <a:pt x="190500" y="883022"/>
                </a:lnTo>
                <a:lnTo>
                  <a:pt x="218313" y="863332"/>
                </a:lnTo>
                <a:lnTo>
                  <a:pt x="235172" y="846876"/>
                </a:lnTo>
                <a:lnTo>
                  <a:pt x="266414" y="830895"/>
                </a:lnTo>
                <a:lnTo>
                  <a:pt x="278416" y="828993"/>
                </a:lnTo>
                <a:lnTo>
                  <a:pt x="285464" y="822429"/>
                </a:lnTo>
                <a:lnTo>
                  <a:pt x="296799" y="794748"/>
                </a:lnTo>
                <a:lnTo>
                  <a:pt x="303466" y="761741"/>
                </a:lnTo>
                <a:lnTo>
                  <a:pt x="298609" y="758126"/>
                </a:lnTo>
                <a:lnTo>
                  <a:pt x="278130" y="756795"/>
                </a:lnTo>
                <a:lnTo>
                  <a:pt x="273368" y="752609"/>
                </a:lnTo>
                <a:lnTo>
                  <a:pt x="280606" y="738246"/>
                </a:lnTo>
                <a:lnTo>
                  <a:pt x="276701" y="730065"/>
                </a:lnTo>
                <a:lnTo>
                  <a:pt x="256032" y="728448"/>
                </a:lnTo>
                <a:lnTo>
                  <a:pt x="238125" y="735392"/>
                </a:lnTo>
                <a:lnTo>
                  <a:pt x="235172" y="753180"/>
                </a:lnTo>
                <a:lnTo>
                  <a:pt x="246983" y="762978"/>
                </a:lnTo>
                <a:lnTo>
                  <a:pt x="224219" y="780956"/>
                </a:lnTo>
                <a:lnTo>
                  <a:pt x="215360" y="797412"/>
                </a:lnTo>
                <a:lnTo>
                  <a:pt x="206788" y="801597"/>
                </a:lnTo>
                <a:lnTo>
                  <a:pt x="200025" y="796651"/>
                </a:lnTo>
                <a:lnTo>
                  <a:pt x="187928" y="794748"/>
                </a:lnTo>
                <a:lnTo>
                  <a:pt x="181356" y="802358"/>
                </a:lnTo>
                <a:lnTo>
                  <a:pt x="162973" y="802168"/>
                </a:lnTo>
                <a:lnTo>
                  <a:pt x="157448" y="795890"/>
                </a:lnTo>
                <a:lnTo>
                  <a:pt x="158305" y="791610"/>
                </a:lnTo>
                <a:lnTo>
                  <a:pt x="194310" y="732919"/>
                </a:lnTo>
                <a:lnTo>
                  <a:pt x="194691" y="721885"/>
                </a:lnTo>
                <a:lnTo>
                  <a:pt x="188976" y="703526"/>
                </a:lnTo>
                <a:lnTo>
                  <a:pt x="175641" y="690970"/>
                </a:lnTo>
                <a:lnTo>
                  <a:pt x="162115" y="686118"/>
                </a:lnTo>
                <a:lnTo>
                  <a:pt x="129445" y="692492"/>
                </a:lnTo>
                <a:lnTo>
                  <a:pt x="123444" y="697914"/>
                </a:lnTo>
                <a:lnTo>
                  <a:pt x="123444" y="764880"/>
                </a:lnTo>
                <a:lnTo>
                  <a:pt x="119824" y="775914"/>
                </a:lnTo>
                <a:lnTo>
                  <a:pt x="108775" y="774297"/>
                </a:lnTo>
                <a:lnTo>
                  <a:pt x="97250" y="757365"/>
                </a:lnTo>
                <a:lnTo>
                  <a:pt x="97631" y="725785"/>
                </a:lnTo>
                <a:lnTo>
                  <a:pt x="113729" y="685643"/>
                </a:lnTo>
                <a:lnTo>
                  <a:pt x="127540" y="667855"/>
                </a:lnTo>
                <a:lnTo>
                  <a:pt x="138017" y="660055"/>
                </a:lnTo>
                <a:lnTo>
                  <a:pt x="139637" y="651399"/>
                </a:lnTo>
                <a:lnTo>
                  <a:pt x="122396" y="641792"/>
                </a:lnTo>
                <a:lnTo>
                  <a:pt x="97060" y="645406"/>
                </a:lnTo>
                <a:lnTo>
                  <a:pt x="76486" y="659960"/>
                </a:lnTo>
                <a:lnTo>
                  <a:pt x="75438" y="667475"/>
                </a:lnTo>
                <a:lnTo>
                  <a:pt x="92012" y="704002"/>
                </a:lnTo>
                <a:lnTo>
                  <a:pt x="93536" y="717604"/>
                </a:lnTo>
                <a:lnTo>
                  <a:pt x="83725" y="728829"/>
                </a:lnTo>
                <a:lnTo>
                  <a:pt x="66580" y="739672"/>
                </a:lnTo>
                <a:lnTo>
                  <a:pt x="64008" y="735012"/>
                </a:lnTo>
                <a:lnTo>
                  <a:pt x="74009" y="704192"/>
                </a:lnTo>
                <a:lnTo>
                  <a:pt x="68961" y="700672"/>
                </a:lnTo>
                <a:lnTo>
                  <a:pt x="39433" y="711802"/>
                </a:lnTo>
                <a:lnTo>
                  <a:pt x="36004" y="740624"/>
                </a:lnTo>
                <a:lnTo>
                  <a:pt x="23146" y="737390"/>
                </a:lnTo>
                <a:lnTo>
                  <a:pt x="12859" y="748899"/>
                </a:lnTo>
                <a:lnTo>
                  <a:pt x="12859" y="748899"/>
                </a:lnTo>
                <a:lnTo>
                  <a:pt x="6001" y="744809"/>
                </a:lnTo>
                <a:lnTo>
                  <a:pt x="1905" y="735677"/>
                </a:lnTo>
                <a:lnTo>
                  <a:pt x="0" y="709328"/>
                </a:lnTo>
                <a:lnTo>
                  <a:pt x="0" y="709328"/>
                </a:lnTo>
                <a:lnTo>
                  <a:pt x="11049" y="680316"/>
                </a:lnTo>
                <a:lnTo>
                  <a:pt x="20669" y="665953"/>
                </a:lnTo>
                <a:lnTo>
                  <a:pt x="51245" y="652445"/>
                </a:lnTo>
                <a:lnTo>
                  <a:pt x="53626" y="646453"/>
                </a:lnTo>
                <a:lnTo>
                  <a:pt x="55150" y="593660"/>
                </a:lnTo>
                <a:lnTo>
                  <a:pt x="47054" y="564267"/>
                </a:lnTo>
                <a:lnTo>
                  <a:pt x="47815" y="552091"/>
                </a:lnTo>
                <a:lnTo>
                  <a:pt x="60865" y="526123"/>
                </a:lnTo>
                <a:lnTo>
                  <a:pt x="66675" y="522603"/>
                </a:lnTo>
                <a:lnTo>
                  <a:pt x="78962" y="467717"/>
                </a:lnTo>
                <a:lnTo>
                  <a:pt x="79820" y="449834"/>
                </a:lnTo>
                <a:lnTo>
                  <a:pt x="101918" y="422344"/>
                </a:lnTo>
                <a:lnTo>
                  <a:pt x="128588" y="399324"/>
                </a:lnTo>
                <a:lnTo>
                  <a:pt x="120110" y="358707"/>
                </a:lnTo>
                <a:lnTo>
                  <a:pt x="124396" y="347292"/>
                </a:lnTo>
                <a:lnTo>
                  <a:pt x="120872" y="329314"/>
                </a:lnTo>
                <a:lnTo>
                  <a:pt x="123825" y="313334"/>
                </a:lnTo>
                <a:lnTo>
                  <a:pt x="120301" y="297638"/>
                </a:lnTo>
                <a:lnTo>
                  <a:pt x="112871" y="292787"/>
                </a:lnTo>
                <a:lnTo>
                  <a:pt x="115062" y="280231"/>
                </a:lnTo>
                <a:lnTo>
                  <a:pt x="137922" y="273382"/>
                </a:lnTo>
                <a:lnTo>
                  <a:pt x="159448" y="253026"/>
                </a:lnTo>
                <a:lnTo>
                  <a:pt x="179165" y="226106"/>
                </a:lnTo>
                <a:lnTo>
                  <a:pt x="202025" y="208794"/>
                </a:lnTo>
                <a:lnTo>
                  <a:pt x="206502" y="196047"/>
                </a:lnTo>
                <a:lnTo>
                  <a:pt x="222790" y="183016"/>
                </a:lnTo>
                <a:lnTo>
                  <a:pt x="259937" y="185584"/>
                </a:lnTo>
                <a:lnTo>
                  <a:pt x="281178" y="192243"/>
                </a:lnTo>
                <a:lnTo>
                  <a:pt x="302609" y="184633"/>
                </a:lnTo>
                <a:lnTo>
                  <a:pt x="313277" y="185584"/>
                </a:lnTo>
                <a:lnTo>
                  <a:pt x="322802" y="192243"/>
                </a:lnTo>
                <a:lnTo>
                  <a:pt x="348139" y="200518"/>
                </a:lnTo>
                <a:lnTo>
                  <a:pt x="355378" y="191862"/>
                </a:lnTo>
                <a:lnTo>
                  <a:pt x="371380" y="194050"/>
                </a:lnTo>
                <a:lnTo>
                  <a:pt x="429196" y="188533"/>
                </a:lnTo>
                <a:lnTo>
                  <a:pt x="430339" y="182064"/>
                </a:lnTo>
                <a:lnTo>
                  <a:pt x="425577" y="178545"/>
                </a:lnTo>
                <a:lnTo>
                  <a:pt x="425768" y="174645"/>
                </a:lnTo>
                <a:lnTo>
                  <a:pt x="435007" y="169699"/>
                </a:lnTo>
                <a:lnTo>
                  <a:pt x="425291" y="131650"/>
                </a:lnTo>
                <a:lnTo>
                  <a:pt x="413766" y="127369"/>
                </a:lnTo>
                <a:lnTo>
                  <a:pt x="421481" y="80759"/>
                </a:lnTo>
                <a:lnTo>
                  <a:pt x="413861" y="71818"/>
                </a:lnTo>
                <a:lnTo>
                  <a:pt x="399288" y="65064"/>
                </a:lnTo>
                <a:lnTo>
                  <a:pt x="395859" y="54600"/>
                </a:lnTo>
                <a:lnTo>
                  <a:pt x="388715" y="51366"/>
                </a:lnTo>
                <a:lnTo>
                  <a:pt x="388334" y="356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8AAEE51-3E4D-B34B-9A7D-5F46D8E53C2C}"/>
              </a:ext>
            </a:extLst>
          </p:cNvPr>
          <p:cNvSpPr txBox="1"/>
          <p:nvPr/>
        </p:nvSpPr>
        <p:spPr>
          <a:xfrm>
            <a:off x="814564" y="259438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8A79890-B899-444D-AA5B-4CB8CD9D2595}"/>
              </a:ext>
            </a:extLst>
          </p:cNvPr>
          <p:cNvSpPr txBox="1"/>
          <p:nvPr/>
        </p:nvSpPr>
        <p:spPr>
          <a:xfrm>
            <a:off x="814565" y="2963718"/>
            <a:ext cx="191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Lorem ipsum dolor sit amet, consectetuer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BB322A8-F2B8-F54D-A240-D09D6F8A9F58}"/>
              </a:ext>
            </a:extLst>
          </p:cNvPr>
          <p:cNvSpPr txBox="1"/>
          <p:nvPr/>
        </p:nvSpPr>
        <p:spPr>
          <a:xfrm>
            <a:off x="2592132" y="362724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1EEE2ED-BEEE-BA42-AEE4-A73D0661D7FD}"/>
              </a:ext>
            </a:extLst>
          </p:cNvPr>
          <p:cNvSpPr txBox="1"/>
          <p:nvPr/>
        </p:nvSpPr>
        <p:spPr>
          <a:xfrm>
            <a:off x="2592133" y="3996581"/>
            <a:ext cx="191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Lorem ipsum dolor sit amet, consectetuer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02A4864-88C3-EE4B-A31D-36A35595A59A}"/>
              </a:ext>
            </a:extLst>
          </p:cNvPr>
          <p:cNvSpPr txBox="1"/>
          <p:nvPr/>
        </p:nvSpPr>
        <p:spPr>
          <a:xfrm>
            <a:off x="10047931" y="287329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DD9D7FE4-3801-0C4E-B7F5-3D12805E1650}"/>
              </a:ext>
            </a:extLst>
          </p:cNvPr>
          <p:cNvSpPr txBox="1"/>
          <p:nvPr/>
        </p:nvSpPr>
        <p:spPr>
          <a:xfrm>
            <a:off x="10047932" y="3242624"/>
            <a:ext cx="191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Lorem ipsum dolor sit amet, consectetuer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314266AB-CD05-B240-B751-E8C745C9E9AF}"/>
              </a:ext>
            </a:extLst>
          </p:cNvPr>
          <p:cNvSpPr txBox="1"/>
          <p:nvPr/>
        </p:nvSpPr>
        <p:spPr>
          <a:xfrm>
            <a:off x="7693579" y="374271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CD66D1F-8FE1-DA4C-A822-5B39F16F6A2F}"/>
              </a:ext>
            </a:extLst>
          </p:cNvPr>
          <p:cNvSpPr txBox="1"/>
          <p:nvPr/>
        </p:nvSpPr>
        <p:spPr>
          <a:xfrm>
            <a:off x="7682298" y="4063720"/>
            <a:ext cx="191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Lorem ipsum dolor sit amet, consectetuer</a:t>
            </a:r>
          </a:p>
        </p:txBody>
      </p:sp>
      <p:sp>
        <p:nvSpPr>
          <p:cNvPr id="66" name="Freeform 845">
            <a:extLst>
              <a:ext uri="{FF2B5EF4-FFF2-40B4-BE49-F238E27FC236}">
                <a16:creationId xmlns:a16="http://schemas.microsoft.com/office/drawing/2014/main" id="{9611C096-4462-7E4D-9C03-7E41071FBE09}"/>
              </a:ext>
            </a:extLst>
          </p:cNvPr>
          <p:cNvSpPr/>
          <p:nvPr/>
        </p:nvSpPr>
        <p:spPr>
          <a:xfrm>
            <a:off x="4437858" y="2621612"/>
            <a:ext cx="635222" cy="429131"/>
          </a:xfrm>
          <a:custGeom>
            <a:avLst/>
            <a:gdLst>
              <a:gd name="connsiteX0" fmla="*/ 0 w 1771135"/>
              <a:gd name="connsiteY0" fmla="*/ 0 h 606899"/>
              <a:gd name="connsiteX1" fmla="*/ 1771135 w 1771135"/>
              <a:gd name="connsiteY1" fmla="*/ 0 h 606899"/>
              <a:gd name="connsiteX2" fmla="*/ 1771135 w 1771135"/>
              <a:gd name="connsiteY2" fmla="*/ 340585 h 606899"/>
              <a:gd name="connsiteX3" fmla="*/ 1040030 w 1771135"/>
              <a:gd name="connsiteY3" fmla="*/ 340585 h 606899"/>
              <a:gd name="connsiteX4" fmla="*/ 885567 w 1771135"/>
              <a:gd name="connsiteY4" fmla="*/ 606899 h 606899"/>
              <a:gd name="connsiteX5" fmla="*/ 731105 w 1771135"/>
              <a:gd name="connsiteY5" fmla="*/ 340585 h 606899"/>
              <a:gd name="connsiteX6" fmla="*/ 0 w 1771135"/>
              <a:gd name="connsiteY6" fmla="*/ 340585 h 606899"/>
              <a:gd name="connsiteX0" fmla="*/ 0 w 1771135"/>
              <a:gd name="connsiteY0" fmla="*/ 0 h 532758"/>
              <a:gd name="connsiteX1" fmla="*/ 1771135 w 1771135"/>
              <a:gd name="connsiteY1" fmla="*/ 0 h 532758"/>
              <a:gd name="connsiteX2" fmla="*/ 1771135 w 1771135"/>
              <a:gd name="connsiteY2" fmla="*/ 340585 h 532758"/>
              <a:gd name="connsiteX3" fmla="*/ 1040030 w 1771135"/>
              <a:gd name="connsiteY3" fmla="*/ 340585 h 532758"/>
              <a:gd name="connsiteX4" fmla="*/ 893805 w 1771135"/>
              <a:gd name="connsiteY4" fmla="*/ 532758 h 532758"/>
              <a:gd name="connsiteX5" fmla="*/ 731105 w 1771135"/>
              <a:gd name="connsiteY5" fmla="*/ 340585 h 532758"/>
              <a:gd name="connsiteX6" fmla="*/ 0 w 1771135"/>
              <a:gd name="connsiteY6" fmla="*/ 340585 h 532758"/>
              <a:gd name="connsiteX7" fmla="*/ 0 w 1771135"/>
              <a:gd name="connsiteY7" fmla="*/ 0 h 532758"/>
              <a:gd name="connsiteX0" fmla="*/ 0 w 1771135"/>
              <a:gd name="connsiteY0" fmla="*/ 0 h 466856"/>
              <a:gd name="connsiteX1" fmla="*/ 1771135 w 1771135"/>
              <a:gd name="connsiteY1" fmla="*/ 0 h 466856"/>
              <a:gd name="connsiteX2" fmla="*/ 1771135 w 1771135"/>
              <a:gd name="connsiteY2" fmla="*/ 340585 h 466856"/>
              <a:gd name="connsiteX3" fmla="*/ 1040030 w 1771135"/>
              <a:gd name="connsiteY3" fmla="*/ 340585 h 466856"/>
              <a:gd name="connsiteX4" fmla="*/ 893805 w 1771135"/>
              <a:gd name="connsiteY4" fmla="*/ 466856 h 466856"/>
              <a:gd name="connsiteX5" fmla="*/ 731105 w 1771135"/>
              <a:gd name="connsiteY5" fmla="*/ 340585 h 466856"/>
              <a:gd name="connsiteX6" fmla="*/ 0 w 1771135"/>
              <a:gd name="connsiteY6" fmla="*/ 340585 h 466856"/>
              <a:gd name="connsiteX7" fmla="*/ 0 w 1771135"/>
              <a:gd name="connsiteY7" fmla="*/ 0 h 46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1135" h="466856">
                <a:moveTo>
                  <a:pt x="0" y="0"/>
                </a:moveTo>
                <a:lnTo>
                  <a:pt x="1771135" y="0"/>
                </a:lnTo>
                <a:lnTo>
                  <a:pt x="1771135" y="340585"/>
                </a:lnTo>
                <a:lnTo>
                  <a:pt x="1040030" y="340585"/>
                </a:lnTo>
                <a:lnTo>
                  <a:pt x="893805" y="466856"/>
                </a:lnTo>
                <a:lnTo>
                  <a:pt x="731105" y="340585"/>
                </a:lnTo>
                <a:lnTo>
                  <a:pt x="0" y="340585"/>
                </a:lnTo>
                <a:lnTo>
                  <a:pt x="0" y="0"/>
                </a:lnTo>
                <a:close/>
              </a:path>
            </a:pathLst>
          </a:custGeom>
          <a:solidFill>
            <a:srgbClr val="033057"/>
          </a:solidFill>
          <a:ln>
            <a:noFill/>
          </a:ln>
          <a:effectLst>
            <a:outerShdw blurRad="38100" dist="38100" dir="5400000" sx="97000" sy="97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62000" rtlCol="0" anchor="ctr"/>
          <a:lstStyle/>
          <a:p>
            <a:pPr algn="ctr"/>
            <a:r>
              <a:rPr lang="es-MX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390k</a:t>
            </a: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D6CE4837-5186-1947-9B7B-BCEFCCCD9867}"/>
              </a:ext>
            </a:extLst>
          </p:cNvPr>
          <p:cNvCxnSpPr>
            <a:cxnSpLocks/>
          </p:cNvCxnSpPr>
          <p:nvPr/>
        </p:nvCxnSpPr>
        <p:spPr>
          <a:xfrm flipH="1">
            <a:off x="1627607" y="2797195"/>
            <a:ext cx="28102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 845">
            <a:extLst>
              <a:ext uri="{FF2B5EF4-FFF2-40B4-BE49-F238E27FC236}">
                <a16:creationId xmlns:a16="http://schemas.microsoft.com/office/drawing/2014/main" id="{07CA688B-F1D5-D047-8260-DE49E0390AC6}"/>
              </a:ext>
            </a:extLst>
          </p:cNvPr>
          <p:cNvSpPr/>
          <p:nvPr/>
        </p:nvSpPr>
        <p:spPr>
          <a:xfrm>
            <a:off x="5606378" y="3652589"/>
            <a:ext cx="635222" cy="429131"/>
          </a:xfrm>
          <a:custGeom>
            <a:avLst/>
            <a:gdLst>
              <a:gd name="connsiteX0" fmla="*/ 0 w 1771135"/>
              <a:gd name="connsiteY0" fmla="*/ 0 h 606899"/>
              <a:gd name="connsiteX1" fmla="*/ 1771135 w 1771135"/>
              <a:gd name="connsiteY1" fmla="*/ 0 h 606899"/>
              <a:gd name="connsiteX2" fmla="*/ 1771135 w 1771135"/>
              <a:gd name="connsiteY2" fmla="*/ 340585 h 606899"/>
              <a:gd name="connsiteX3" fmla="*/ 1040030 w 1771135"/>
              <a:gd name="connsiteY3" fmla="*/ 340585 h 606899"/>
              <a:gd name="connsiteX4" fmla="*/ 885567 w 1771135"/>
              <a:gd name="connsiteY4" fmla="*/ 606899 h 606899"/>
              <a:gd name="connsiteX5" fmla="*/ 731105 w 1771135"/>
              <a:gd name="connsiteY5" fmla="*/ 340585 h 606899"/>
              <a:gd name="connsiteX6" fmla="*/ 0 w 1771135"/>
              <a:gd name="connsiteY6" fmla="*/ 340585 h 606899"/>
              <a:gd name="connsiteX0" fmla="*/ 0 w 1771135"/>
              <a:gd name="connsiteY0" fmla="*/ 0 h 532758"/>
              <a:gd name="connsiteX1" fmla="*/ 1771135 w 1771135"/>
              <a:gd name="connsiteY1" fmla="*/ 0 h 532758"/>
              <a:gd name="connsiteX2" fmla="*/ 1771135 w 1771135"/>
              <a:gd name="connsiteY2" fmla="*/ 340585 h 532758"/>
              <a:gd name="connsiteX3" fmla="*/ 1040030 w 1771135"/>
              <a:gd name="connsiteY3" fmla="*/ 340585 h 532758"/>
              <a:gd name="connsiteX4" fmla="*/ 893805 w 1771135"/>
              <a:gd name="connsiteY4" fmla="*/ 532758 h 532758"/>
              <a:gd name="connsiteX5" fmla="*/ 731105 w 1771135"/>
              <a:gd name="connsiteY5" fmla="*/ 340585 h 532758"/>
              <a:gd name="connsiteX6" fmla="*/ 0 w 1771135"/>
              <a:gd name="connsiteY6" fmla="*/ 340585 h 532758"/>
              <a:gd name="connsiteX7" fmla="*/ 0 w 1771135"/>
              <a:gd name="connsiteY7" fmla="*/ 0 h 532758"/>
              <a:gd name="connsiteX0" fmla="*/ 0 w 1771135"/>
              <a:gd name="connsiteY0" fmla="*/ 0 h 466856"/>
              <a:gd name="connsiteX1" fmla="*/ 1771135 w 1771135"/>
              <a:gd name="connsiteY1" fmla="*/ 0 h 466856"/>
              <a:gd name="connsiteX2" fmla="*/ 1771135 w 1771135"/>
              <a:gd name="connsiteY2" fmla="*/ 340585 h 466856"/>
              <a:gd name="connsiteX3" fmla="*/ 1040030 w 1771135"/>
              <a:gd name="connsiteY3" fmla="*/ 340585 h 466856"/>
              <a:gd name="connsiteX4" fmla="*/ 893805 w 1771135"/>
              <a:gd name="connsiteY4" fmla="*/ 466856 h 466856"/>
              <a:gd name="connsiteX5" fmla="*/ 731105 w 1771135"/>
              <a:gd name="connsiteY5" fmla="*/ 340585 h 466856"/>
              <a:gd name="connsiteX6" fmla="*/ 0 w 1771135"/>
              <a:gd name="connsiteY6" fmla="*/ 340585 h 466856"/>
              <a:gd name="connsiteX7" fmla="*/ 0 w 1771135"/>
              <a:gd name="connsiteY7" fmla="*/ 0 h 46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1135" h="466856">
                <a:moveTo>
                  <a:pt x="0" y="0"/>
                </a:moveTo>
                <a:lnTo>
                  <a:pt x="1771135" y="0"/>
                </a:lnTo>
                <a:lnTo>
                  <a:pt x="1771135" y="340585"/>
                </a:lnTo>
                <a:lnTo>
                  <a:pt x="1040030" y="340585"/>
                </a:lnTo>
                <a:lnTo>
                  <a:pt x="893805" y="466856"/>
                </a:lnTo>
                <a:lnTo>
                  <a:pt x="731105" y="340585"/>
                </a:lnTo>
                <a:lnTo>
                  <a:pt x="0" y="340585"/>
                </a:lnTo>
                <a:lnTo>
                  <a:pt x="0" y="0"/>
                </a:lnTo>
                <a:close/>
              </a:path>
            </a:pathLst>
          </a:custGeom>
          <a:solidFill>
            <a:srgbClr val="1277C6"/>
          </a:solidFill>
          <a:ln>
            <a:noFill/>
          </a:ln>
          <a:effectLst>
            <a:outerShdw blurRad="38100" dist="38100" dir="5400000" sx="97000" sy="97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62000" rtlCol="0" anchor="ctr"/>
          <a:lstStyle/>
          <a:p>
            <a:pPr algn="ctr"/>
            <a:r>
              <a:rPr lang="es-MX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390k</a:t>
            </a:r>
          </a:p>
        </p:txBody>
      </p:sp>
      <p:sp>
        <p:nvSpPr>
          <p:cNvPr id="72" name="Freeform 845">
            <a:extLst>
              <a:ext uri="{FF2B5EF4-FFF2-40B4-BE49-F238E27FC236}">
                <a16:creationId xmlns:a16="http://schemas.microsoft.com/office/drawing/2014/main" id="{FDC37113-5259-BE48-8BDE-3282B561E4B7}"/>
              </a:ext>
            </a:extLst>
          </p:cNvPr>
          <p:cNvSpPr/>
          <p:nvPr/>
        </p:nvSpPr>
        <p:spPr>
          <a:xfrm>
            <a:off x="6819856" y="4774659"/>
            <a:ext cx="635222" cy="429131"/>
          </a:xfrm>
          <a:custGeom>
            <a:avLst/>
            <a:gdLst>
              <a:gd name="connsiteX0" fmla="*/ 0 w 1771135"/>
              <a:gd name="connsiteY0" fmla="*/ 0 h 606899"/>
              <a:gd name="connsiteX1" fmla="*/ 1771135 w 1771135"/>
              <a:gd name="connsiteY1" fmla="*/ 0 h 606899"/>
              <a:gd name="connsiteX2" fmla="*/ 1771135 w 1771135"/>
              <a:gd name="connsiteY2" fmla="*/ 340585 h 606899"/>
              <a:gd name="connsiteX3" fmla="*/ 1040030 w 1771135"/>
              <a:gd name="connsiteY3" fmla="*/ 340585 h 606899"/>
              <a:gd name="connsiteX4" fmla="*/ 885567 w 1771135"/>
              <a:gd name="connsiteY4" fmla="*/ 606899 h 606899"/>
              <a:gd name="connsiteX5" fmla="*/ 731105 w 1771135"/>
              <a:gd name="connsiteY5" fmla="*/ 340585 h 606899"/>
              <a:gd name="connsiteX6" fmla="*/ 0 w 1771135"/>
              <a:gd name="connsiteY6" fmla="*/ 340585 h 606899"/>
              <a:gd name="connsiteX0" fmla="*/ 0 w 1771135"/>
              <a:gd name="connsiteY0" fmla="*/ 0 h 532758"/>
              <a:gd name="connsiteX1" fmla="*/ 1771135 w 1771135"/>
              <a:gd name="connsiteY1" fmla="*/ 0 h 532758"/>
              <a:gd name="connsiteX2" fmla="*/ 1771135 w 1771135"/>
              <a:gd name="connsiteY2" fmla="*/ 340585 h 532758"/>
              <a:gd name="connsiteX3" fmla="*/ 1040030 w 1771135"/>
              <a:gd name="connsiteY3" fmla="*/ 340585 h 532758"/>
              <a:gd name="connsiteX4" fmla="*/ 893805 w 1771135"/>
              <a:gd name="connsiteY4" fmla="*/ 532758 h 532758"/>
              <a:gd name="connsiteX5" fmla="*/ 731105 w 1771135"/>
              <a:gd name="connsiteY5" fmla="*/ 340585 h 532758"/>
              <a:gd name="connsiteX6" fmla="*/ 0 w 1771135"/>
              <a:gd name="connsiteY6" fmla="*/ 340585 h 532758"/>
              <a:gd name="connsiteX7" fmla="*/ 0 w 1771135"/>
              <a:gd name="connsiteY7" fmla="*/ 0 h 532758"/>
              <a:gd name="connsiteX0" fmla="*/ 0 w 1771135"/>
              <a:gd name="connsiteY0" fmla="*/ 0 h 466856"/>
              <a:gd name="connsiteX1" fmla="*/ 1771135 w 1771135"/>
              <a:gd name="connsiteY1" fmla="*/ 0 h 466856"/>
              <a:gd name="connsiteX2" fmla="*/ 1771135 w 1771135"/>
              <a:gd name="connsiteY2" fmla="*/ 340585 h 466856"/>
              <a:gd name="connsiteX3" fmla="*/ 1040030 w 1771135"/>
              <a:gd name="connsiteY3" fmla="*/ 340585 h 466856"/>
              <a:gd name="connsiteX4" fmla="*/ 893805 w 1771135"/>
              <a:gd name="connsiteY4" fmla="*/ 466856 h 466856"/>
              <a:gd name="connsiteX5" fmla="*/ 731105 w 1771135"/>
              <a:gd name="connsiteY5" fmla="*/ 340585 h 466856"/>
              <a:gd name="connsiteX6" fmla="*/ 0 w 1771135"/>
              <a:gd name="connsiteY6" fmla="*/ 340585 h 466856"/>
              <a:gd name="connsiteX7" fmla="*/ 0 w 1771135"/>
              <a:gd name="connsiteY7" fmla="*/ 0 h 46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1135" h="466856">
                <a:moveTo>
                  <a:pt x="0" y="0"/>
                </a:moveTo>
                <a:lnTo>
                  <a:pt x="1771135" y="0"/>
                </a:lnTo>
                <a:lnTo>
                  <a:pt x="1771135" y="340585"/>
                </a:lnTo>
                <a:lnTo>
                  <a:pt x="1040030" y="340585"/>
                </a:lnTo>
                <a:lnTo>
                  <a:pt x="893805" y="466856"/>
                </a:lnTo>
                <a:lnTo>
                  <a:pt x="731105" y="340585"/>
                </a:lnTo>
                <a:lnTo>
                  <a:pt x="0" y="340585"/>
                </a:lnTo>
                <a:lnTo>
                  <a:pt x="0" y="0"/>
                </a:lnTo>
                <a:close/>
              </a:path>
            </a:pathLst>
          </a:custGeom>
          <a:solidFill>
            <a:srgbClr val="033057"/>
          </a:solidFill>
          <a:ln>
            <a:noFill/>
          </a:ln>
          <a:effectLst>
            <a:outerShdw blurRad="38100" dist="38100" dir="5400000" sx="97000" sy="97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62000" rtlCol="0" anchor="ctr"/>
          <a:lstStyle/>
          <a:p>
            <a:pPr algn="ctr"/>
            <a:r>
              <a:rPr lang="es-MX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390k</a:t>
            </a:r>
          </a:p>
        </p:txBody>
      </p: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2FC698B5-F445-104B-8FBD-A2F7EEB1CB2E}"/>
              </a:ext>
            </a:extLst>
          </p:cNvPr>
          <p:cNvCxnSpPr>
            <a:cxnSpLocks/>
          </p:cNvCxnSpPr>
          <p:nvPr/>
        </p:nvCxnSpPr>
        <p:spPr>
          <a:xfrm flipH="1">
            <a:off x="3405175" y="3812289"/>
            <a:ext cx="2201204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angular 78">
            <a:extLst>
              <a:ext uri="{FF2B5EF4-FFF2-40B4-BE49-F238E27FC236}">
                <a16:creationId xmlns:a16="http://schemas.microsoft.com/office/drawing/2014/main" id="{B5F1208B-D0DF-4847-AB63-47EB1842D8BE}"/>
              </a:ext>
            </a:extLst>
          </p:cNvPr>
          <p:cNvCxnSpPr>
            <a:cxnSpLocks/>
          </p:cNvCxnSpPr>
          <p:nvPr/>
        </p:nvCxnSpPr>
        <p:spPr>
          <a:xfrm flipV="1">
            <a:off x="7566317" y="3050743"/>
            <a:ext cx="2463078" cy="1899654"/>
          </a:xfrm>
          <a:prstGeom prst="bentConnector3">
            <a:avLst>
              <a:gd name="adj1" fmla="val 82895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angular 80">
            <a:extLst>
              <a:ext uri="{FF2B5EF4-FFF2-40B4-BE49-F238E27FC236}">
                <a16:creationId xmlns:a16="http://schemas.microsoft.com/office/drawing/2014/main" id="{6FD7714D-6C91-6246-8E6E-5F71BA5E3C90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6769818" y="3927381"/>
            <a:ext cx="923761" cy="384189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Placeholder 1">
            <a:extLst>
              <a:ext uri="{FF2B5EF4-FFF2-40B4-BE49-F238E27FC236}">
                <a16:creationId xmlns:a16="http://schemas.microsoft.com/office/drawing/2014/main" id="{D74F1A6A-C12E-5E41-84CB-032BE61408E7}"/>
              </a:ext>
            </a:extLst>
          </p:cNvPr>
          <p:cNvSpPr txBox="1">
            <a:spLocks/>
          </p:cNvSpPr>
          <p:nvPr/>
        </p:nvSpPr>
        <p:spPr>
          <a:xfrm>
            <a:off x="606109" y="511812"/>
            <a:ext cx="5430890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84" name="Text Placeholder 1">
            <a:extLst>
              <a:ext uri="{FF2B5EF4-FFF2-40B4-BE49-F238E27FC236}">
                <a16:creationId xmlns:a16="http://schemas.microsoft.com/office/drawing/2014/main" id="{B6854BAB-ED55-584B-810D-304B49E8FBE2}"/>
              </a:ext>
            </a:extLst>
          </p:cNvPr>
          <p:cNvSpPr txBox="1">
            <a:spLocks/>
          </p:cNvSpPr>
          <p:nvPr/>
        </p:nvSpPr>
        <p:spPr>
          <a:xfrm>
            <a:off x="580709" y="886327"/>
            <a:ext cx="5295852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85" name="Gráfico 84">
            <a:extLst>
              <a:ext uri="{FF2B5EF4-FFF2-40B4-BE49-F238E27FC236}">
                <a16:creationId xmlns:a16="http://schemas.microsoft.com/office/drawing/2014/main" id="{32081AD2-9C52-0148-9DBD-93E50F952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5" y="1696866"/>
            <a:ext cx="736600" cy="1651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F5FC477-B123-8A40-B843-8FFD0DD8A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16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Freeform 845">
            <a:extLst>
              <a:ext uri="{FF2B5EF4-FFF2-40B4-BE49-F238E27FC236}">
                <a16:creationId xmlns:a16="http://schemas.microsoft.com/office/drawing/2014/main" id="{2C3703D5-BEA7-5A4E-A6BC-1C1C4816904D}"/>
              </a:ext>
            </a:extLst>
          </p:cNvPr>
          <p:cNvSpPr/>
          <p:nvPr/>
        </p:nvSpPr>
        <p:spPr>
          <a:xfrm>
            <a:off x="6137212" y="4172839"/>
            <a:ext cx="635222" cy="429131"/>
          </a:xfrm>
          <a:custGeom>
            <a:avLst/>
            <a:gdLst>
              <a:gd name="connsiteX0" fmla="*/ 0 w 1771135"/>
              <a:gd name="connsiteY0" fmla="*/ 0 h 606899"/>
              <a:gd name="connsiteX1" fmla="*/ 1771135 w 1771135"/>
              <a:gd name="connsiteY1" fmla="*/ 0 h 606899"/>
              <a:gd name="connsiteX2" fmla="*/ 1771135 w 1771135"/>
              <a:gd name="connsiteY2" fmla="*/ 340585 h 606899"/>
              <a:gd name="connsiteX3" fmla="*/ 1040030 w 1771135"/>
              <a:gd name="connsiteY3" fmla="*/ 340585 h 606899"/>
              <a:gd name="connsiteX4" fmla="*/ 885567 w 1771135"/>
              <a:gd name="connsiteY4" fmla="*/ 606899 h 606899"/>
              <a:gd name="connsiteX5" fmla="*/ 731105 w 1771135"/>
              <a:gd name="connsiteY5" fmla="*/ 340585 h 606899"/>
              <a:gd name="connsiteX6" fmla="*/ 0 w 1771135"/>
              <a:gd name="connsiteY6" fmla="*/ 340585 h 606899"/>
              <a:gd name="connsiteX0" fmla="*/ 0 w 1771135"/>
              <a:gd name="connsiteY0" fmla="*/ 0 h 532758"/>
              <a:gd name="connsiteX1" fmla="*/ 1771135 w 1771135"/>
              <a:gd name="connsiteY1" fmla="*/ 0 h 532758"/>
              <a:gd name="connsiteX2" fmla="*/ 1771135 w 1771135"/>
              <a:gd name="connsiteY2" fmla="*/ 340585 h 532758"/>
              <a:gd name="connsiteX3" fmla="*/ 1040030 w 1771135"/>
              <a:gd name="connsiteY3" fmla="*/ 340585 h 532758"/>
              <a:gd name="connsiteX4" fmla="*/ 893805 w 1771135"/>
              <a:gd name="connsiteY4" fmla="*/ 532758 h 532758"/>
              <a:gd name="connsiteX5" fmla="*/ 731105 w 1771135"/>
              <a:gd name="connsiteY5" fmla="*/ 340585 h 532758"/>
              <a:gd name="connsiteX6" fmla="*/ 0 w 1771135"/>
              <a:gd name="connsiteY6" fmla="*/ 340585 h 532758"/>
              <a:gd name="connsiteX7" fmla="*/ 0 w 1771135"/>
              <a:gd name="connsiteY7" fmla="*/ 0 h 532758"/>
              <a:gd name="connsiteX0" fmla="*/ 0 w 1771135"/>
              <a:gd name="connsiteY0" fmla="*/ 0 h 466856"/>
              <a:gd name="connsiteX1" fmla="*/ 1771135 w 1771135"/>
              <a:gd name="connsiteY1" fmla="*/ 0 h 466856"/>
              <a:gd name="connsiteX2" fmla="*/ 1771135 w 1771135"/>
              <a:gd name="connsiteY2" fmla="*/ 340585 h 466856"/>
              <a:gd name="connsiteX3" fmla="*/ 1040030 w 1771135"/>
              <a:gd name="connsiteY3" fmla="*/ 340585 h 466856"/>
              <a:gd name="connsiteX4" fmla="*/ 893805 w 1771135"/>
              <a:gd name="connsiteY4" fmla="*/ 466856 h 466856"/>
              <a:gd name="connsiteX5" fmla="*/ 731105 w 1771135"/>
              <a:gd name="connsiteY5" fmla="*/ 340585 h 466856"/>
              <a:gd name="connsiteX6" fmla="*/ 0 w 1771135"/>
              <a:gd name="connsiteY6" fmla="*/ 340585 h 466856"/>
              <a:gd name="connsiteX7" fmla="*/ 0 w 1771135"/>
              <a:gd name="connsiteY7" fmla="*/ 0 h 46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1135" h="466856">
                <a:moveTo>
                  <a:pt x="0" y="0"/>
                </a:moveTo>
                <a:lnTo>
                  <a:pt x="1771135" y="0"/>
                </a:lnTo>
                <a:lnTo>
                  <a:pt x="1771135" y="340585"/>
                </a:lnTo>
                <a:lnTo>
                  <a:pt x="1040030" y="340585"/>
                </a:lnTo>
                <a:lnTo>
                  <a:pt x="893805" y="466856"/>
                </a:lnTo>
                <a:lnTo>
                  <a:pt x="731105" y="340585"/>
                </a:lnTo>
                <a:lnTo>
                  <a:pt x="0" y="340585"/>
                </a:lnTo>
                <a:lnTo>
                  <a:pt x="0" y="0"/>
                </a:lnTo>
                <a:close/>
              </a:path>
            </a:pathLst>
          </a:custGeom>
          <a:solidFill>
            <a:srgbClr val="1277C6"/>
          </a:solidFill>
          <a:ln>
            <a:noFill/>
          </a:ln>
          <a:effectLst>
            <a:outerShdw blurRad="38100" dist="38100" dir="5400000" sx="97000" sy="97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62000" rtlCol="0" anchor="ctr"/>
          <a:lstStyle/>
          <a:p>
            <a:pPr algn="ctr"/>
            <a:r>
              <a:rPr lang="es-MX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390k</a:t>
            </a:r>
          </a:p>
        </p:txBody>
      </p:sp>
    </p:spTree>
    <p:extLst>
      <p:ext uri="{BB962C8B-B14F-4D97-AF65-F5344CB8AC3E}">
        <p14:creationId xmlns:p14="http://schemas.microsoft.com/office/powerpoint/2010/main" val="415070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226301" y="484904"/>
            <a:ext cx="1863768" cy="1863768"/>
            <a:chOff x="1220118" y="2343274"/>
            <a:chExt cx="2450851" cy="2450851"/>
          </a:xfrm>
        </p:grpSpPr>
        <p:sp>
          <p:nvSpPr>
            <p:cNvPr id="21" name="Oval 20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gradFill>
              <a:gsLst>
                <a:gs pos="10000">
                  <a:srgbClr val="1277C6"/>
                </a:gs>
                <a:gs pos="82000">
                  <a:srgbClr val="1BA3E2"/>
                </a:gs>
              </a:gsLst>
              <a:lin ang="14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5092" y="2595683"/>
            <a:ext cx="1634301" cy="1634301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gradFill>
              <a:gsLst>
                <a:gs pos="11000">
                  <a:srgbClr val="1277C6"/>
                </a:gs>
                <a:gs pos="67000">
                  <a:srgbClr val="1BA3E2"/>
                </a:gs>
              </a:gsLst>
              <a:lin ang="135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78CFB54-19A1-401A-AAE1-DF5A5D8F80C6}"/>
              </a:ext>
            </a:extLst>
          </p:cNvPr>
          <p:cNvGrpSpPr/>
          <p:nvPr/>
        </p:nvGrpSpPr>
        <p:grpSpPr>
          <a:xfrm>
            <a:off x="7096233" y="4113056"/>
            <a:ext cx="5095767" cy="2184149"/>
            <a:chOff x="1539546" y="4122057"/>
            <a:chExt cx="5095767" cy="2184149"/>
          </a:xfrm>
        </p:grpSpPr>
        <p:sp>
          <p:nvSpPr>
            <p:cNvPr id="39" name="Rectangle: Top Corners Rounded 38">
              <a:extLst>
                <a:ext uri="{FF2B5EF4-FFF2-40B4-BE49-F238E27FC236}">
                  <a16:creationId xmlns:a16="http://schemas.microsoft.com/office/drawing/2014/main" id="{9FA05C3E-6E10-44CF-B602-A1443ADB4CCD}"/>
                </a:ext>
              </a:extLst>
            </p:cNvPr>
            <p:cNvSpPr/>
            <p:nvPr/>
          </p:nvSpPr>
          <p:spPr>
            <a:xfrm>
              <a:off x="1539546" y="4122057"/>
              <a:ext cx="1682203" cy="453008"/>
            </a:xfrm>
            <a:prstGeom prst="round2SameRect">
              <a:avLst>
                <a:gd name="adj1" fmla="val 9308"/>
                <a:gd name="adj2" fmla="val 0"/>
              </a:avLst>
            </a:prstGeom>
            <a:solidFill>
              <a:srgbClr val="0330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>
                  <a:latin typeface="Arial" panose="020B0604020202020204" pitchFamily="34" charset="0"/>
                  <a:cs typeface="Arial" panose="020B0604020202020204" pitchFamily="34" charset="0"/>
                </a:rPr>
                <a:t>Título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28E3B10-4A86-4BE2-8BB0-A235BCA9F73F}"/>
                </a:ext>
              </a:extLst>
            </p:cNvPr>
            <p:cNvSpPr/>
            <p:nvPr/>
          </p:nvSpPr>
          <p:spPr>
            <a:xfrm>
              <a:off x="1539546" y="4575065"/>
              <a:ext cx="5095767" cy="173114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64CEE2CE-6E4F-4B9A-B302-03668A2C2E07}"/>
              </a:ext>
            </a:extLst>
          </p:cNvPr>
          <p:cNvSpPr txBox="1">
            <a:spLocks/>
          </p:cNvSpPr>
          <p:nvPr/>
        </p:nvSpPr>
        <p:spPr>
          <a:xfrm>
            <a:off x="7395491" y="5258558"/>
            <a:ext cx="2148840" cy="7558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s-MX" sz="12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wisi enim </a:t>
            </a:r>
            <a:r>
              <a:rPr lang="es-MX" sz="12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minim veniam, quis nostrud exerci tation ullamcorper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1998C0-CBB5-4D17-8C8B-B2789FE118B4}"/>
              </a:ext>
            </a:extLst>
          </p:cNvPr>
          <p:cNvSpPr txBox="1"/>
          <p:nvPr/>
        </p:nvSpPr>
        <p:spPr>
          <a:xfrm>
            <a:off x="7485979" y="4848868"/>
            <a:ext cx="205835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s-MX" sz="1600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sz="1600" b="1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E2D08293-2950-4B5F-8323-6F5722297211}"/>
              </a:ext>
            </a:extLst>
          </p:cNvPr>
          <p:cNvSpPr txBox="1">
            <a:spLocks/>
          </p:cNvSpPr>
          <p:nvPr/>
        </p:nvSpPr>
        <p:spPr>
          <a:xfrm>
            <a:off x="9665891" y="5258558"/>
            <a:ext cx="2148840" cy="7558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s-MX" sz="12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wisi enim </a:t>
            </a:r>
            <a:r>
              <a:rPr lang="es-MX" sz="12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minim veniam, quis nostrud exerci tation ullamcorper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1D31AEC-FFF5-4393-B1A3-237042368600}"/>
              </a:ext>
            </a:extLst>
          </p:cNvPr>
          <p:cNvSpPr txBox="1"/>
          <p:nvPr/>
        </p:nvSpPr>
        <p:spPr>
          <a:xfrm>
            <a:off x="9756379" y="4848868"/>
            <a:ext cx="205835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s-MX" sz="1600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sz="1600" b="1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04C4BE-97C6-4B19-93C4-8AA304758AF2}"/>
              </a:ext>
            </a:extLst>
          </p:cNvPr>
          <p:cNvSpPr txBox="1"/>
          <p:nvPr/>
        </p:nvSpPr>
        <p:spPr>
          <a:xfrm>
            <a:off x="7008981" y="2516956"/>
            <a:ext cx="4207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solidFill>
                  <a:srgbClr val="1D79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s-MX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quia dolor sit, amet, consectetur, adipiscivelit, sed quia non numquam eius modi tempora incidunt, ut labore et dolore.</a:t>
            </a: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89DF5EC5-5675-3F40-A40F-1099633F0A3D}"/>
              </a:ext>
            </a:extLst>
          </p:cNvPr>
          <p:cNvSpPr txBox="1">
            <a:spLocks/>
          </p:cNvSpPr>
          <p:nvPr/>
        </p:nvSpPr>
        <p:spPr>
          <a:xfrm>
            <a:off x="7008981" y="820287"/>
            <a:ext cx="47296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1B232C9A-6119-6246-A0DF-D255C9C3DC6E}"/>
              </a:ext>
            </a:extLst>
          </p:cNvPr>
          <p:cNvSpPr txBox="1">
            <a:spLocks/>
          </p:cNvSpPr>
          <p:nvPr/>
        </p:nvSpPr>
        <p:spPr>
          <a:xfrm>
            <a:off x="6983581" y="1194802"/>
            <a:ext cx="47550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id="{72206F0B-EF6C-8443-B3E0-66A4803CB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8197" y="2005341"/>
            <a:ext cx="736600" cy="165100"/>
          </a:xfrm>
          <a:prstGeom prst="rect">
            <a:avLst/>
          </a:prstGeom>
        </p:spPr>
      </p:pic>
      <p:grpSp>
        <p:nvGrpSpPr>
          <p:cNvPr id="48" name="Group 27">
            <a:extLst>
              <a:ext uri="{FF2B5EF4-FFF2-40B4-BE49-F238E27FC236}">
                <a16:creationId xmlns:a16="http://schemas.microsoft.com/office/drawing/2014/main" id="{B14B28DB-0C38-7B46-AD82-01AAD5615F8E}"/>
              </a:ext>
            </a:extLst>
          </p:cNvPr>
          <p:cNvGrpSpPr/>
          <p:nvPr/>
        </p:nvGrpSpPr>
        <p:grpSpPr>
          <a:xfrm>
            <a:off x="4917892" y="3527403"/>
            <a:ext cx="1634301" cy="1634301"/>
            <a:chOff x="1220118" y="2343274"/>
            <a:chExt cx="2450851" cy="2450851"/>
          </a:xfrm>
        </p:grpSpPr>
        <p:sp>
          <p:nvSpPr>
            <p:cNvPr id="49" name="Oval 28">
              <a:extLst>
                <a:ext uri="{FF2B5EF4-FFF2-40B4-BE49-F238E27FC236}">
                  <a16:creationId xmlns:a16="http://schemas.microsoft.com/office/drawing/2014/main" id="{034C3B5E-A390-744B-BD34-97EC36C968D4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50" name="Oval 29">
              <a:extLst>
                <a:ext uri="{FF2B5EF4-FFF2-40B4-BE49-F238E27FC236}">
                  <a16:creationId xmlns:a16="http://schemas.microsoft.com/office/drawing/2014/main" id="{71B12391-31C2-4F44-A8A9-BFE5771E1BD7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51" name="Oval 30">
              <a:extLst>
                <a:ext uri="{FF2B5EF4-FFF2-40B4-BE49-F238E27FC236}">
                  <a16:creationId xmlns:a16="http://schemas.microsoft.com/office/drawing/2014/main" id="{E0E8DA99-4154-2B45-BA81-70C124252FAA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gradFill>
              <a:gsLst>
                <a:gs pos="11000">
                  <a:srgbClr val="1277C6"/>
                </a:gs>
                <a:gs pos="67000">
                  <a:srgbClr val="1BA3E2"/>
                </a:gs>
              </a:gsLst>
              <a:lin ang="135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49D3EE3-C1F9-FF42-8D07-F4F1E88A11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17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9283A338-519B-EF49-B3B8-B5A1C9577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5568" y="1240685"/>
            <a:ext cx="372696" cy="372696"/>
          </a:xfrm>
          <a:prstGeom prst="rect">
            <a:avLst/>
          </a:prstGeom>
        </p:spPr>
      </p:pic>
      <p:pic>
        <p:nvPicPr>
          <p:cNvPr id="55" name="Gráfico 54">
            <a:extLst>
              <a:ext uri="{FF2B5EF4-FFF2-40B4-BE49-F238E27FC236}">
                <a16:creationId xmlns:a16="http://schemas.microsoft.com/office/drawing/2014/main" id="{D0D82826-96AD-9C44-B487-ED72C5682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1294" y="3251885"/>
            <a:ext cx="372696" cy="372696"/>
          </a:xfrm>
          <a:prstGeom prst="rect">
            <a:avLst/>
          </a:prstGeom>
        </p:spPr>
      </p:pic>
      <p:pic>
        <p:nvPicPr>
          <p:cNvPr id="56" name="Gráfico 55">
            <a:extLst>
              <a:ext uri="{FF2B5EF4-FFF2-40B4-BE49-F238E27FC236}">
                <a16:creationId xmlns:a16="http://schemas.microsoft.com/office/drawing/2014/main" id="{5A6973EA-83C1-FA4C-B554-324AD3AF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3045" y="4145505"/>
            <a:ext cx="372696" cy="37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1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: Rounded Corners 15">
            <a:extLst>
              <a:ext uri="{FF2B5EF4-FFF2-40B4-BE49-F238E27FC236}">
                <a16:creationId xmlns:a16="http://schemas.microsoft.com/office/drawing/2014/main" id="{04398D6D-C4E7-0242-9F55-75274F3868D5}"/>
              </a:ext>
            </a:extLst>
          </p:cNvPr>
          <p:cNvSpPr/>
          <p:nvPr/>
        </p:nvSpPr>
        <p:spPr>
          <a:xfrm>
            <a:off x="8496300" y="-4062"/>
            <a:ext cx="370601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1277C6"/>
              </a:gs>
              <a:gs pos="61000">
                <a:srgbClr val="1BA3E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0" name="Group 10">
            <a:extLst>
              <a:ext uri="{FF2B5EF4-FFF2-40B4-BE49-F238E27FC236}">
                <a16:creationId xmlns:a16="http://schemas.microsoft.com/office/drawing/2014/main" id="{2C3CEE4C-ECEF-0946-96BF-CE931722E7B7}"/>
              </a:ext>
            </a:extLst>
          </p:cNvPr>
          <p:cNvGrpSpPr/>
          <p:nvPr/>
        </p:nvGrpSpPr>
        <p:grpSpPr>
          <a:xfrm>
            <a:off x="7916496" y="448457"/>
            <a:ext cx="1174122" cy="1174122"/>
            <a:chOff x="1220118" y="2343274"/>
            <a:chExt cx="2450851" cy="2450851"/>
          </a:xfrm>
        </p:grpSpPr>
        <p:sp>
          <p:nvSpPr>
            <p:cNvPr id="91" name="Oval 11">
              <a:extLst>
                <a:ext uri="{FF2B5EF4-FFF2-40B4-BE49-F238E27FC236}">
                  <a16:creationId xmlns:a16="http://schemas.microsoft.com/office/drawing/2014/main" id="{FF36632F-AFC3-EF4F-A49B-D267FB0CA894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2" name="Oval 12">
              <a:extLst>
                <a:ext uri="{FF2B5EF4-FFF2-40B4-BE49-F238E27FC236}">
                  <a16:creationId xmlns:a16="http://schemas.microsoft.com/office/drawing/2014/main" id="{80723694-083F-3445-AEEE-6903834CAE73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3" name="Oval 13">
              <a:extLst>
                <a:ext uri="{FF2B5EF4-FFF2-40B4-BE49-F238E27FC236}">
                  <a16:creationId xmlns:a16="http://schemas.microsoft.com/office/drawing/2014/main" id="{964F74D5-C9EB-A443-A3F5-50C9F3CAEA41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gradFill>
              <a:gsLst>
                <a:gs pos="30000">
                  <a:srgbClr val="033A6A"/>
                </a:gs>
                <a:gs pos="100000">
                  <a:srgbClr val="1276C5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9166404" y="583395"/>
            <a:ext cx="2795539" cy="850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MX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sit amet, consectetur adipiscing elit, sed do eiusmod tempor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166404" y="2126984"/>
            <a:ext cx="279553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MX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sit amet, consectetur adipiscing elit, sed do eiusmod tempor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66404" y="3682930"/>
            <a:ext cx="279553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MX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sit amet, consectetur adipiscing elit, sed do eiusmod tempor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166404" y="5324453"/>
            <a:ext cx="279553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MX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sit amet, consectetur adipiscing elit, sed do eiusmod tempor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386A63-6B19-4767-B181-146F4F49158E}"/>
              </a:ext>
            </a:extLst>
          </p:cNvPr>
          <p:cNvSpPr/>
          <p:nvPr/>
        </p:nvSpPr>
        <p:spPr>
          <a:xfrm>
            <a:off x="723900" y="2528310"/>
            <a:ext cx="3099661" cy="30900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AFF6B74-200B-4FE8-B922-7E3A88E0CD6C}"/>
              </a:ext>
            </a:extLst>
          </p:cNvPr>
          <p:cNvSpPr/>
          <p:nvPr/>
        </p:nvSpPr>
        <p:spPr>
          <a:xfrm>
            <a:off x="2134437" y="2257496"/>
            <a:ext cx="1543965" cy="454138"/>
          </a:xfrm>
          <a:custGeom>
            <a:avLst/>
            <a:gdLst>
              <a:gd name="connsiteX0" fmla="*/ 207818 w 1990918"/>
              <a:gd name="connsiteY0" fmla="*/ 0 h 483970"/>
              <a:gd name="connsiteX1" fmla="*/ 482841 w 1990918"/>
              <a:gd name="connsiteY1" fmla="*/ 0 h 483970"/>
              <a:gd name="connsiteX2" fmla="*/ 831273 w 1990918"/>
              <a:gd name="connsiteY2" fmla="*/ 0 h 483970"/>
              <a:gd name="connsiteX3" fmla="*/ 1508077 w 1990918"/>
              <a:gd name="connsiteY3" fmla="*/ 0 h 483970"/>
              <a:gd name="connsiteX4" fmla="*/ 1528264 w 1990918"/>
              <a:gd name="connsiteY4" fmla="*/ 0 h 483970"/>
              <a:gd name="connsiteX5" fmla="*/ 1528264 w 1990918"/>
              <a:gd name="connsiteY5" fmla="*/ 2035 h 483970"/>
              <a:gd name="connsiteX6" fmla="*/ 1605386 w 1990918"/>
              <a:gd name="connsiteY6" fmla="*/ 9810 h 483970"/>
              <a:gd name="connsiteX7" fmla="*/ 1990918 w 1990918"/>
              <a:gd name="connsiteY7" fmla="*/ 482841 h 483970"/>
              <a:gd name="connsiteX8" fmla="*/ 1856509 w 1990918"/>
              <a:gd name="connsiteY8" fmla="*/ 482841 h 483970"/>
              <a:gd name="connsiteX9" fmla="*/ 1856509 w 1990918"/>
              <a:gd name="connsiteY9" fmla="*/ 483970 h 483970"/>
              <a:gd name="connsiteX10" fmla="*/ 1528264 w 1990918"/>
              <a:gd name="connsiteY10" fmla="*/ 483970 h 483970"/>
              <a:gd name="connsiteX11" fmla="*/ 1233054 w 1990918"/>
              <a:gd name="connsiteY11" fmla="*/ 483970 h 483970"/>
              <a:gd name="connsiteX12" fmla="*/ 482841 w 1990918"/>
              <a:gd name="connsiteY12" fmla="*/ 483970 h 483970"/>
              <a:gd name="connsiteX13" fmla="*/ 0 w 1990918"/>
              <a:gd name="connsiteY13" fmla="*/ 1129 h 483970"/>
              <a:gd name="connsiteX14" fmla="*/ 207818 w 1990918"/>
              <a:gd name="connsiteY14" fmla="*/ 1129 h 4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90918" h="483970">
                <a:moveTo>
                  <a:pt x="207818" y="0"/>
                </a:moveTo>
                <a:lnTo>
                  <a:pt x="482841" y="0"/>
                </a:lnTo>
                <a:lnTo>
                  <a:pt x="831273" y="0"/>
                </a:lnTo>
                <a:lnTo>
                  <a:pt x="1508077" y="0"/>
                </a:lnTo>
                <a:lnTo>
                  <a:pt x="1528264" y="0"/>
                </a:lnTo>
                <a:lnTo>
                  <a:pt x="1528264" y="2035"/>
                </a:lnTo>
                <a:lnTo>
                  <a:pt x="1605386" y="9810"/>
                </a:lnTo>
                <a:cubicBezTo>
                  <a:pt x="1825409" y="54833"/>
                  <a:pt x="1990918" y="249508"/>
                  <a:pt x="1990918" y="482841"/>
                </a:cubicBezTo>
                <a:lnTo>
                  <a:pt x="1856509" y="482841"/>
                </a:lnTo>
                <a:lnTo>
                  <a:pt x="1856509" y="483970"/>
                </a:lnTo>
                <a:lnTo>
                  <a:pt x="1528264" y="483970"/>
                </a:lnTo>
                <a:lnTo>
                  <a:pt x="1233054" y="483970"/>
                </a:lnTo>
                <a:lnTo>
                  <a:pt x="482841" y="483970"/>
                </a:lnTo>
                <a:cubicBezTo>
                  <a:pt x="216175" y="483970"/>
                  <a:pt x="0" y="267795"/>
                  <a:pt x="0" y="1129"/>
                </a:cubicBezTo>
                <a:lnTo>
                  <a:pt x="207818" y="1129"/>
                </a:lnTo>
                <a:close/>
              </a:path>
            </a:pathLst>
          </a:custGeom>
          <a:solidFill>
            <a:srgbClr val="033A6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BA4C365-4FF2-422D-8B74-0C2252B7C6C8}"/>
              </a:ext>
            </a:extLst>
          </p:cNvPr>
          <p:cNvSpPr txBox="1"/>
          <p:nvPr/>
        </p:nvSpPr>
        <p:spPr>
          <a:xfrm>
            <a:off x="2478316" y="2308233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964633D-EC72-42AA-9FAF-9B926A1AAF42}"/>
              </a:ext>
            </a:extLst>
          </p:cNvPr>
          <p:cNvGrpSpPr/>
          <p:nvPr/>
        </p:nvGrpSpPr>
        <p:grpSpPr>
          <a:xfrm>
            <a:off x="1637408" y="4006015"/>
            <a:ext cx="1859936" cy="460723"/>
            <a:chOff x="4101447" y="4761350"/>
            <a:chExt cx="1859936" cy="46072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6E5CA7C-6799-4820-9E53-35C0504C50E3}"/>
                </a:ext>
              </a:extLst>
            </p:cNvPr>
            <p:cNvSpPr txBox="1"/>
            <p:nvPr/>
          </p:nvSpPr>
          <p:spPr>
            <a:xfrm>
              <a:off x="4101447" y="4761350"/>
              <a:ext cx="18599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TÍTULO 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85B0A8B-8EF9-4CCB-BA9F-AB56B3981D40}"/>
                </a:ext>
              </a:extLst>
            </p:cNvPr>
            <p:cNvSpPr txBox="1"/>
            <p:nvPr/>
          </p:nvSpPr>
          <p:spPr>
            <a:xfrm>
              <a:off x="4101447" y="4991241"/>
              <a:ext cx="128351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TEXTO EDITABLE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C536028E-4444-48CE-8B30-CD7ED00D0842}"/>
              </a:ext>
            </a:extLst>
          </p:cNvPr>
          <p:cNvSpPr/>
          <p:nvPr/>
        </p:nvSpPr>
        <p:spPr>
          <a:xfrm>
            <a:off x="1633799" y="4584181"/>
            <a:ext cx="1961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 Adipiscing</a:t>
            </a:r>
            <a:endParaRPr lang="es-MX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C21198-B66B-4B52-A656-8CA7F5C92F05}"/>
              </a:ext>
            </a:extLst>
          </p:cNvPr>
          <p:cNvSpPr txBox="1"/>
          <p:nvPr/>
        </p:nvSpPr>
        <p:spPr>
          <a:xfrm>
            <a:off x="1063791" y="3185531"/>
            <a:ext cx="1935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Introducir</a:t>
            </a:r>
            <a:r>
              <a:rPr lang="es-MX" sz="2000" b="1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texto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8C50953-64D6-4904-A9A2-8B75F55CA556}"/>
              </a:ext>
            </a:extLst>
          </p:cNvPr>
          <p:cNvSpPr/>
          <p:nvPr/>
        </p:nvSpPr>
        <p:spPr>
          <a:xfrm>
            <a:off x="4112446" y="2528310"/>
            <a:ext cx="3099661" cy="30900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14F1002-1DC6-4AC5-81D3-7973A5E58E6F}"/>
              </a:ext>
            </a:extLst>
          </p:cNvPr>
          <p:cNvSpPr/>
          <p:nvPr/>
        </p:nvSpPr>
        <p:spPr>
          <a:xfrm>
            <a:off x="5522983" y="2257496"/>
            <a:ext cx="1543965" cy="454138"/>
          </a:xfrm>
          <a:custGeom>
            <a:avLst/>
            <a:gdLst>
              <a:gd name="connsiteX0" fmla="*/ 207818 w 1990918"/>
              <a:gd name="connsiteY0" fmla="*/ 0 h 483970"/>
              <a:gd name="connsiteX1" fmla="*/ 482841 w 1990918"/>
              <a:gd name="connsiteY1" fmla="*/ 0 h 483970"/>
              <a:gd name="connsiteX2" fmla="*/ 831273 w 1990918"/>
              <a:gd name="connsiteY2" fmla="*/ 0 h 483970"/>
              <a:gd name="connsiteX3" fmla="*/ 1508077 w 1990918"/>
              <a:gd name="connsiteY3" fmla="*/ 0 h 483970"/>
              <a:gd name="connsiteX4" fmla="*/ 1528264 w 1990918"/>
              <a:gd name="connsiteY4" fmla="*/ 0 h 483970"/>
              <a:gd name="connsiteX5" fmla="*/ 1528264 w 1990918"/>
              <a:gd name="connsiteY5" fmla="*/ 2035 h 483970"/>
              <a:gd name="connsiteX6" fmla="*/ 1605386 w 1990918"/>
              <a:gd name="connsiteY6" fmla="*/ 9810 h 483970"/>
              <a:gd name="connsiteX7" fmla="*/ 1990918 w 1990918"/>
              <a:gd name="connsiteY7" fmla="*/ 482841 h 483970"/>
              <a:gd name="connsiteX8" fmla="*/ 1856509 w 1990918"/>
              <a:gd name="connsiteY8" fmla="*/ 482841 h 483970"/>
              <a:gd name="connsiteX9" fmla="*/ 1856509 w 1990918"/>
              <a:gd name="connsiteY9" fmla="*/ 483970 h 483970"/>
              <a:gd name="connsiteX10" fmla="*/ 1528264 w 1990918"/>
              <a:gd name="connsiteY10" fmla="*/ 483970 h 483970"/>
              <a:gd name="connsiteX11" fmla="*/ 1233054 w 1990918"/>
              <a:gd name="connsiteY11" fmla="*/ 483970 h 483970"/>
              <a:gd name="connsiteX12" fmla="*/ 482841 w 1990918"/>
              <a:gd name="connsiteY12" fmla="*/ 483970 h 483970"/>
              <a:gd name="connsiteX13" fmla="*/ 0 w 1990918"/>
              <a:gd name="connsiteY13" fmla="*/ 1129 h 483970"/>
              <a:gd name="connsiteX14" fmla="*/ 207818 w 1990918"/>
              <a:gd name="connsiteY14" fmla="*/ 1129 h 4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90918" h="483970">
                <a:moveTo>
                  <a:pt x="207818" y="0"/>
                </a:moveTo>
                <a:lnTo>
                  <a:pt x="482841" y="0"/>
                </a:lnTo>
                <a:lnTo>
                  <a:pt x="831273" y="0"/>
                </a:lnTo>
                <a:lnTo>
                  <a:pt x="1508077" y="0"/>
                </a:lnTo>
                <a:lnTo>
                  <a:pt x="1528264" y="0"/>
                </a:lnTo>
                <a:lnTo>
                  <a:pt x="1528264" y="2035"/>
                </a:lnTo>
                <a:lnTo>
                  <a:pt x="1605386" y="9810"/>
                </a:lnTo>
                <a:cubicBezTo>
                  <a:pt x="1825409" y="54833"/>
                  <a:pt x="1990918" y="249508"/>
                  <a:pt x="1990918" y="482841"/>
                </a:cubicBezTo>
                <a:lnTo>
                  <a:pt x="1856509" y="482841"/>
                </a:lnTo>
                <a:lnTo>
                  <a:pt x="1856509" y="483970"/>
                </a:lnTo>
                <a:lnTo>
                  <a:pt x="1528264" y="483970"/>
                </a:lnTo>
                <a:lnTo>
                  <a:pt x="1233054" y="483970"/>
                </a:lnTo>
                <a:lnTo>
                  <a:pt x="482841" y="483970"/>
                </a:lnTo>
                <a:cubicBezTo>
                  <a:pt x="216175" y="483970"/>
                  <a:pt x="0" y="267795"/>
                  <a:pt x="0" y="1129"/>
                </a:cubicBezTo>
                <a:lnTo>
                  <a:pt x="207818" y="1129"/>
                </a:lnTo>
                <a:close/>
              </a:path>
            </a:pathLst>
          </a:custGeom>
          <a:solidFill>
            <a:srgbClr val="033A6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80B7C5-D1EB-4BFB-B4D5-F0A8703C67F9}"/>
              </a:ext>
            </a:extLst>
          </p:cNvPr>
          <p:cNvSpPr txBox="1"/>
          <p:nvPr/>
        </p:nvSpPr>
        <p:spPr>
          <a:xfrm>
            <a:off x="5866862" y="2308233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94FB9DA-8CE1-4395-AA8B-5FBFF707D9B4}"/>
              </a:ext>
            </a:extLst>
          </p:cNvPr>
          <p:cNvGrpSpPr/>
          <p:nvPr/>
        </p:nvGrpSpPr>
        <p:grpSpPr>
          <a:xfrm>
            <a:off x="5025954" y="4006015"/>
            <a:ext cx="1859936" cy="460723"/>
            <a:chOff x="4101447" y="4761350"/>
            <a:chExt cx="1859936" cy="460723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5BC3B11-A6EB-4E42-96D9-C90B5AC17FB5}"/>
                </a:ext>
              </a:extLst>
            </p:cNvPr>
            <p:cNvSpPr txBox="1"/>
            <p:nvPr/>
          </p:nvSpPr>
          <p:spPr>
            <a:xfrm>
              <a:off x="4101447" y="4761350"/>
              <a:ext cx="18599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TÍTULO 2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6BA061E-693B-4E3F-9D9D-520F3C77DE6A}"/>
                </a:ext>
              </a:extLst>
            </p:cNvPr>
            <p:cNvSpPr txBox="1"/>
            <p:nvPr/>
          </p:nvSpPr>
          <p:spPr>
            <a:xfrm>
              <a:off x="4101447" y="4991241"/>
              <a:ext cx="16401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TEXTO EDITABLE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82AA7F6A-7342-4302-B216-7C74CDED864E}"/>
              </a:ext>
            </a:extLst>
          </p:cNvPr>
          <p:cNvSpPr/>
          <p:nvPr/>
        </p:nvSpPr>
        <p:spPr>
          <a:xfrm>
            <a:off x="5022345" y="4584181"/>
            <a:ext cx="1961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 Adipiscing</a:t>
            </a:r>
            <a:endParaRPr lang="es-MX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C2DD51FA-2375-9D40-AE41-B6FED33E47FF}"/>
              </a:ext>
            </a:extLst>
          </p:cNvPr>
          <p:cNvSpPr txBox="1">
            <a:spLocks/>
          </p:cNvSpPr>
          <p:nvPr/>
        </p:nvSpPr>
        <p:spPr>
          <a:xfrm>
            <a:off x="606109" y="511812"/>
            <a:ext cx="5430890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C90D928C-525B-DE4D-B4D6-55C290D9FADE}"/>
              </a:ext>
            </a:extLst>
          </p:cNvPr>
          <p:cNvSpPr txBox="1">
            <a:spLocks/>
          </p:cNvSpPr>
          <p:nvPr/>
        </p:nvSpPr>
        <p:spPr>
          <a:xfrm>
            <a:off x="580709" y="886327"/>
            <a:ext cx="5295852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63" name="Gráfico 62">
            <a:extLst>
              <a:ext uri="{FF2B5EF4-FFF2-40B4-BE49-F238E27FC236}">
                <a16:creationId xmlns:a16="http://schemas.microsoft.com/office/drawing/2014/main" id="{E665DB2F-CE71-CC4C-AF82-D6967EEF7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5" y="1671466"/>
            <a:ext cx="736600" cy="1651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5056541-ABE9-F547-9EA9-AC921482E451}"/>
              </a:ext>
            </a:extLst>
          </p:cNvPr>
          <p:cNvSpPr/>
          <p:nvPr/>
        </p:nvSpPr>
        <p:spPr>
          <a:xfrm>
            <a:off x="8358632" y="85582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980741-7A95-D447-8CDB-91F07DF7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>
                <a:solidFill>
                  <a:schemeClr val="bg1"/>
                </a:solidFill>
              </a:rPr>
              <a:pPr/>
              <a:t>18</a:t>
            </a:fld>
            <a:endParaRPr lang="es-MX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46">
            <a:extLst>
              <a:ext uri="{FF2B5EF4-FFF2-40B4-BE49-F238E27FC236}">
                <a16:creationId xmlns:a16="http://schemas.microsoft.com/office/drawing/2014/main" id="{B0D513B3-5491-B64A-BFA8-505DDA7A519B}"/>
              </a:ext>
            </a:extLst>
          </p:cNvPr>
          <p:cNvSpPr txBox="1"/>
          <p:nvPr/>
        </p:nvSpPr>
        <p:spPr>
          <a:xfrm>
            <a:off x="4467391" y="3185531"/>
            <a:ext cx="1935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Introducir</a:t>
            </a:r>
            <a:r>
              <a:rPr lang="es-MX" sz="2000" b="1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texto</a:t>
            </a:r>
          </a:p>
        </p:txBody>
      </p:sp>
      <p:pic>
        <p:nvPicPr>
          <p:cNvPr id="87" name="Gráfico 86">
            <a:extLst>
              <a:ext uri="{FF2B5EF4-FFF2-40B4-BE49-F238E27FC236}">
                <a16:creationId xmlns:a16="http://schemas.microsoft.com/office/drawing/2014/main" id="{A7064B94-82A6-954D-BDBB-C3BEBC589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5503" y="4027360"/>
            <a:ext cx="409190" cy="409190"/>
          </a:xfrm>
          <a:prstGeom prst="rect">
            <a:avLst/>
          </a:prstGeom>
        </p:spPr>
      </p:pic>
      <p:pic>
        <p:nvPicPr>
          <p:cNvPr id="88" name="Gráfico 87">
            <a:extLst>
              <a:ext uri="{FF2B5EF4-FFF2-40B4-BE49-F238E27FC236}">
                <a16:creationId xmlns:a16="http://schemas.microsoft.com/office/drawing/2014/main" id="{DB9BD036-FC07-B349-B5B5-2116BC144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0035" y="4015785"/>
            <a:ext cx="409190" cy="409190"/>
          </a:xfrm>
          <a:prstGeom prst="rect">
            <a:avLst/>
          </a:prstGeom>
        </p:spPr>
      </p:pic>
      <p:grpSp>
        <p:nvGrpSpPr>
          <p:cNvPr id="52" name="Group 10">
            <a:extLst>
              <a:ext uri="{FF2B5EF4-FFF2-40B4-BE49-F238E27FC236}">
                <a16:creationId xmlns:a16="http://schemas.microsoft.com/office/drawing/2014/main" id="{3EBAFB55-D83A-4245-82E8-C8AF92776383}"/>
              </a:ext>
            </a:extLst>
          </p:cNvPr>
          <p:cNvGrpSpPr/>
          <p:nvPr/>
        </p:nvGrpSpPr>
        <p:grpSpPr>
          <a:xfrm>
            <a:off x="7916496" y="1980693"/>
            <a:ext cx="1174122" cy="1174122"/>
            <a:chOff x="1220118" y="2343274"/>
            <a:chExt cx="2450851" cy="2450851"/>
          </a:xfrm>
        </p:grpSpPr>
        <p:sp>
          <p:nvSpPr>
            <p:cNvPr id="57" name="Oval 11">
              <a:extLst>
                <a:ext uri="{FF2B5EF4-FFF2-40B4-BE49-F238E27FC236}">
                  <a16:creationId xmlns:a16="http://schemas.microsoft.com/office/drawing/2014/main" id="{F837DFAD-8200-8445-8B79-7D139D00AACA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8" name="Oval 12">
              <a:extLst>
                <a:ext uri="{FF2B5EF4-FFF2-40B4-BE49-F238E27FC236}">
                  <a16:creationId xmlns:a16="http://schemas.microsoft.com/office/drawing/2014/main" id="{EADC87CE-81FC-6E40-AFE7-7BE56B83364D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9" name="Oval 13">
              <a:extLst>
                <a:ext uri="{FF2B5EF4-FFF2-40B4-BE49-F238E27FC236}">
                  <a16:creationId xmlns:a16="http://schemas.microsoft.com/office/drawing/2014/main" id="{EE872B52-C120-2C44-95E3-8E3213CD2837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gradFill>
              <a:gsLst>
                <a:gs pos="30000">
                  <a:srgbClr val="033A6A"/>
                </a:gs>
                <a:gs pos="100000">
                  <a:srgbClr val="1276C5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64" name="Rectángulo 63">
            <a:extLst>
              <a:ext uri="{FF2B5EF4-FFF2-40B4-BE49-F238E27FC236}">
                <a16:creationId xmlns:a16="http://schemas.microsoft.com/office/drawing/2014/main" id="{1AAC17C7-7395-1542-B953-6BF449960082}"/>
              </a:ext>
            </a:extLst>
          </p:cNvPr>
          <p:cNvSpPr/>
          <p:nvPr/>
        </p:nvSpPr>
        <p:spPr>
          <a:xfrm>
            <a:off x="8358632" y="238806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MX"/>
          </a:p>
        </p:txBody>
      </p:sp>
      <p:grpSp>
        <p:nvGrpSpPr>
          <p:cNvPr id="65" name="Group 10">
            <a:extLst>
              <a:ext uri="{FF2B5EF4-FFF2-40B4-BE49-F238E27FC236}">
                <a16:creationId xmlns:a16="http://schemas.microsoft.com/office/drawing/2014/main" id="{24CC5BCC-E21F-7442-9333-18CB40A222FA}"/>
              </a:ext>
            </a:extLst>
          </p:cNvPr>
          <p:cNvGrpSpPr/>
          <p:nvPr/>
        </p:nvGrpSpPr>
        <p:grpSpPr>
          <a:xfrm>
            <a:off x="7916496" y="3562360"/>
            <a:ext cx="1174122" cy="1174122"/>
            <a:chOff x="1220118" y="2343274"/>
            <a:chExt cx="2450851" cy="2450851"/>
          </a:xfrm>
        </p:grpSpPr>
        <p:sp>
          <p:nvSpPr>
            <p:cNvPr id="66" name="Oval 11">
              <a:extLst>
                <a:ext uri="{FF2B5EF4-FFF2-40B4-BE49-F238E27FC236}">
                  <a16:creationId xmlns:a16="http://schemas.microsoft.com/office/drawing/2014/main" id="{5192DBDA-B428-654B-BF95-75E87B4072F9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7" name="Oval 12">
              <a:extLst>
                <a:ext uri="{FF2B5EF4-FFF2-40B4-BE49-F238E27FC236}">
                  <a16:creationId xmlns:a16="http://schemas.microsoft.com/office/drawing/2014/main" id="{8F0A10A8-63DF-8949-B1AC-5FEF8BB3FAB4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8" name="Oval 13">
              <a:extLst>
                <a:ext uri="{FF2B5EF4-FFF2-40B4-BE49-F238E27FC236}">
                  <a16:creationId xmlns:a16="http://schemas.microsoft.com/office/drawing/2014/main" id="{479166F8-EB5D-7746-B72A-E06940D24C61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gradFill>
              <a:gsLst>
                <a:gs pos="30000">
                  <a:srgbClr val="033A6A"/>
                </a:gs>
                <a:gs pos="100000">
                  <a:srgbClr val="1276C5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69" name="Rectángulo 68">
            <a:extLst>
              <a:ext uri="{FF2B5EF4-FFF2-40B4-BE49-F238E27FC236}">
                <a16:creationId xmlns:a16="http://schemas.microsoft.com/office/drawing/2014/main" id="{BF0F6569-8862-4D41-B342-C3F13F248983}"/>
              </a:ext>
            </a:extLst>
          </p:cNvPr>
          <p:cNvSpPr/>
          <p:nvPr/>
        </p:nvSpPr>
        <p:spPr>
          <a:xfrm>
            <a:off x="8358632" y="396973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MX"/>
          </a:p>
        </p:txBody>
      </p:sp>
      <p:grpSp>
        <p:nvGrpSpPr>
          <p:cNvPr id="74" name="Group 10">
            <a:extLst>
              <a:ext uri="{FF2B5EF4-FFF2-40B4-BE49-F238E27FC236}">
                <a16:creationId xmlns:a16="http://schemas.microsoft.com/office/drawing/2014/main" id="{5EE40780-8CFA-3041-8A38-C73718649CCF}"/>
              </a:ext>
            </a:extLst>
          </p:cNvPr>
          <p:cNvGrpSpPr/>
          <p:nvPr/>
        </p:nvGrpSpPr>
        <p:grpSpPr>
          <a:xfrm>
            <a:off x="7916496" y="5144025"/>
            <a:ext cx="1174122" cy="1174122"/>
            <a:chOff x="1220118" y="2343274"/>
            <a:chExt cx="2450851" cy="2450851"/>
          </a:xfrm>
        </p:grpSpPr>
        <p:sp>
          <p:nvSpPr>
            <p:cNvPr id="75" name="Oval 11">
              <a:extLst>
                <a:ext uri="{FF2B5EF4-FFF2-40B4-BE49-F238E27FC236}">
                  <a16:creationId xmlns:a16="http://schemas.microsoft.com/office/drawing/2014/main" id="{C84032D0-5545-CE48-8D4B-E3FCD8B6B6E7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6" name="Oval 12">
              <a:extLst>
                <a:ext uri="{FF2B5EF4-FFF2-40B4-BE49-F238E27FC236}">
                  <a16:creationId xmlns:a16="http://schemas.microsoft.com/office/drawing/2014/main" id="{9F6C15E8-5DD7-A449-A303-9B92ED13C920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7" name="Oval 13">
              <a:extLst>
                <a:ext uri="{FF2B5EF4-FFF2-40B4-BE49-F238E27FC236}">
                  <a16:creationId xmlns:a16="http://schemas.microsoft.com/office/drawing/2014/main" id="{6BB64C18-97C3-5041-8F2D-7D47376AE430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gradFill>
              <a:gsLst>
                <a:gs pos="30000">
                  <a:srgbClr val="033A6A"/>
                </a:gs>
                <a:gs pos="100000">
                  <a:srgbClr val="1276C5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78" name="Rectángulo 77">
            <a:extLst>
              <a:ext uri="{FF2B5EF4-FFF2-40B4-BE49-F238E27FC236}">
                <a16:creationId xmlns:a16="http://schemas.microsoft.com/office/drawing/2014/main" id="{406067F9-2C4C-1E40-8B51-6354BE90DE41}"/>
              </a:ext>
            </a:extLst>
          </p:cNvPr>
          <p:cNvSpPr/>
          <p:nvPr/>
        </p:nvSpPr>
        <p:spPr>
          <a:xfrm>
            <a:off x="8358632" y="555139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83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EF2AE117-1FE9-D74D-918F-FD03DF73E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033" y="2294590"/>
            <a:ext cx="5322834" cy="31138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ACE2B25-A983-6849-9F31-940676A743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7"/>
          <a:stretch/>
        </p:blipFill>
        <p:spPr>
          <a:xfrm>
            <a:off x="1925053" y="2597934"/>
            <a:ext cx="3857906" cy="2378713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5D16FDDB-513F-D645-B9CD-492C09D418C8}"/>
              </a:ext>
            </a:extLst>
          </p:cNvPr>
          <p:cNvSpPr txBox="1">
            <a:spLocks/>
          </p:cNvSpPr>
          <p:nvPr/>
        </p:nvSpPr>
        <p:spPr>
          <a:xfrm>
            <a:off x="6652255" y="1204897"/>
            <a:ext cx="47296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002836D-3719-F844-9F35-F339BCD3291F}"/>
              </a:ext>
            </a:extLst>
          </p:cNvPr>
          <p:cNvSpPr txBox="1">
            <a:spLocks/>
          </p:cNvSpPr>
          <p:nvPr/>
        </p:nvSpPr>
        <p:spPr>
          <a:xfrm>
            <a:off x="6626855" y="1579412"/>
            <a:ext cx="47550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2E6AA632-CD70-6B4F-8AC0-E7D287783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1471" y="2389951"/>
            <a:ext cx="736600" cy="165100"/>
          </a:xfrm>
          <a:prstGeom prst="rect">
            <a:avLst/>
          </a:prstGeom>
        </p:spPr>
      </p:pic>
      <p:sp>
        <p:nvSpPr>
          <p:cNvPr id="46" name="Round Diagonal Corner Rectangle 8">
            <a:extLst>
              <a:ext uri="{FF2B5EF4-FFF2-40B4-BE49-F238E27FC236}">
                <a16:creationId xmlns:a16="http://schemas.microsoft.com/office/drawing/2014/main" id="{629DAE48-5FC7-144F-948E-22593A75B6B0}"/>
              </a:ext>
            </a:extLst>
          </p:cNvPr>
          <p:cNvSpPr/>
          <p:nvPr/>
        </p:nvSpPr>
        <p:spPr>
          <a:xfrm>
            <a:off x="6740811" y="3080305"/>
            <a:ext cx="830096" cy="830096"/>
          </a:xfrm>
          <a:prstGeom prst="rect">
            <a:avLst/>
          </a:prstGeom>
          <a:solidFill>
            <a:srgbClr val="1BA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30CCB307-3748-4447-AE13-3ECC0F826755}"/>
              </a:ext>
            </a:extLst>
          </p:cNvPr>
          <p:cNvSpPr txBox="1"/>
          <p:nvPr/>
        </p:nvSpPr>
        <p:spPr>
          <a:xfrm>
            <a:off x="7781972" y="3035114"/>
            <a:ext cx="171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</p:txBody>
      </p:sp>
      <p:sp>
        <p:nvSpPr>
          <p:cNvPr id="48" name="Round Diagonal Corner Rectangle 11">
            <a:extLst>
              <a:ext uri="{FF2B5EF4-FFF2-40B4-BE49-F238E27FC236}">
                <a16:creationId xmlns:a16="http://schemas.microsoft.com/office/drawing/2014/main" id="{6A84DC4A-B1CF-434D-B73B-6F038208DC43}"/>
              </a:ext>
            </a:extLst>
          </p:cNvPr>
          <p:cNvSpPr/>
          <p:nvPr/>
        </p:nvSpPr>
        <p:spPr>
          <a:xfrm>
            <a:off x="6730962" y="4273855"/>
            <a:ext cx="830096" cy="830096"/>
          </a:xfrm>
          <a:prstGeom prst="rect">
            <a:avLst/>
          </a:prstGeom>
          <a:solidFill>
            <a:srgbClr val="127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6">
            <a:extLst>
              <a:ext uri="{FF2B5EF4-FFF2-40B4-BE49-F238E27FC236}">
                <a16:creationId xmlns:a16="http://schemas.microsoft.com/office/drawing/2014/main" id="{CA1023EA-97A4-F046-B465-C457CA6C48B4}"/>
              </a:ext>
            </a:extLst>
          </p:cNvPr>
          <p:cNvSpPr txBox="1"/>
          <p:nvPr/>
        </p:nvSpPr>
        <p:spPr>
          <a:xfrm>
            <a:off x="7781972" y="4257711"/>
            <a:ext cx="171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AB341A8E-33FF-0640-9732-1EE845916FDD}"/>
              </a:ext>
            </a:extLst>
          </p:cNvPr>
          <p:cNvSpPr/>
          <p:nvPr/>
        </p:nvSpPr>
        <p:spPr>
          <a:xfrm>
            <a:off x="7781970" y="4556481"/>
            <a:ext cx="3821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 adipiscing elit.</a:t>
            </a:r>
          </a:p>
        </p:txBody>
      </p:sp>
      <p:sp>
        <p:nvSpPr>
          <p:cNvPr id="53" name="Rectangle 7">
            <a:extLst>
              <a:ext uri="{FF2B5EF4-FFF2-40B4-BE49-F238E27FC236}">
                <a16:creationId xmlns:a16="http://schemas.microsoft.com/office/drawing/2014/main" id="{613906C9-183F-B84A-A0FE-91DFA169C073}"/>
              </a:ext>
            </a:extLst>
          </p:cNvPr>
          <p:cNvSpPr/>
          <p:nvPr/>
        </p:nvSpPr>
        <p:spPr>
          <a:xfrm>
            <a:off x="7781970" y="3367483"/>
            <a:ext cx="3821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 adipiscing elit.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FA4AA94-7632-FB42-BC4D-52E6C1A9D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19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53E4E100-CFD1-B74A-B856-5E19E3E91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263" y="3304855"/>
            <a:ext cx="409190" cy="409190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0C48621E-5190-0244-9A1A-499E76B1BB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263" y="4485698"/>
            <a:ext cx="409190" cy="409190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15991970-9301-3643-B86A-2BA026127C0B}"/>
              </a:ext>
            </a:extLst>
          </p:cNvPr>
          <p:cNvSpPr/>
          <p:nvPr/>
        </p:nvSpPr>
        <p:spPr>
          <a:xfrm>
            <a:off x="3266882" y="4066103"/>
            <a:ext cx="1249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Cambiar</a:t>
            </a:r>
          </a:p>
          <a:p>
            <a:pPr algn="ctr"/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</a:t>
            </a:r>
            <a:endParaRPr lang="es-MX" b="1">
              <a:solidFill>
                <a:schemeClr val="bg1"/>
              </a:solidFill>
            </a:endParaRP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A7EF009A-B190-5546-87E6-42D3219AB0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2240" y="3001467"/>
            <a:ext cx="963058" cy="9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4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0">
            <a:extLst>
              <a:ext uri="{FF2B5EF4-FFF2-40B4-BE49-F238E27FC236}">
                <a16:creationId xmlns:a16="http://schemas.microsoft.com/office/drawing/2014/main" id="{3F453C90-CD93-904D-813F-C25C843560DB}"/>
              </a:ext>
            </a:extLst>
          </p:cNvPr>
          <p:cNvGrpSpPr/>
          <p:nvPr/>
        </p:nvGrpSpPr>
        <p:grpSpPr>
          <a:xfrm>
            <a:off x="9258292" y="2820544"/>
            <a:ext cx="1629734" cy="1629734"/>
            <a:chOff x="1220118" y="2343274"/>
            <a:chExt cx="2450851" cy="2450851"/>
          </a:xfrm>
        </p:grpSpPr>
        <p:sp>
          <p:nvSpPr>
            <p:cNvPr id="126" name="Oval 11">
              <a:extLst>
                <a:ext uri="{FF2B5EF4-FFF2-40B4-BE49-F238E27FC236}">
                  <a16:creationId xmlns:a16="http://schemas.microsoft.com/office/drawing/2014/main" id="{16D3FBC2-C49D-1F48-90B0-252B6D92122C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7" name="Oval 12">
              <a:extLst>
                <a:ext uri="{FF2B5EF4-FFF2-40B4-BE49-F238E27FC236}">
                  <a16:creationId xmlns:a16="http://schemas.microsoft.com/office/drawing/2014/main" id="{68F4EC61-B976-C440-A7FF-E847BBBD1693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8" name="Oval 13">
              <a:extLst>
                <a:ext uri="{FF2B5EF4-FFF2-40B4-BE49-F238E27FC236}">
                  <a16:creationId xmlns:a16="http://schemas.microsoft.com/office/drawing/2014/main" id="{B5377694-CC29-3E46-9150-972B095370A6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gradFill>
              <a:gsLst>
                <a:gs pos="0">
                  <a:srgbClr val="033A6A"/>
                </a:gs>
                <a:gs pos="100000">
                  <a:srgbClr val="1277C6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21" name="Group 10">
            <a:extLst>
              <a:ext uri="{FF2B5EF4-FFF2-40B4-BE49-F238E27FC236}">
                <a16:creationId xmlns:a16="http://schemas.microsoft.com/office/drawing/2014/main" id="{AD27E705-80CE-C647-8A37-14693865C42E}"/>
              </a:ext>
            </a:extLst>
          </p:cNvPr>
          <p:cNvGrpSpPr/>
          <p:nvPr/>
        </p:nvGrpSpPr>
        <p:grpSpPr>
          <a:xfrm>
            <a:off x="6654792" y="2820544"/>
            <a:ext cx="1629734" cy="1629734"/>
            <a:chOff x="1220118" y="2343274"/>
            <a:chExt cx="2450851" cy="2450851"/>
          </a:xfrm>
        </p:grpSpPr>
        <p:sp>
          <p:nvSpPr>
            <p:cNvPr id="122" name="Oval 11">
              <a:extLst>
                <a:ext uri="{FF2B5EF4-FFF2-40B4-BE49-F238E27FC236}">
                  <a16:creationId xmlns:a16="http://schemas.microsoft.com/office/drawing/2014/main" id="{79E343AF-FADF-AB4B-91F3-7B48D433E904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3" name="Oval 12">
              <a:extLst>
                <a:ext uri="{FF2B5EF4-FFF2-40B4-BE49-F238E27FC236}">
                  <a16:creationId xmlns:a16="http://schemas.microsoft.com/office/drawing/2014/main" id="{50DE2580-2697-D449-A1D5-5EF80753E6A1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4" name="Oval 13">
              <a:extLst>
                <a:ext uri="{FF2B5EF4-FFF2-40B4-BE49-F238E27FC236}">
                  <a16:creationId xmlns:a16="http://schemas.microsoft.com/office/drawing/2014/main" id="{F6597E31-F9B9-8248-B286-B71C1C0737C2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gradFill>
              <a:gsLst>
                <a:gs pos="0">
                  <a:srgbClr val="033A6A"/>
                </a:gs>
                <a:gs pos="100000">
                  <a:srgbClr val="1277C6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17" name="Group 10">
            <a:extLst>
              <a:ext uri="{FF2B5EF4-FFF2-40B4-BE49-F238E27FC236}">
                <a16:creationId xmlns:a16="http://schemas.microsoft.com/office/drawing/2014/main" id="{80F852CF-87F4-6949-8759-A9C0FE0ABBEC}"/>
              </a:ext>
            </a:extLst>
          </p:cNvPr>
          <p:cNvGrpSpPr/>
          <p:nvPr/>
        </p:nvGrpSpPr>
        <p:grpSpPr>
          <a:xfrm>
            <a:off x="3949692" y="2820544"/>
            <a:ext cx="1629734" cy="1629734"/>
            <a:chOff x="1220118" y="2343274"/>
            <a:chExt cx="2450851" cy="2450851"/>
          </a:xfrm>
        </p:grpSpPr>
        <p:sp>
          <p:nvSpPr>
            <p:cNvPr id="118" name="Oval 11">
              <a:extLst>
                <a:ext uri="{FF2B5EF4-FFF2-40B4-BE49-F238E27FC236}">
                  <a16:creationId xmlns:a16="http://schemas.microsoft.com/office/drawing/2014/main" id="{C6CC8E3B-A87F-E441-BF27-1C1C3957A280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9" name="Oval 12">
              <a:extLst>
                <a:ext uri="{FF2B5EF4-FFF2-40B4-BE49-F238E27FC236}">
                  <a16:creationId xmlns:a16="http://schemas.microsoft.com/office/drawing/2014/main" id="{CF129D27-5332-774C-9F60-5FFAE37BA419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0" name="Oval 13">
              <a:extLst>
                <a:ext uri="{FF2B5EF4-FFF2-40B4-BE49-F238E27FC236}">
                  <a16:creationId xmlns:a16="http://schemas.microsoft.com/office/drawing/2014/main" id="{8AE1A6F0-3173-E442-9FB7-3380666EB52B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gradFill>
              <a:gsLst>
                <a:gs pos="0">
                  <a:srgbClr val="033A6A"/>
                </a:gs>
                <a:gs pos="100000">
                  <a:srgbClr val="1277C6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1190536" y="4894547"/>
            <a:ext cx="1920628" cy="73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MX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s-MX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sit amet, consectetur adipiscing elit, sed</a:t>
            </a:r>
          </a:p>
        </p:txBody>
      </p:sp>
      <p:grpSp>
        <p:nvGrpSpPr>
          <p:cNvPr id="66" name="Group 10">
            <a:extLst>
              <a:ext uri="{FF2B5EF4-FFF2-40B4-BE49-F238E27FC236}">
                <a16:creationId xmlns:a16="http://schemas.microsoft.com/office/drawing/2014/main" id="{9017B151-A156-3E46-A2F1-D4816C08A080}"/>
              </a:ext>
            </a:extLst>
          </p:cNvPr>
          <p:cNvGrpSpPr/>
          <p:nvPr/>
        </p:nvGrpSpPr>
        <p:grpSpPr>
          <a:xfrm>
            <a:off x="1371592" y="2820544"/>
            <a:ext cx="1629734" cy="1629734"/>
            <a:chOff x="1220118" y="2343274"/>
            <a:chExt cx="2450851" cy="2450851"/>
          </a:xfrm>
        </p:grpSpPr>
        <p:sp>
          <p:nvSpPr>
            <p:cNvPr id="67" name="Oval 11">
              <a:extLst>
                <a:ext uri="{FF2B5EF4-FFF2-40B4-BE49-F238E27FC236}">
                  <a16:creationId xmlns:a16="http://schemas.microsoft.com/office/drawing/2014/main" id="{AAB66C3F-5BD4-C347-8AEA-E24B2C55A9A3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8" name="Oval 12">
              <a:extLst>
                <a:ext uri="{FF2B5EF4-FFF2-40B4-BE49-F238E27FC236}">
                  <a16:creationId xmlns:a16="http://schemas.microsoft.com/office/drawing/2014/main" id="{AFEE8C15-F88F-164E-BC08-414C0A51879B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9" name="Oval 13">
              <a:extLst>
                <a:ext uri="{FF2B5EF4-FFF2-40B4-BE49-F238E27FC236}">
                  <a16:creationId xmlns:a16="http://schemas.microsoft.com/office/drawing/2014/main" id="{AF351A95-E2BF-BD49-9D1D-F92625E14AEB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gradFill>
              <a:gsLst>
                <a:gs pos="0">
                  <a:srgbClr val="033A6A"/>
                </a:gs>
                <a:gs pos="100000">
                  <a:srgbClr val="1277C6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55056541-ABE9-F547-9EA9-AC921482E451}"/>
              </a:ext>
            </a:extLst>
          </p:cNvPr>
          <p:cNvSpPr/>
          <p:nvPr/>
        </p:nvSpPr>
        <p:spPr>
          <a:xfrm>
            <a:off x="1755425" y="3483732"/>
            <a:ext cx="888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980741-7A95-D447-8CDB-91F07DF7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/>
          <a:p>
            <a:fld id="{FA36A776-E82A-DB4C-BEC6-9E86C7D9FDA4}" type="slidenum">
              <a:rPr lang="es-MX" smtClean="0">
                <a:solidFill>
                  <a:schemeClr val="bg1">
                    <a:lumMod val="50000"/>
                  </a:schemeClr>
                </a:solidFill>
              </a:rPr>
              <a:pPr/>
              <a:t>20</a:t>
            </a:fld>
            <a:endParaRPr lang="es-MX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F9505D83-FA5B-E14C-9703-E62FA92EE61D}"/>
              </a:ext>
            </a:extLst>
          </p:cNvPr>
          <p:cNvSpPr/>
          <p:nvPr/>
        </p:nvSpPr>
        <p:spPr>
          <a:xfrm>
            <a:off x="4349400" y="3483732"/>
            <a:ext cx="888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s-MX"/>
          </a:p>
        </p:txBody>
      </p:sp>
      <p:sp>
        <p:nvSpPr>
          <p:cNvPr id="91" name="Rectángulo 90">
            <a:extLst>
              <a:ext uri="{FF2B5EF4-FFF2-40B4-BE49-F238E27FC236}">
                <a16:creationId xmlns:a16="http://schemas.microsoft.com/office/drawing/2014/main" id="{72B1BB5B-BD66-9148-BCBA-5CB794AF17B3}"/>
              </a:ext>
            </a:extLst>
          </p:cNvPr>
          <p:cNvSpPr/>
          <p:nvPr/>
        </p:nvSpPr>
        <p:spPr>
          <a:xfrm>
            <a:off x="7048150" y="3483732"/>
            <a:ext cx="888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s-MX"/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C08EB60F-1458-634F-890C-026E7F912569}"/>
              </a:ext>
            </a:extLst>
          </p:cNvPr>
          <p:cNvSpPr/>
          <p:nvPr/>
        </p:nvSpPr>
        <p:spPr>
          <a:xfrm>
            <a:off x="9640542" y="3483732"/>
            <a:ext cx="888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s-MX"/>
          </a:p>
        </p:txBody>
      </p:sp>
      <p:sp>
        <p:nvSpPr>
          <p:cNvPr id="98" name="Text Placeholder 1">
            <a:extLst>
              <a:ext uri="{FF2B5EF4-FFF2-40B4-BE49-F238E27FC236}">
                <a16:creationId xmlns:a16="http://schemas.microsoft.com/office/drawing/2014/main" id="{E00A74F1-BDD3-124B-806C-C9D4FF39A12E}"/>
              </a:ext>
            </a:extLst>
          </p:cNvPr>
          <p:cNvSpPr txBox="1">
            <a:spLocks/>
          </p:cNvSpPr>
          <p:nvPr/>
        </p:nvSpPr>
        <p:spPr>
          <a:xfrm>
            <a:off x="0" y="397512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99" name="Text Placeholder 1">
            <a:extLst>
              <a:ext uri="{FF2B5EF4-FFF2-40B4-BE49-F238E27FC236}">
                <a16:creationId xmlns:a16="http://schemas.microsoft.com/office/drawing/2014/main" id="{E9B3FCBB-5DDE-7F4F-82DB-AE20B9DD49E6}"/>
              </a:ext>
            </a:extLst>
          </p:cNvPr>
          <p:cNvSpPr txBox="1">
            <a:spLocks/>
          </p:cNvSpPr>
          <p:nvPr/>
        </p:nvSpPr>
        <p:spPr>
          <a:xfrm>
            <a:off x="0" y="772027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100" name="Gráfico 99">
            <a:extLst>
              <a:ext uri="{FF2B5EF4-FFF2-40B4-BE49-F238E27FC236}">
                <a16:creationId xmlns:a16="http://schemas.microsoft.com/office/drawing/2014/main" id="{8C381178-E4E6-E047-94F2-6F2347866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7699" y="1398884"/>
            <a:ext cx="736600" cy="165100"/>
          </a:xfrm>
          <a:prstGeom prst="rect">
            <a:avLst/>
          </a:prstGeom>
        </p:spPr>
      </p:pic>
      <p:sp>
        <p:nvSpPr>
          <p:cNvPr id="101" name="TextBox 30">
            <a:extLst>
              <a:ext uri="{FF2B5EF4-FFF2-40B4-BE49-F238E27FC236}">
                <a16:creationId xmlns:a16="http://schemas.microsoft.com/office/drawing/2014/main" id="{32861F35-E200-DF41-B379-69D35AF5453F}"/>
              </a:ext>
            </a:extLst>
          </p:cNvPr>
          <p:cNvSpPr txBox="1"/>
          <p:nvPr/>
        </p:nvSpPr>
        <p:spPr>
          <a:xfrm>
            <a:off x="1" y="186118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b="1">
                <a:solidFill>
                  <a:srgbClr val="1D79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elit. </a:t>
            </a:r>
          </a:p>
          <a:p>
            <a:pPr algn="ctr"/>
            <a:r>
              <a:rPr lang="es-MX" altLang="ko-K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Aenean commodo ligula eget dolor. </a:t>
            </a:r>
          </a:p>
        </p:txBody>
      </p:sp>
      <p:sp>
        <p:nvSpPr>
          <p:cNvPr id="110" name="Rectangle 33">
            <a:extLst>
              <a:ext uri="{FF2B5EF4-FFF2-40B4-BE49-F238E27FC236}">
                <a16:creationId xmlns:a16="http://schemas.microsoft.com/office/drawing/2014/main" id="{2102A0A2-FFBA-6741-8262-BE4B971793BC}"/>
              </a:ext>
            </a:extLst>
          </p:cNvPr>
          <p:cNvSpPr/>
          <p:nvPr/>
        </p:nvSpPr>
        <p:spPr>
          <a:xfrm>
            <a:off x="3832136" y="4894547"/>
            <a:ext cx="1920628" cy="73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MX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s-MX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sit amet, consectetur adipiscing elit, sed</a:t>
            </a:r>
          </a:p>
        </p:txBody>
      </p:sp>
      <p:sp>
        <p:nvSpPr>
          <p:cNvPr id="111" name="Rectangle 33">
            <a:extLst>
              <a:ext uri="{FF2B5EF4-FFF2-40B4-BE49-F238E27FC236}">
                <a16:creationId xmlns:a16="http://schemas.microsoft.com/office/drawing/2014/main" id="{9C1C4D06-C86C-234E-A583-BB2F33337A23}"/>
              </a:ext>
            </a:extLst>
          </p:cNvPr>
          <p:cNvSpPr/>
          <p:nvPr/>
        </p:nvSpPr>
        <p:spPr>
          <a:xfrm>
            <a:off x="6537236" y="4894547"/>
            <a:ext cx="1920628" cy="73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MX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s-MX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sit amet, consectetur adipiscing elit, sed</a:t>
            </a:r>
          </a:p>
        </p:txBody>
      </p:sp>
      <p:sp>
        <p:nvSpPr>
          <p:cNvPr id="112" name="Rectangle 33">
            <a:extLst>
              <a:ext uri="{FF2B5EF4-FFF2-40B4-BE49-F238E27FC236}">
                <a16:creationId xmlns:a16="http://schemas.microsoft.com/office/drawing/2014/main" id="{630EB022-7812-4A49-B201-177A86CDBD14}"/>
              </a:ext>
            </a:extLst>
          </p:cNvPr>
          <p:cNvSpPr/>
          <p:nvPr/>
        </p:nvSpPr>
        <p:spPr>
          <a:xfrm>
            <a:off x="9178836" y="4894547"/>
            <a:ext cx="1920628" cy="73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MX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s-MX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sit amet, consectetur adipiscing elit, sed</a:t>
            </a:r>
          </a:p>
        </p:txBody>
      </p:sp>
      <p:cxnSp>
        <p:nvCxnSpPr>
          <p:cNvPr id="113" name="직선 연결선 250">
            <a:extLst>
              <a:ext uri="{FF2B5EF4-FFF2-40B4-BE49-F238E27FC236}">
                <a16:creationId xmlns:a16="http://schemas.microsoft.com/office/drawing/2014/main" id="{8913CB57-4579-4940-8CB6-55802DACB605}"/>
              </a:ext>
            </a:extLst>
          </p:cNvPr>
          <p:cNvCxnSpPr>
            <a:cxnSpLocks/>
          </p:cNvCxnSpPr>
          <p:nvPr/>
        </p:nvCxnSpPr>
        <p:spPr>
          <a:xfrm flipV="1">
            <a:off x="2158752" y="4450278"/>
            <a:ext cx="0" cy="262925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dash"/>
            <a:miter lim="800000"/>
            <a:headEnd type="oval" w="lg" len="lg"/>
          </a:ln>
          <a:effectLst/>
        </p:spPr>
      </p:cxnSp>
      <p:cxnSp>
        <p:nvCxnSpPr>
          <p:cNvPr id="114" name="직선 연결선 250">
            <a:extLst>
              <a:ext uri="{FF2B5EF4-FFF2-40B4-BE49-F238E27FC236}">
                <a16:creationId xmlns:a16="http://schemas.microsoft.com/office/drawing/2014/main" id="{692D72E7-9ECA-6B49-94AD-74B0D40F9326}"/>
              </a:ext>
            </a:extLst>
          </p:cNvPr>
          <p:cNvCxnSpPr>
            <a:cxnSpLocks/>
          </p:cNvCxnSpPr>
          <p:nvPr/>
        </p:nvCxnSpPr>
        <p:spPr>
          <a:xfrm flipV="1">
            <a:off x="4787652" y="4450278"/>
            <a:ext cx="0" cy="262925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dash"/>
            <a:miter lim="800000"/>
            <a:headEnd type="oval" w="lg" len="lg"/>
          </a:ln>
          <a:effectLst/>
        </p:spPr>
      </p:cxnSp>
      <p:cxnSp>
        <p:nvCxnSpPr>
          <p:cNvPr id="115" name="직선 연결선 250">
            <a:extLst>
              <a:ext uri="{FF2B5EF4-FFF2-40B4-BE49-F238E27FC236}">
                <a16:creationId xmlns:a16="http://schemas.microsoft.com/office/drawing/2014/main" id="{EFBA5AE2-ACB6-7443-8051-575EDF53C1E1}"/>
              </a:ext>
            </a:extLst>
          </p:cNvPr>
          <p:cNvCxnSpPr>
            <a:cxnSpLocks/>
          </p:cNvCxnSpPr>
          <p:nvPr/>
        </p:nvCxnSpPr>
        <p:spPr>
          <a:xfrm flipV="1">
            <a:off x="7492752" y="4450278"/>
            <a:ext cx="0" cy="262925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dash"/>
            <a:miter lim="800000"/>
            <a:headEnd type="oval" w="lg" len="lg"/>
          </a:ln>
          <a:effectLst/>
        </p:spPr>
      </p:cxnSp>
      <p:cxnSp>
        <p:nvCxnSpPr>
          <p:cNvPr id="116" name="직선 연결선 250">
            <a:extLst>
              <a:ext uri="{FF2B5EF4-FFF2-40B4-BE49-F238E27FC236}">
                <a16:creationId xmlns:a16="http://schemas.microsoft.com/office/drawing/2014/main" id="{EC82E867-8926-8B4E-BEFF-7547F1E806C6}"/>
              </a:ext>
            </a:extLst>
          </p:cNvPr>
          <p:cNvCxnSpPr>
            <a:cxnSpLocks/>
          </p:cNvCxnSpPr>
          <p:nvPr/>
        </p:nvCxnSpPr>
        <p:spPr>
          <a:xfrm flipV="1">
            <a:off x="10134352" y="4450278"/>
            <a:ext cx="0" cy="262925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dash"/>
            <a:miter lim="800000"/>
            <a:headEnd type="oval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9339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B88151-9093-CA49-BB42-A6D47F0BDCEB}"/>
              </a:ext>
            </a:extLst>
          </p:cNvPr>
          <p:cNvSpPr txBox="1">
            <a:spLocks/>
          </p:cNvSpPr>
          <p:nvPr/>
        </p:nvSpPr>
        <p:spPr>
          <a:xfrm>
            <a:off x="10283336" y="5601133"/>
            <a:ext cx="999689" cy="3853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EA17A9F-5CA1-BE4B-B40D-C915291C9B8A}"/>
              </a:ext>
            </a:extLst>
          </p:cNvPr>
          <p:cNvSpPr txBox="1">
            <a:spLocks/>
          </p:cNvSpPr>
          <p:nvPr/>
        </p:nvSpPr>
        <p:spPr>
          <a:xfrm>
            <a:off x="1255038" y="2632273"/>
            <a:ext cx="3904924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658F059-D5A9-9947-B919-5AE35F76FE0D}"/>
              </a:ext>
            </a:extLst>
          </p:cNvPr>
          <p:cNvSpPr txBox="1">
            <a:spLocks/>
          </p:cNvSpPr>
          <p:nvPr/>
        </p:nvSpPr>
        <p:spPr>
          <a:xfrm>
            <a:off x="1255038" y="3140234"/>
            <a:ext cx="6357025" cy="10073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9DD1BCE-83B2-6740-8E94-EB1A052A1655}"/>
              </a:ext>
            </a:extLst>
          </p:cNvPr>
          <p:cNvSpPr txBox="1">
            <a:spLocks/>
          </p:cNvSpPr>
          <p:nvPr/>
        </p:nvSpPr>
        <p:spPr>
          <a:xfrm>
            <a:off x="1293138" y="5565198"/>
            <a:ext cx="4323437" cy="421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</a:t>
            </a:r>
            <a:r>
              <a:rPr lang="es-MX" altLang="ko-KR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ADMINISTRATIVA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F58A6AB-B11B-F242-AA84-9C1505BC8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9062" y="4039655"/>
            <a:ext cx="736600" cy="165100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A7C53AB6-D8CC-B140-AD7E-E683F5F1E2EB}"/>
              </a:ext>
            </a:extLst>
          </p:cNvPr>
          <p:cNvCxnSpPr/>
          <p:nvPr/>
        </p:nvCxnSpPr>
        <p:spPr>
          <a:xfrm>
            <a:off x="10257937" y="5499202"/>
            <a:ext cx="105048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229A0858-4476-3E43-BA65-4B335DE93DD4}"/>
              </a:ext>
            </a:extLst>
          </p:cNvPr>
          <p:cNvCxnSpPr/>
          <p:nvPr/>
        </p:nvCxnSpPr>
        <p:spPr>
          <a:xfrm>
            <a:off x="10257937" y="5994502"/>
            <a:ext cx="105048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9641FE2-783B-B04F-8E25-89EFBB898896}"/>
              </a:ext>
            </a:extLst>
          </p:cNvPr>
          <p:cNvSpPr txBox="1">
            <a:spLocks/>
          </p:cNvSpPr>
          <p:nvPr/>
        </p:nvSpPr>
        <p:spPr>
          <a:xfrm>
            <a:off x="9996616" y="767164"/>
            <a:ext cx="1311810" cy="421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MX" altLang="ko-KR"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2</a:t>
            </a:r>
          </a:p>
          <a:p>
            <a:pPr marL="0" indent="0" algn="r">
              <a:buNone/>
            </a:pPr>
            <a:endParaRPr lang="es-MX" altLang="ko-KR" sz="14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58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C67DDA4-017C-4ED9-992E-2DFA2DE7F95F}"/>
              </a:ext>
            </a:extLst>
          </p:cNvPr>
          <p:cNvSpPr/>
          <p:nvPr/>
        </p:nvSpPr>
        <p:spPr>
          <a:xfrm>
            <a:off x="538721" y="1047750"/>
            <a:ext cx="1619764" cy="161976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>
                <a:solidFill>
                  <a:srgbClr val="03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 algn="ctr"/>
            <a:r>
              <a:rPr lang="es-MX" b="1">
                <a:solidFill>
                  <a:srgbClr val="03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15E69206-B325-DC49-AD64-B22D5272E145}"/>
              </a:ext>
            </a:extLst>
          </p:cNvPr>
          <p:cNvSpPr txBox="1">
            <a:spLocks/>
          </p:cNvSpPr>
          <p:nvPr/>
        </p:nvSpPr>
        <p:spPr>
          <a:xfrm>
            <a:off x="6339666" y="1047750"/>
            <a:ext cx="47296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1812C4F0-6CF3-4E49-9FBD-7B02D9F8C936}"/>
              </a:ext>
            </a:extLst>
          </p:cNvPr>
          <p:cNvSpPr txBox="1">
            <a:spLocks/>
          </p:cNvSpPr>
          <p:nvPr/>
        </p:nvSpPr>
        <p:spPr>
          <a:xfrm>
            <a:off x="6314266" y="1422265"/>
            <a:ext cx="47550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AF4760A4-A3EA-164C-B1AC-305996926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8882" y="2232804"/>
            <a:ext cx="736600" cy="1651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B58DE4B-0E78-744D-A6DC-4832F220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21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Notched Right Arrow 39">
            <a:extLst>
              <a:ext uri="{FF2B5EF4-FFF2-40B4-BE49-F238E27FC236}">
                <a16:creationId xmlns:a16="http://schemas.microsoft.com/office/drawing/2014/main" id="{E3D2851F-F992-C34D-814D-1B2E9902CF58}"/>
              </a:ext>
            </a:extLst>
          </p:cNvPr>
          <p:cNvSpPr/>
          <p:nvPr/>
        </p:nvSpPr>
        <p:spPr>
          <a:xfrm>
            <a:off x="8129894" y="4640867"/>
            <a:ext cx="1753012" cy="925103"/>
          </a:xfrm>
          <a:prstGeom prst="notchedRightArrow">
            <a:avLst>
              <a:gd name="adj1" fmla="val 60686"/>
              <a:gd name="adj2" fmla="val 50000"/>
            </a:avLst>
          </a:prstGeom>
          <a:solidFill>
            <a:srgbClr val="1BA3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Notched Right Arrow 40">
            <a:extLst>
              <a:ext uri="{FF2B5EF4-FFF2-40B4-BE49-F238E27FC236}">
                <a16:creationId xmlns:a16="http://schemas.microsoft.com/office/drawing/2014/main" id="{892441C9-D34C-C747-A280-476F15298F4C}"/>
              </a:ext>
            </a:extLst>
          </p:cNvPr>
          <p:cNvSpPr/>
          <p:nvPr/>
        </p:nvSpPr>
        <p:spPr>
          <a:xfrm>
            <a:off x="6428882" y="4621469"/>
            <a:ext cx="1753012" cy="925103"/>
          </a:xfrm>
          <a:prstGeom prst="notchedRightArrow">
            <a:avLst>
              <a:gd name="adj1" fmla="val 60686"/>
              <a:gd name="adj2" fmla="val 50000"/>
            </a:avLst>
          </a:prstGeom>
          <a:solidFill>
            <a:srgbClr val="0330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2DDD6BD2-3DB8-7A4D-A2D2-959762D4BB1E}"/>
              </a:ext>
            </a:extLst>
          </p:cNvPr>
          <p:cNvSpPr>
            <a:spLocks/>
          </p:cNvSpPr>
          <p:nvPr/>
        </p:nvSpPr>
        <p:spPr bwMode="auto">
          <a:xfrm>
            <a:off x="6691964" y="4546599"/>
            <a:ext cx="1074843" cy="1074843"/>
          </a:xfrm>
          <a:custGeom>
            <a:avLst/>
            <a:gdLst>
              <a:gd name="T0" fmla="*/ 503 w 612"/>
              <a:gd name="T1" fmla="*/ 504 h 613"/>
              <a:gd name="T2" fmla="*/ 503 w 612"/>
              <a:gd name="T3" fmla="*/ 504 h 613"/>
              <a:gd name="T4" fmla="*/ 109 w 612"/>
              <a:gd name="T5" fmla="*/ 504 h 613"/>
              <a:gd name="T6" fmla="*/ 109 w 612"/>
              <a:gd name="T7" fmla="*/ 504 h 613"/>
              <a:gd name="T8" fmla="*/ 109 w 612"/>
              <a:gd name="T9" fmla="*/ 109 h 613"/>
              <a:gd name="T10" fmla="*/ 109 w 612"/>
              <a:gd name="T11" fmla="*/ 109 h 613"/>
              <a:gd name="T12" fmla="*/ 503 w 612"/>
              <a:gd name="T13" fmla="*/ 109 h 613"/>
              <a:gd name="T14" fmla="*/ 503 w 612"/>
              <a:gd name="T15" fmla="*/ 109 h 613"/>
              <a:gd name="T16" fmla="*/ 503 w 612"/>
              <a:gd name="T17" fmla="*/ 504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3">
                <a:moveTo>
                  <a:pt x="503" y="504"/>
                </a:moveTo>
                <a:cubicBezTo>
                  <a:pt x="503" y="504"/>
                  <a:pt x="503" y="504"/>
                  <a:pt x="503" y="504"/>
                </a:cubicBezTo>
                <a:cubicBezTo>
                  <a:pt x="394" y="613"/>
                  <a:pt x="218" y="613"/>
                  <a:pt x="109" y="504"/>
                </a:cubicBezTo>
                <a:cubicBezTo>
                  <a:pt x="109" y="504"/>
                  <a:pt x="109" y="504"/>
                  <a:pt x="109" y="504"/>
                </a:cubicBezTo>
                <a:cubicBezTo>
                  <a:pt x="0" y="395"/>
                  <a:pt x="0" y="218"/>
                  <a:pt x="109" y="109"/>
                </a:cubicBezTo>
                <a:cubicBezTo>
                  <a:pt x="109" y="109"/>
                  <a:pt x="109" y="109"/>
                  <a:pt x="109" y="109"/>
                </a:cubicBezTo>
                <a:cubicBezTo>
                  <a:pt x="218" y="0"/>
                  <a:pt x="394" y="0"/>
                  <a:pt x="503" y="109"/>
                </a:cubicBezTo>
                <a:cubicBezTo>
                  <a:pt x="503" y="109"/>
                  <a:pt x="503" y="109"/>
                  <a:pt x="503" y="109"/>
                </a:cubicBezTo>
                <a:cubicBezTo>
                  <a:pt x="612" y="218"/>
                  <a:pt x="612" y="395"/>
                  <a:pt x="503" y="504"/>
                </a:cubicBezTo>
                <a:close/>
              </a:path>
            </a:pathLst>
          </a:custGeom>
          <a:solidFill>
            <a:srgbClr val="033057"/>
          </a:solidFill>
          <a:ln w="11113" cap="flat">
            <a:noFill/>
            <a:prstDash val="solid"/>
            <a:miter lim="800000"/>
            <a:headEnd/>
            <a:tailEnd/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7FB089CD-57A9-0D4A-825E-B228DE1259F5}"/>
              </a:ext>
            </a:extLst>
          </p:cNvPr>
          <p:cNvSpPr>
            <a:spLocks/>
          </p:cNvSpPr>
          <p:nvPr/>
        </p:nvSpPr>
        <p:spPr bwMode="auto">
          <a:xfrm>
            <a:off x="8392976" y="4565997"/>
            <a:ext cx="1074843" cy="1074843"/>
          </a:xfrm>
          <a:custGeom>
            <a:avLst/>
            <a:gdLst>
              <a:gd name="T0" fmla="*/ 503 w 612"/>
              <a:gd name="T1" fmla="*/ 504 h 613"/>
              <a:gd name="T2" fmla="*/ 503 w 612"/>
              <a:gd name="T3" fmla="*/ 504 h 613"/>
              <a:gd name="T4" fmla="*/ 109 w 612"/>
              <a:gd name="T5" fmla="*/ 504 h 613"/>
              <a:gd name="T6" fmla="*/ 109 w 612"/>
              <a:gd name="T7" fmla="*/ 504 h 613"/>
              <a:gd name="T8" fmla="*/ 109 w 612"/>
              <a:gd name="T9" fmla="*/ 109 h 613"/>
              <a:gd name="T10" fmla="*/ 109 w 612"/>
              <a:gd name="T11" fmla="*/ 109 h 613"/>
              <a:gd name="T12" fmla="*/ 503 w 612"/>
              <a:gd name="T13" fmla="*/ 109 h 613"/>
              <a:gd name="T14" fmla="*/ 503 w 612"/>
              <a:gd name="T15" fmla="*/ 109 h 613"/>
              <a:gd name="T16" fmla="*/ 503 w 612"/>
              <a:gd name="T17" fmla="*/ 504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3">
                <a:moveTo>
                  <a:pt x="503" y="504"/>
                </a:moveTo>
                <a:cubicBezTo>
                  <a:pt x="503" y="504"/>
                  <a:pt x="503" y="504"/>
                  <a:pt x="503" y="504"/>
                </a:cubicBezTo>
                <a:cubicBezTo>
                  <a:pt x="394" y="613"/>
                  <a:pt x="218" y="613"/>
                  <a:pt x="109" y="504"/>
                </a:cubicBezTo>
                <a:cubicBezTo>
                  <a:pt x="109" y="504"/>
                  <a:pt x="109" y="504"/>
                  <a:pt x="109" y="504"/>
                </a:cubicBezTo>
                <a:cubicBezTo>
                  <a:pt x="0" y="395"/>
                  <a:pt x="0" y="218"/>
                  <a:pt x="109" y="109"/>
                </a:cubicBezTo>
                <a:cubicBezTo>
                  <a:pt x="109" y="109"/>
                  <a:pt x="109" y="109"/>
                  <a:pt x="109" y="109"/>
                </a:cubicBezTo>
                <a:cubicBezTo>
                  <a:pt x="218" y="0"/>
                  <a:pt x="394" y="0"/>
                  <a:pt x="503" y="109"/>
                </a:cubicBezTo>
                <a:cubicBezTo>
                  <a:pt x="503" y="109"/>
                  <a:pt x="503" y="109"/>
                  <a:pt x="503" y="109"/>
                </a:cubicBezTo>
                <a:cubicBezTo>
                  <a:pt x="612" y="218"/>
                  <a:pt x="612" y="395"/>
                  <a:pt x="503" y="504"/>
                </a:cubicBezTo>
                <a:close/>
              </a:path>
            </a:pathLst>
          </a:custGeom>
          <a:solidFill>
            <a:srgbClr val="1BA3E2"/>
          </a:solidFill>
          <a:ln w="11113" cap="flat">
            <a:noFill/>
            <a:prstDash val="solid"/>
            <a:miter lim="800000"/>
            <a:headEnd/>
            <a:tailEnd/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7E8DD7EB-FE02-134B-B069-95EC41978EEA}"/>
              </a:ext>
            </a:extLst>
          </p:cNvPr>
          <p:cNvSpPr>
            <a:spLocks/>
          </p:cNvSpPr>
          <p:nvPr/>
        </p:nvSpPr>
        <p:spPr bwMode="auto">
          <a:xfrm>
            <a:off x="8468872" y="4640867"/>
            <a:ext cx="923050" cy="925103"/>
          </a:xfrm>
          <a:custGeom>
            <a:avLst/>
            <a:gdLst>
              <a:gd name="T0" fmla="*/ 433 w 526"/>
              <a:gd name="T1" fmla="*/ 433 h 527"/>
              <a:gd name="T2" fmla="*/ 433 w 526"/>
              <a:gd name="T3" fmla="*/ 433 h 527"/>
              <a:gd name="T4" fmla="*/ 93 w 526"/>
              <a:gd name="T5" fmla="*/ 433 h 527"/>
              <a:gd name="T6" fmla="*/ 93 w 526"/>
              <a:gd name="T7" fmla="*/ 433 h 527"/>
              <a:gd name="T8" fmla="*/ 93 w 526"/>
              <a:gd name="T9" fmla="*/ 94 h 527"/>
              <a:gd name="T10" fmla="*/ 93 w 526"/>
              <a:gd name="T11" fmla="*/ 94 h 527"/>
              <a:gd name="T12" fmla="*/ 433 w 526"/>
              <a:gd name="T13" fmla="*/ 94 h 527"/>
              <a:gd name="T14" fmla="*/ 433 w 526"/>
              <a:gd name="T15" fmla="*/ 94 h 527"/>
              <a:gd name="T16" fmla="*/ 433 w 526"/>
              <a:gd name="T17" fmla="*/ 433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6" h="527">
                <a:moveTo>
                  <a:pt x="433" y="433"/>
                </a:moveTo>
                <a:cubicBezTo>
                  <a:pt x="433" y="433"/>
                  <a:pt x="433" y="433"/>
                  <a:pt x="433" y="433"/>
                </a:cubicBezTo>
                <a:cubicBezTo>
                  <a:pt x="339" y="527"/>
                  <a:pt x="187" y="527"/>
                  <a:pt x="93" y="433"/>
                </a:cubicBezTo>
                <a:cubicBezTo>
                  <a:pt x="93" y="433"/>
                  <a:pt x="93" y="433"/>
                  <a:pt x="93" y="433"/>
                </a:cubicBezTo>
                <a:cubicBezTo>
                  <a:pt x="0" y="339"/>
                  <a:pt x="0" y="188"/>
                  <a:pt x="93" y="94"/>
                </a:cubicBezTo>
                <a:cubicBezTo>
                  <a:pt x="93" y="94"/>
                  <a:pt x="93" y="94"/>
                  <a:pt x="93" y="94"/>
                </a:cubicBezTo>
                <a:cubicBezTo>
                  <a:pt x="187" y="0"/>
                  <a:pt x="339" y="0"/>
                  <a:pt x="433" y="94"/>
                </a:cubicBezTo>
                <a:cubicBezTo>
                  <a:pt x="433" y="94"/>
                  <a:pt x="433" y="94"/>
                  <a:pt x="433" y="94"/>
                </a:cubicBezTo>
                <a:cubicBezTo>
                  <a:pt x="526" y="188"/>
                  <a:pt x="526" y="339"/>
                  <a:pt x="433" y="433"/>
                </a:cubicBezTo>
                <a:close/>
              </a:path>
            </a:pathLst>
          </a:custGeom>
          <a:solidFill>
            <a:srgbClr val="FFFFFF"/>
          </a:soli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7123797-C2D9-9544-BEB7-2CD55F011F72}"/>
              </a:ext>
            </a:extLst>
          </p:cNvPr>
          <p:cNvSpPr>
            <a:spLocks/>
          </p:cNvSpPr>
          <p:nvPr/>
        </p:nvSpPr>
        <p:spPr bwMode="auto">
          <a:xfrm>
            <a:off x="6767861" y="4621469"/>
            <a:ext cx="923050" cy="925103"/>
          </a:xfrm>
          <a:custGeom>
            <a:avLst/>
            <a:gdLst>
              <a:gd name="T0" fmla="*/ 433 w 526"/>
              <a:gd name="T1" fmla="*/ 433 h 527"/>
              <a:gd name="T2" fmla="*/ 433 w 526"/>
              <a:gd name="T3" fmla="*/ 433 h 527"/>
              <a:gd name="T4" fmla="*/ 93 w 526"/>
              <a:gd name="T5" fmla="*/ 433 h 527"/>
              <a:gd name="T6" fmla="*/ 93 w 526"/>
              <a:gd name="T7" fmla="*/ 433 h 527"/>
              <a:gd name="T8" fmla="*/ 93 w 526"/>
              <a:gd name="T9" fmla="*/ 94 h 527"/>
              <a:gd name="T10" fmla="*/ 93 w 526"/>
              <a:gd name="T11" fmla="*/ 94 h 527"/>
              <a:gd name="T12" fmla="*/ 433 w 526"/>
              <a:gd name="T13" fmla="*/ 94 h 527"/>
              <a:gd name="T14" fmla="*/ 433 w 526"/>
              <a:gd name="T15" fmla="*/ 94 h 527"/>
              <a:gd name="T16" fmla="*/ 433 w 526"/>
              <a:gd name="T17" fmla="*/ 433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6" h="527">
                <a:moveTo>
                  <a:pt x="433" y="433"/>
                </a:moveTo>
                <a:cubicBezTo>
                  <a:pt x="433" y="433"/>
                  <a:pt x="433" y="433"/>
                  <a:pt x="433" y="433"/>
                </a:cubicBezTo>
                <a:cubicBezTo>
                  <a:pt x="339" y="527"/>
                  <a:pt x="187" y="527"/>
                  <a:pt x="93" y="433"/>
                </a:cubicBezTo>
                <a:cubicBezTo>
                  <a:pt x="93" y="433"/>
                  <a:pt x="93" y="433"/>
                  <a:pt x="93" y="433"/>
                </a:cubicBezTo>
                <a:cubicBezTo>
                  <a:pt x="0" y="339"/>
                  <a:pt x="0" y="188"/>
                  <a:pt x="93" y="94"/>
                </a:cubicBezTo>
                <a:cubicBezTo>
                  <a:pt x="93" y="94"/>
                  <a:pt x="93" y="94"/>
                  <a:pt x="93" y="94"/>
                </a:cubicBezTo>
                <a:cubicBezTo>
                  <a:pt x="187" y="0"/>
                  <a:pt x="339" y="0"/>
                  <a:pt x="433" y="94"/>
                </a:cubicBezTo>
                <a:cubicBezTo>
                  <a:pt x="433" y="94"/>
                  <a:pt x="433" y="94"/>
                  <a:pt x="433" y="94"/>
                </a:cubicBezTo>
                <a:cubicBezTo>
                  <a:pt x="526" y="188"/>
                  <a:pt x="526" y="339"/>
                  <a:pt x="433" y="433"/>
                </a:cubicBezTo>
                <a:close/>
              </a:path>
            </a:pathLst>
          </a:custGeom>
          <a:solidFill>
            <a:srgbClr val="FFFFFF"/>
          </a:soli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BBFA3230-5E24-FB40-94CE-11A28EDA1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8993" y="4940683"/>
            <a:ext cx="323429" cy="323429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44189091-3AD1-C04F-8B7F-6DED1360B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2009" y="4940683"/>
            <a:ext cx="323429" cy="323429"/>
          </a:xfrm>
          <a:prstGeom prst="rect">
            <a:avLst/>
          </a:prstGeom>
        </p:spPr>
      </p:pic>
      <p:sp>
        <p:nvSpPr>
          <p:cNvPr id="27" name="Notched Right Arrow 39">
            <a:extLst>
              <a:ext uri="{FF2B5EF4-FFF2-40B4-BE49-F238E27FC236}">
                <a16:creationId xmlns:a16="http://schemas.microsoft.com/office/drawing/2014/main" id="{94E77E2D-55EC-594B-ADD0-CE0097E0E94F}"/>
              </a:ext>
            </a:extLst>
          </p:cNvPr>
          <p:cNvSpPr/>
          <p:nvPr/>
        </p:nvSpPr>
        <p:spPr>
          <a:xfrm>
            <a:off x="9836397" y="4640867"/>
            <a:ext cx="1753012" cy="925103"/>
          </a:xfrm>
          <a:prstGeom prst="notchedRightArrow">
            <a:avLst>
              <a:gd name="adj1" fmla="val 60686"/>
              <a:gd name="adj2" fmla="val 50000"/>
            </a:avLst>
          </a:prstGeom>
          <a:solidFill>
            <a:srgbClr val="1277C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88269FD6-F2E8-594E-B80E-6DCACFDC34BD}"/>
              </a:ext>
            </a:extLst>
          </p:cNvPr>
          <p:cNvSpPr>
            <a:spLocks/>
          </p:cNvSpPr>
          <p:nvPr/>
        </p:nvSpPr>
        <p:spPr bwMode="auto">
          <a:xfrm>
            <a:off x="10099478" y="4565997"/>
            <a:ext cx="1074843" cy="1074843"/>
          </a:xfrm>
          <a:custGeom>
            <a:avLst/>
            <a:gdLst>
              <a:gd name="T0" fmla="*/ 503 w 612"/>
              <a:gd name="T1" fmla="*/ 504 h 613"/>
              <a:gd name="T2" fmla="*/ 503 w 612"/>
              <a:gd name="T3" fmla="*/ 504 h 613"/>
              <a:gd name="T4" fmla="*/ 109 w 612"/>
              <a:gd name="T5" fmla="*/ 504 h 613"/>
              <a:gd name="T6" fmla="*/ 109 w 612"/>
              <a:gd name="T7" fmla="*/ 504 h 613"/>
              <a:gd name="T8" fmla="*/ 109 w 612"/>
              <a:gd name="T9" fmla="*/ 109 h 613"/>
              <a:gd name="T10" fmla="*/ 109 w 612"/>
              <a:gd name="T11" fmla="*/ 109 h 613"/>
              <a:gd name="T12" fmla="*/ 503 w 612"/>
              <a:gd name="T13" fmla="*/ 109 h 613"/>
              <a:gd name="T14" fmla="*/ 503 w 612"/>
              <a:gd name="T15" fmla="*/ 109 h 613"/>
              <a:gd name="T16" fmla="*/ 503 w 612"/>
              <a:gd name="T17" fmla="*/ 504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3">
                <a:moveTo>
                  <a:pt x="503" y="504"/>
                </a:moveTo>
                <a:cubicBezTo>
                  <a:pt x="503" y="504"/>
                  <a:pt x="503" y="504"/>
                  <a:pt x="503" y="504"/>
                </a:cubicBezTo>
                <a:cubicBezTo>
                  <a:pt x="394" y="613"/>
                  <a:pt x="218" y="613"/>
                  <a:pt x="109" y="504"/>
                </a:cubicBezTo>
                <a:cubicBezTo>
                  <a:pt x="109" y="504"/>
                  <a:pt x="109" y="504"/>
                  <a:pt x="109" y="504"/>
                </a:cubicBezTo>
                <a:cubicBezTo>
                  <a:pt x="0" y="395"/>
                  <a:pt x="0" y="218"/>
                  <a:pt x="109" y="109"/>
                </a:cubicBezTo>
                <a:cubicBezTo>
                  <a:pt x="109" y="109"/>
                  <a:pt x="109" y="109"/>
                  <a:pt x="109" y="109"/>
                </a:cubicBezTo>
                <a:cubicBezTo>
                  <a:pt x="218" y="0"/>
                  <a:pt x="394" y="0"/>
                  <a:pt x="503" y="109"/>
                </a:cubicBezTo>
                <a:cubicBezTo>
                  <a:pt x="503" y="109"/>
                  <a:pt x="503" y="109"/>
                  <a:pt x="503" y="109"/>
                </a:cubicBezTo>
                <a:cubicBezTo>
                  <a:pt x="612" y="218"/>
                  <a:pt x="612" y="395"/>
                  <a:pt x="503" y="504"/>
                </a:cubicBezTo>
                <a:close/>
              </a:path>
            </a:pathLst>
          </a:custGeom>
          <a:solidFill>
            <a:srgbClr val="1277C6"/>
          </a:solidFill>
          <a:ln w="11113" cap="flat">
            <a:noFill/>
            <a:prstDash val="solid"/>
            <a:miter lim="800000"/>
            <a:headEnd/>
            <a:tailEnd/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ECAC784E-553E-7745-B83C-013D086D4876}"/>
              </a:ext>
            </a:extLst>
          </p:cNvPr>
          <p:cNvSpPr>
            <a:spLocks/>
          </p:cNvSpPr>
          <p:nvPr/>
        </p:nvSpPr>
        <p:spPr bwMode="auto">
          <a:xfrm>
            <a:off x="10175374" y="4640867"/>
            <a:ext cx="923050" cy="925103"/>
          </a:xfrm>
          <a:custGeom>
            <a:avLst/>
            <a:gdLst>
              <a:gd name="T0" fmla="*/ 433 w 526"/>
              <a:gd name="T1" fmla="*/ 433 h 527"/>
              <a:gd name="T2" fmla="*/ 433 w 526"/>
              <a:gd name="T3" fmla="*/ 433 h 527"/>
              <a:gd name="T4" fmla="*/ 93 w 526"/>
              <a:gd name="T5" fmla="*/ 433 h 527"/>
              <a:gd name="T6" fmla="*/ 93 w 526"/>
              <a:gd name="T7" fmla="*/ 433 h 527"/>
              <a:gd name="T8" fmla="*/ 93 w 526"/>
              <a:gd name="T9" fmla="*/ 94 h 527"/>
              <a:gd name="T10" fmla="*/ 93 w 526"/>
              <a:gd name="T11" fmla="*/ 94 h 527"/>
              <a:gd name="T12" fmla="*/ 433 w 526"/>
              <a:gd name="T13" fmla="*/ 94 h 527"/>
              <a:gd name="T14" fmla="*/ 433 w 526"/>
              <a:gd name="T15" fmla="*/ 94 h 527"/>
              <a:gd name="T16" fmla="*/ 433 w 526"/>
              <a:gd name="T17" fmla="*/ 433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6" h="527">
                <a:moveTo>
                  <a:pt x="433" y="433"/>
                </a:moveTo>
                <a:cubicBezTo>
                  <a:pt x="433" y="433"/>
                  <a:pt x="433" y="433"/>
                  <a:pt x="433" y="433"/>
                </a:cubicBezTo>
                <a:cubicBezTo>
                  <a:pt x="339" y="527"/>
                  <a:pt x="187" y="527"/>
                  <a:pt x="93" y="433"/>
                </a:cubicBezTo>
                <a:cubicBezTo>
                  <a:pt x="93" y="433"/>
                  <a:pt x="93" y="433"/>
                  <a:pt x="93" y="433"/>
                </a:cubicBezTo>
                <a:cubicBezTo>
                  <a:pt x="0" y="339"/>
                  <a:pt x="0" y="188"/>
                  <a:pt x="93" y="94"/>
                </a:cubicBezTo>
                <a:cubicBezTo>
                  <a:pt x="93" y="94"/>
                  <a:pt x="93" y="94"/>
                  <a:pt x="93" y="94"/>
                </a:cubicBezTo>
                <a:cubicBezTo>
                  <a:pt x="187" y="0"/>
                  <a:pt x="339" y="0"/>
                  <a:pt x="433" y="94"/>
                </a:cubicBezTo>
                <a:cubicBezTo>
                  <a:pt x="433" y="94"/>
                  <a:pt x="433" y="94"/>
                  <a:pt x="433" y="94"/>
                </a:cubicBezTo>
                <a:cubicBezTo>
                  <a:pt x="526" y="188"/>
                  <a:pt x="526" y="339"/>
                  <a:pt x="433" y="433"/>
                </a:cubicBezTo>
                <a:close/>
              </a:path>
            </a:pathLst>
          </a:custGeom>
          <a:solidFill>
            <a:srgbClr val="FFFFFF"/>
          </a:soli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FEE1310A-003A-FA40-B1DC-E3BC0441AE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98511" y="4940683"/>
            <a:ext cx="323429" cy="323429"/>
          </a:xfrm>
          <a:prstGeom prst="rect">
            <a:avLst/>
          </a:prstGeom>
        </p:spPr>
      </p:pic>
      <p:sp>
        <p:nvSpPr>
          <p:cNvPr id="31" name="TextBox 6">
            <a:extLst>
              <a:ext uri="{FF2B5EF4-FFF2-40B4-BE49-F238E27FC236}">
                <a16:creationId xmlns:a16="http://schemas.microsoft.com/office/drawing/2014/main" id="{DE98616F-0E77-6F4A-BF63-79A84E256096}"/>
              </a:ext>
            </a:extLst>
          </p:cNvPr>
          <p:cNvSpPr txBox="1"/>
          <p:nvPr/>
        </p:nvSpPr>
        <p:spPr>
          <a:xfrm>
            <a:off x="6364380" y="2720496"/>
            <a:ext cx="4562233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s-MX" b="1">
                <a:solidFill>
                  <a:srgbClr val="1D79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s-MX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sit amet consectetuer adipiscing elit, sed diam nonummy nibh euismod tincidunt ut laoreet dolore magna aliquam erat volutpat. </a:t>
            </a:r>
            <a:endParaRPr lang="es-MX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 Th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BD1EE4FE-DC1A-E84C-846F-2C1B4943DFF3}"/>
              </a:ext>
            </a:extLst>
          </p:cNvPr>
          <p:cNvSpPr/>
          <p:nvPr/>
        </p:nvSpPr>
        <p:spPr>
          <a:xfrm>
            <a:off x="0" y="3179716"/>
            <a:ext cx="12192000" cy="1607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1BA3E2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5035" y="3420518"/>
            <a:ext cx="2185814" cy="1146220"/>
            <a:chOff x="1026335" y="3348506"/>
            <a:chExt cx="2185814" cy="1146220"/>
          </a:xfrm>
        </p:grpSpPr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1026335" y="3348506"/>
              <a:ext cx="2185814" cy="726110"/>
            </a:xfrm>
            <a:custGeom>
              <a:avLst/>
              <a:gdLst>
                <a:gd name="T0" fmla="*/ 985 w 985"/>
                <a:gd name="T1" fmla="*/ 265 h 449"/>
                <a:gd name="T2" fmla="*/ 492 w 985"/>
                <a:gd name="T3" fmla="*/ 0 h 449"/>
                <a:gd name="T4" fmla="*/ 0 w 985"/>
                <a:gd name="T5" fmla="*/ 265 h 449"/>
                <a:gd name="T6" fmla="*/ 0 w 985"/>
                <a:gd name="T7" fmla="*/ 449 h 449"/>
                <a:gd name="T8" fmla="*/ 492 w 985"/>
                <a:gd name="T9" fmla="*/ 183 h 449"/>
                <a:gd name="T10" fmla="*/ 985 w 985"/>
                <a:gd name="T11" fmla="*/ 449 h 449"/>
                <a:gd name="T12" fmla="*/ 985 w 985"/>
                <a:gd name="T13" fmla="*/ 265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265"/>
                  </a:moveTo>
                  <a:cubicBezTo>
                    <a:pt x="985" y="119"/>
                    <a:pt x="764" y="0"/>
                    <a:pt x="492" y="0"/>
                  </a:cubicBezTo>
                  <a:cubicBezTo>
                    <a:pt x="220" y="0"/>
                    <a:pt x="0" y="119"/>
                    <a:pt x="0" y="265"/>
                  </a:cubicBezTo>
                  <a:cubicBezTo>
                    <a:pt x="0" y="449"/>
                    <a:pt x="0" y="449"/>
                    <a:pt x="0" y="449"/>
                  </a:cubicBezTo>
                  <a:cubicBezTo>
                    <a:pt x="0" y="302"/>
                    <a:pt x="220" y="183"/>
                    <a:pt x="492" y="183"/>
                  </a:cubicBezTo>
                  <a:cubicBezTo>
                    <a:pt x="764" y="183"/>
                    <a:pt x="985" y="302"/>
                    <a:pt x="985" y="449"/>
                  </a:cubicBezTo>
                  <a:lnTo>
                    <a:pt x="985" y="265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altLang="ko-KR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12"/>
            <p:cNvSpPr>
              <a:spLocks noEditPoints="1"/>
            </p:cNvSpPr>
            <p:nvPr/>
          </p:nvSpPr>
          <p:spPr bwMode="auto">
            <a:xfrm>
              <a:off x="1026335" y="3348506"/>
              <a:ext cx="2185814" cy="858353"/>
            </a:xfrm>
            <a:custGeom>
              <a:avLst/>
              <a:gdLst>
                <a:gd name="T0" fmla="*/ 492 w 985"/>
                <a:gd name="T1" fmla="*/ 60 h 531"/>
                <a:gd name="T2" fmla="*/ 925 w 985"/>
                <a:gd name="T3" fmla="*/ 265 h 531"/>
                <a:gd name="T4" fmla="*/ 492 w 985"/>
                <a:gd name="T5" fmla="*/ 471 h 531"/>
                <a:gd name="T6" fmla="*/ 60 w 985"/>
                <a:gd name="T7" fmla="*/ 265 h 531"/>
                <a:gd name="T8" fmla="*/ 492 w 985"/>
                <a:gd name="T9" fmla="*/ 60 h 531"/>
                <a:gd name="T10" fmla="*/ 492 w 985"/>
                <a:gd name="T11" fmla="*/ 0 h 531"/>
                <a:gd name="T12" fmla="*/ 0 w 985"/>
                <a:gd name="T13" fmla="*/ 265 h 531"/>
                <a:gd name="T14" fmla="*/ 492 w 985"/>
                <a:gd name="T15" fmla="*/ 531 h 531"/>
                <a:gd name="T16" fmla="*/ 985 w 985"/>
                <a:gd name="T17" fmla="*/ 265 h 531"/>
                <a:gd name="T18" fmla="*/ 492 w 985"/>
                <a:gd name="T1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5" h="531">
                  <a:moveTo>
                    <a:pt x="492" y="60"/>
                  </a:moveTo>
                  <a:cubicBezTo>
                    <a:pt x="747" y="60"/>
                    <a:pt x="925" y="168"/>
                    <a:pt x="925" y="265"/>
                  </a:cubicBezTo>
                  <a:cubicBezTo>
                    <a:pt x="925" y="362"/>
                    <a:pt x="747" y="471"/>
                    <a:pt x="492" y="471"/>
                  </a:cubicBezTo>
                  <a:cubicBezTo>
                    <a:pt x="237" y="471"/>
                    <a:pt x="60" y="362"/>
                    <a:pt x="60" y="265"/>
                  </a:cubicBezTo>
                  <a:cubicBezTo>
                    <a:pt x="60" y="168"/>
                    <a:pt x="237" y="60"/>
                    <a:pt x="492" y="60"/>
                  </a:cubicBezTo>
                  <a:moveTo>
                    <a:pt x="492" y="0"/>
                  </a:moveTo>
                  <a:cubicBezTo>
                    <a:pt x="220" y="0"/>
                    <a:pt x="0" y="119"/>
                    <a:pt x="0" y="265"/>
                  </a:cubicBezTo>
                  <a:cubicBezTo>
                    <a:pt x="0" y="412"/>
                    <a:pt x="220" y="531"/>
                    <a:pt x="492" y="531"/>
                  </a:cubicBezTo>
                  <a:cubicBezTo>
                    <a:pt x="764" y="531"/>
                    <a:pt x="985" y="412"/>
                    <a:pt x="985" y="265"/>
                  </a:cubicBezTo>
                  <a:cubicBezTo>
                    <a:pt x="985" y="119"/>
                    <a:pt x="764" y="0"/>
                    <a:pt x="492" y="0"/>
                  </a:cubicBezTo>
                  <a:close/>
                </a:path>
              </a:pathLst>
            </a:custGeom>
            <a:solidFill>
              <a:srgbClr val="0C52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altLang="ko-KR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auto">
            <a:xfrm>
              <a:off x="1026335" y="3769438"/>
              <a:ext cx="2185814" cy="725288"/>
            </a:xfrm>
            <a:custGeom>
              <a:avLst/>
              <a:gdLst>
                <a:gd name="T0" fmla="*/ 985 w 985"/>
                <a:gd name="T1" fmla="*/ 184 h 449"/>
                <a:gd name="T2" fmla="*/ 492 w 985"/>
                <a:gd name="T3" fmla="*/ 449 h 449"/>
                <a:gd name="T4" fmla="*/ 0 w 985"/>
                <a:gd name="T5" fmla="*/ 184 h 449"/>
                <a:gd name="T6" fmla="*/ 0 w 985"/>
                <a:gd name="T7" fmla="*/ 0 h 449"/>
                <a:gd name="T8" fmla="*/ 492 w 985"/>
                <a:gd name="T9" fmla="*/ 266 h 449"/>
                <a:gd name="T10" fmla="*/ 985 w 985"/>
                <a:gd name="T11" fmla="*/ 0 h 449"/>
                <a:gd name="T12" fmla="*/ 985 w 985"/>
                <a:gd name="T13" fmla="*/ 18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184"/>
                  </a:moveTo>
                  <a:cubicBezTo>
                    <a:pt x="985" y="330"/>
                    <a:pt x="764" y="449"/>
                    <a:pt x="492" y="449"/>
                  </a:cubicBezTo>
                  <a:cubicBezTo>
                    <a:pt x="220" y="449"/>
                    <a:pt x="0" y="330"/>
                    <a:pt x="0" y="1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7"/>
                    <a:pt x="220" y="266"/>
                    <a:pt x="492" y="266"/>
                  </a:cubicBezTo>
                  <a:cubicBezTo>
                    <a:pt x="764" y="266"/>
                    <a:pt x="985" y="147"/>
                    <a:pt x="985" y="0"/>
                  </a:cubicBezTo>
                  <a:lnTo>
                    <a:pt x="985" y="184"/>
                  </a:lnTo>
                  <a:close/>
                </a:path>
              </a:pathLst>
            </a:custGeom>
            <a:solidFill>
              <a:srgbClr val="0330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altLang="ko-KR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1" name="직선 연결선 250"/>
          <p:cNvCxnSpPr/>
          <p:nvPr/>
        </p:nvCxnSpPr>
        <p:spPr>
          <a:xfrm flipH="1" flipV="1">
            <a:off x="3146532" y="3058995"/>
            <a:ext cx="2820" cy="866494"/>
          </a:xfrm>
          <a:prstGeom prst="line">
            <a:avLst/>
          </a:prstGeom>
          <a:noFill/>
          <a:ln w="12700" cap="flat" cmpd="sng" algn="ctr">
            <a:solidFill>
              <a:srgbClr val="033057"/>
            </a:solidFill>
            <a:prstDash val="dash"/>
            <a:miter lim="800000"/>
            <a:headEnd type="oval" w="lg" len="lg"/>
          </a:ln>
          <a:effectLst/>
        </p:spPr>
      </p:cxnSp>
      <p:sp>
        <p:nvSpPr>
          <p:cNvPr id="96" name="Oval 95"/>
          <p:cNvSpPr/>
          <p:nvPr/>
        </p:nvSpPr>
        <p:spPr>
          <a:xfrm>
            <a:off x="2690741" y="2144595"/>
            <a:ext cx="914402" cy="91440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3305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323918" y="4934190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</a:t>
            </a:r>
            <a:r>
              <a:rPr lang="es-MX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962537" y="5282575"/>
            <a:ext cx="2395074" cy="78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MX"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perspiciatis unde omnis iste natus voluptatem fringilla.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F89C94-7C65-428B-BF39-DC47DBE68A3B}"/>
              </a:ext>
            </a:extLst>
          </p:cNvPr>
          <p:cNvSpPr/>
          <p:nvPr/>
        </p:nvSpPr>
        <p:spPr>
          <a:xfrm>
            <a:off x="2973308" y="2442932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es-MX" b="1">
                <a:solidFill>
                  <a:srgbClr val="033057"/>
                </a:solidFill>
                <a:latin typeface="Arial" panose="020B0604020202020204" pitchFamily="34" charset="0"/>
                <a:ea typeface="Questrial" pitchFamily="2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1" name="Group 15">
            <a:extLst>
              <a:ext uri="{FF2B5EF4-FFF2-40B4-BE49-F238E27FC236}">
                <a16:creationId xmlns:a16="http://schemas.microsoft.com/office/drawing/2014/main" id="{008194AD-8BB0-1746-9156-EDBEB320A06E}"/>
              </a:ext>
            </a:extLst>
          </p:cNvPr>
          <p:cNvGrpSpPr/>
          <p:nvPr/>
        </p:nvGrpSpPr>
        <p:grpSpPr>
          <a:xfrm>
            <a:off x="5128435" y="3420518"/>
            <a:ext cx="2185814" cy="1146220"/>
            <a:chOff x="1026335" y="3348506"/>
            <a:chExt cx="2185814" cy="1146220"/>
          </a:xfrm>
        </p:grpSpPr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4E96DA3F-1BD6-7C48-ADB7-5084BB075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335" y="3348506"/>
              <a:ext cx="2185814" cy="726110"/>
            </a:xfrm>
            <a:custGeom>
              <a:avLst/>
              <a:gdLst>
                <a:gd name="T0" fmla="*/ 985 w 985"/>
                <a:gd name="T1" fmla="*/ 265 h 449"/>
                <a:gd name="T2" fmla="*/ 492 w 985"/>
                <a:gd name="T3" fmla="*/ 0 h 449"/>
                <a:gd name="T4" fmla="*/ 0 w 985"/>
                <a:gd name="T5" fmla="*/ 265 h 449"/>
                <a:gd name="T6" fmla="*/ 0 w 985"/>
                <a:gd name="T7" fmla="*/ 449 h 449"/>
                <a:gd name="T8" fmla="*/ 492 w 985"/>
                <a:gd name="T9" fmla="*/ 183 h 449"/>
                <a:gd name="T10" fmla="*/ 985 w 985"/>
                <a:gd name="T11" fmla="*/ 449 h 449"/>
                <a:gd name="T12" fmla="*/ 985 w 985"/>
                <a:gd name="T13" fmla="*/ 265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265"/>
                  </a:moveTo>
                  <a:cubicBezTo>
                    <a:pt x="985" y="119"/>
                    <a:pt x="764" y="0"/>
                    <a:pt x="492" y="0"/>
                  </a:cubicBezTo>
                  <a:cubicBezTo>
                    <a:pt x="220" y="0"/>
                    <a:pt x="0" y="119"/>
                    <a:pt x="0" y="265"/>
                  </a:cubicBezTo>
                  <a:cubicBezTo>
                    <a:pt x="0" y="449"/>
                    <a:pt x="0" y="449"/>
                    <a:pt x="0" y="449"/>
                  </a:cubicBezTo>
                  <a:cubicBezTo>
                    <a:pt x="0" y="302"/>
                    <a:pt x="220" y="183"/>
                    <a:pt x="492" y="183"/>
                  </a:cubicBezTo>
                  <a:cubicBezTo>
                    <a:pt x="764" y="183"/>
                    <a:pt x="985" y="302"/>
                    <a:pt x="985" y="449"/>
                  </a:cubicBezTo>
                  <a:lnTo>
                    <a:pt x="985" y="265"/>
                  </a:lnTo>
                  <a:close/>
                </a:path>
              </a:pathLst>
            </a:custGeom>
            <a:solidFill>
              <a:srgbClr val="0E64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altLang="ko-KR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12">
              <a:extLst>
                <a:ext uri="{FF2B5EF4-FFF2-40B4-BE49-F238E27FC236}">
                  <a16:creationId xmlns:a16="http://schemas.microsoft.com/office/drawing/2014/main" id="{65879E71-5461-174C-A594-07F57AD61E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6335" y="3348506"/>
              <a:ext cx="2185814" cy="858353"/>
            </a:xfrm>
            <a:custGeom>
              <a:avLst/>
              <a:gdLst>
                <a:gd name="T0" fmla="*/ 492 w 985"/>
                <a:gd name="T1" fmla="*/ 60 h 531"/>
                <a:gd name="T2" fmla="*/ 925 w 985"/>
                <a:gd name="T3" fmla="*/ 265 h 531"/>
                <a:gd name="T4" fmla="*/ 492 w 985"/>
                <a:gd name="T5" fmla="*/ 471 h 531"/>
                <a:gd name="T6" fmla="*/ 60 w 985"/>
                <a:gd name="T7" fmla="*/ 265 h 531"/>
                <a:gd name="T8" fmla="*/ 492 w 985"/>
                <a:gd name="T9" fmla="*/ 60 h 531"/>
                <a:gd name="T10" fmla="*/ 492 w 985"/>
                <a:gd name="T11" fmla="*/ 0 h 531"/>
                <a:gd name="T12" fmla="*/ 0 w 985"/>
                <a:gd name="T13" fmla="*/ 265 h 531"/>
                <a:gd name="T14" fmla="*/ 492 w 985"/>
                <a:gd name="T15" fmla="*/ 531 h 531"/>
                <a:gd name="T16" fmla="*/ 985 w 985"/>
                <a:gd name="T17" fmla="*/ 265 h 531"/>
                <a:gd name="T18" fmla="*/ 492 w 985"/>
                <a:gd name="T1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5" h="531">
                  <a:moveTo>
                    <a:pt x="492" y="60"/>
                  </a:moveTo>
                  <a:cubicBezTo>
                    <a:pt x="747" y="60"/>
                    <a:pt x="925" y="168"/>
                    <a:pt x="925" y="265"/>
                  </a:cubicBezTo>
                  <a:cubicBezTo>
                    <a:pt x="925" y="362"/>
                    <a:pt x="747" y="471"/>
                    <a:pt x="492" y="471"/>
                  </a:cubicBezTo>
                  <a:cubicBezTo>
                    <a:pt x="237" y="471"/>
                    <a:pt x="60" y="362"/>
                    <a:pt x="60" y="265"/>
                  </a:cubicBezTo>
                  <a:cubicBezTo>
                    <a:pt x="60" y="168"/>
                    <a:pt x="237" y="60"/>
                    <a:pt x="492" y="60"/>
                  </a:cubicBezTo>
                  <a:moveTo>
                    <a:pt x="492" y="0"/>
                  </a:moveTo>
                  <a:cubicBezTo>
                    <a:pt x="220" y="0"/>
                    <a:pt x="0" y="119"/>
                    <a:pt x="0" y="265"/>
                  </a:cubicBezTo>
                  <a:cubicBezTo>
                    <a:pt x="0" y="412"/>
                    <a:pt x="220" y="531"/>
                    <a:pt x="492" y="531"/>
                  </a:cubicBezTo>
                  <a:cubicBezTo>
                    <a:pt x="764" y="531"/>
                    <a:pt x="985" y="412"/>
                    <a:pt x="985" y="265"/>
                  </a:cubicBezTo>
                  <a:cubicBezTo>
                    <a:pt x="985" y="119"/>
                    <a:pt x="764" y="0"/>
                    <a:pt x="492" y="0"/>
                  </a:cubicBezTo>
                  <a:close/>
                </a:path>
              </a:pathLst>
            </a:custGeom>
            <a:solidFill>
              <a:srgbClr val="1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altLang="ko-KR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3">
              <a:extLst>
                <a:ext uri="{FF2B5EF4-FFF2-40B4-BE49-F238E27FC236}">
                  <a16:creationId xmlns:a16="http://schemas.microsoft.com/office/drawing/2014/main" id="{6F91CFA9-BD08-9C42-82EA-3E1A83716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335" y="3769438"/>
              <a:ext cx="2185814" cy="725288"/>
            </a:xfrm>
            <a:custGeom>
              <a:avLst/>
              <a:gdLst>
                <a:gd name="T0" fmla="*/ 985 w 985"/>
                <a:gd name="T1" fmla="*/ 184 h 449"/>
                <a:gd name="T2" fmla="*/ 492 w 985"/>
                <a:gd name="T3" fmla="*/ 449 h 449"/>
                <a:gd name="T4" fmla="*/ 0 w 985"/>
                <a:gd name="T5" fmla="*/ 184 h 449"/>
                <a:gd name="T6" fmla="*/ 0 w 985"/>
                <a:gd name="T7" fmla="*/ 0 h 449"/>
                <a:gd name="T8" fmla="*/ 492 w 985"/>
                <a:gd name="T9" fmla="*/ 266 h 449"/>
                <a:gd name="T10" fmla="*/ 985 w 985"/>
                <a:gd name="T11" fmla="*/ 0 h 449"/>
                <a:gd name="T12" fmla="*/ 985 w 985"/>
                <a:gd name="T13" fmla="*/ 18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184"/>
                  </a:moveTo>
                  <a:cubicBezTo>
                    <a:pt x="985" y="330"/>
                    <a:pt x="764" y="449"/>
                    <a:pt x="492" y="449"/>
                  </a:cubicBezTo>
                  <a:cubicBezTo>
                    <a:pt x="220" y="449"/>
                    <a:pt x="0" y="330"/>
                    <a:pt x="0" y="1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7"/>
                    <a:pt x="220" y="266"/>
                    <a:pt x="492" y="266"/>
                  </a:cubicBezTo>
                  <a:cubicBezTo>
                    <a:pt x="764" y="266"/>
                    <a:pt x="985" y="147"/>
                    <a:pt x="985" y="0"/>
                  </a:cubicBezTo>
                  <a:lnTo>
                    <a:pt x="985" y="184"/>
                  </a:lnTo>
                  <a:close/>
                </a:path>
              </a:pathLst>
            </a:custGeom>
            <a:solidFill>
              <a:srgbClr val="1277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altLang="ko-KR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5" name="직선 연결선 250">
            <a:extLst>
              <a:ext uri="{FF2B5EF4-FFF2-40B4-BE49-F238E27FC236}">
                <a16:creationId xmlns:a16="http://schemas.microsoft.com/office/drawing/2014/main" id="{1B629BDE-736D-CD41-9455-B0B083922FB2}"/>
              </a:ext>
            </a:extLst>
          </p:cNvPr>
          <p:cNvCxnSpPr/>
          <p:nvPr/>
        </p:nvCxnSpPr>
        <p:spPr>
          <a:xfrm flipH="1" flipV="1">
            <a:off x="6219932" y="3058995"/>
            <a:ext cx="2820" cy="866494"/>
          </a:xfrm>
          <a:prstGeom prst="line">
            <a:avLst/>
          </a:prstGeom>
          <a:noFill/>
          <a:ln w="12700" cap="flat" cmpd="sng" algn="ctr">
            <a:solidFill>
              <a:srgbClr val="1277C6"/>
            </a:solidFill>
            <a:prstDash val="dash"/>
            <a:miter lim="800000"/>
            <a:headEnd type="oval" w="lg" len="lg"/>
          </a:ln>
          <a:effectLst/>
        </p:spPr>
      </p:cxnSp>
      <p:sp>
        <p:nvSpPr>
          <p:cNvPr id="66" name="Oval 95">
            <a:extLst>
              <a:ext uri="{FF2B5EF4-FFF2-40B4-BE49-F238E27FC236}">
                <a16:creationId xmlns:a16="http://schemas.microsoft.com/office/drawing/2014/main" id="{7DEBEE54-13F8-654B-9D98-4A4BA30E354F}"/>
              </a:ext>
            </a:extLst>
          </p:cNvPr>
          <p:cNvSpPr/>
          <p:nvPr/>
        </p:nvSpPr>
        <p:spPr>
          <a:xfrm>
            <a:off x="5764141" y="2144595"/>
            <a:ext cx="914402" cy="91440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277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96">
            <a:extLst>
              <a:ext uri="{FF2B5EF4-FFF2-40B4-BE49-F238E27FC236}">
                <a16:creationId xmlns:a16="http://schemas.microsoft.com/office/drawing/2014/main" id="{F8DC7795-B8FA-C94F-8F8A-781C3274B43D}"/>
              </a:ext>
            </a:extLst>
          </p:cNvPr>
          <p:cNvSpPr txBox="1"/>
          <p:nvPr/>
        </p:nvSpPr>
        <p:spPr>
          <a:xfrm>
            <a:off x="5397318" y="4934190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</a:t>
            </a:r>
            <a:r>
              <a:rPr lang="es-MX" b="1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sp>
        <p:nvSpPr>
          <p:cNvPr id="68" name="TextBox 97">
            <a:extLst>
              <a:ext uri="{FF2B5EF4-FFF2-40B4-BE49-F238E27FC236}">
                <a16:creationId xmlns:a16="http://schemas.microsoft.com/office/drawing/2014/main" id="{4ADEF16F-A299-904A-B53A-9DF49BB3D8AC}"/>
              </a:ext>
            </a:extLst>
          </p:cNvPr>
          <p:cNvSpPr txBox="1"/>
          <p:nvPr/>
        </p:nvSpPr>
        <p:spPr>
          <a:xfrm>
            <a:off x="5035937" y="5282575"/>
            <a:ext cx="2395074" cy="78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MX"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perspiciatis unde omnis iste natus voluptatem fringilla.</a:t>
            </a:r>
          </a:p>
        </p:txBody>
      </p:sp>
      <p:sp>
        <p:nvSpPr>
          <p:cNvPr id="69" name="Rectangle 39">
            <a:extLst>
              <a:ext uri="{FF2B5EF4-FFF2-40B4-BE49-F238E27FC236}">
                <a16:creationId xmlns:a16="http://schemas.microsoft.com/office/drawing/2014/main" id="{A7038259-D227-6D40-8E2B-779C6DCC4D4B}"/>
              </a:ext>
            </a:extLst>
          </p:cNvPr>
          <p:cNvSpPr/>
          <p:nvPr/>
        </p:nvSpPr>
        <p:spPr>
          <a:xfrm>
            <a:off x="6059408" y="2442932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es-MX" b="1">
                <a:solidFill>
                  <a:srgbClr val="1277C6"/>
                </a:solidFill>
                <a:latin typeface="Arial" panose="020B0604020202020204" pitchFamily="34" charset="0"/>
                <a:ea typeface="Questrial" pitchFamily="2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15">
            <a:extLst>
              <a:ext uri="{FF2B5EF4-FFF2-40B4-BE49-F238E27FC236}">
                <a16:creationId xmlns:a16="http://schemas.microsoft.com/office/drawing/2014/main" id="{D0DC986D-1E4A-C443-A19B-662A694B0CF8}"/>
              </a:ext>
            </a:extLst>
          </p:cNvPr>
          <p:cNvGrpSpPr/>
          <p:nvPr/>
        </p:nvGrpSpPr>
        <p:grpSpPr>
          <a:xfrm>
            <a:off x="8176435" y="3420518"/>
            <a:ext cx="2185814" cy="1146220"/>
            <a:chOff x="1026335" y="3348506"/>
            <a:chExt cx="2185814" cy="1146220"/>
          </a:xfrm>
        </p:grpSpPr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id="{9E58C515-93AE-304E-A20E-9467DC93E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335" y="3348506"/>
              <a:ext cx="2185814" cy="726110"/>
            </a:xfrm>
            <a:custGeom>
              <a:avLst/>
              <a:gdLst>
                <a:gd name="T0" fmla="*/ 985 w 985"/>
                <a:gd name="T1" fmla="*/ 265 h 449"/>
                <a:gd name="T2" fmla="*/ 492 w 985"/>
                <a:gd name="T3" fmla="*/ 0 h 449"/>
                <a:gd name="T4" fmla="*/ 0 w 985"/>
                <a:gd name="T5" fmla="*/ 265 h 449"/>
                <a:gd name="T6" fmla="*/ 0 w 985"/>
                <a:gd name="T7" fmla="*/ 449 h 449"/>
                <a:gd name="T8" fmla="*/ 492 w 985"/>
                <a:gd name="T9" fmla="*/ 183 h 449"/>
                <a:gd name="T10" fmla="*/ 985 w 985"/>
                <a:gd name="T11" fmla="*/ 449 h 449"/>
                <a:gd name="T12" fmla="*/ 985 w 985"/>
                <a:gd name="T13" fmla="*/ 265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265"/>
                  </a:moveTo>
                  <a:cubicBezTo>
                    <a:pt x="985" y="119"/>
                    <a:pt x="764" y="0"/>
                    <a:pt x="492" y="0"/>
                  </a:cubicBezTo>
                  <a:cubicBezTo>
                    <a:pt x="220" y="0"/>
                    <a:pt x="0" y="119"/>
                    <a:pt x="0" y="265"/>
                  </a:cubicBezTo>
                  <a:cubicBezTo>
                    <a:pt x="0" y="449"/>
                    <a:pt x="0" y="449"/>
                    <a:pt x="0" y="449"/>
                  </a:cubicBezTo>
                  <a:cubicBezTo>
                    <a:pt x="0" y="302"/>
                    <a:pt x="220" y="183"/>
                    <a:pt x="492" y="183"/>
                  </a:cubicBezTo>
                  <a:cubicBezTo>
                    <a:pt x="764" y="183"/>
                    <a:pt x="985" y="302"/>
                    <a:pt x="985" y="449"/>
                  </a:cubicBezTo>
                  <a:lnTo>
                    <a:pt x="985" y="265"/>
                  </a:lnTo>
                  <a:close/>
                </a:path>
              </a:pathLst>
            </a:custGeom>
            <a:solidFill>
              <a:srgbClr val="1790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altLang="ko-KR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1B6B8680-99CC-A24C-8292-3F52BA21D2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6335" y="3348506"/>
              <a:ext cx="2185814" cy="858353"/>
            </a:xfrm>
            <a:custGeom>
              <a:avLst/>
              <a:gdLst>
                <a:gd name="T0" fmla="*/ 492 w 985"/>
                <a:gd name="T1" fmla="*/ 60 h 531"/>
                <a:gd name="T2" fmla="*/ 925 w 985"/>
                <a:gd name="T3" fmla="*/ 265 h 531"/>
                <a:gd name="T4" fmla="*/ 492 w 985"/>
                <a:gd name="T5" fmla="*/ 471 h 531"/>
                <a:gd name="T6" fmla="*/ 60 w 985"/>
                <a:gd name="T7" fmla="*/ 265 h 531"/>
                <a:gd name="T8" fmla="*/ 492 w 985"/>
                <a:gd name="T9" fmla="*/ 60 h 531"/>
                <a:gd name="T10" fmla="*/ 492 w 985"/>
                <a:gd name="T11" fmla="*/ 0 h 531"/>
                <a:gd name="T12" fmla="*/ 0 w 985"/>
                <a:gd name="T13" fmla="*/ 265 h 531"/>
                <a:gd name="T14" fmla="*/ 492 w 985"/>
                <a:gd name="T15" fmla="*/ 531 h 531"/>
                <a:gd name="T16" fmla="*/ 985 w 985"/>
                <a:gd name="T17" fmla="*/ 265 h 531"/>
                <a:gd name="T18" fmla="*/ 492 w 985"/>
                <a:gd name="T1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5" h="531">
                  <a:moveTo>
                    <a:pt x="492" y="60"/>
                  </a:moveTo>
                  <a:cubicBezTo>
                    <a:pt x="747" y="60"/>
                    <a:pt x="925" y="168"/>
                    <a:pt x="925" y="265"/>
                  </a:cubicBezTo>
                  <a:cubicBezTo>
                    <a:pt x="925" y="362"/>
                    <a:pt x="747" y="471"/>
                    <a:pt x="492" y="471"/>
                  </a:cubicBezTo>
                  <a:cubicBezTo>
                    <a:pt x="237" y="471"/>
                    <a:pt x="60" y="362"/>
                    <a:pt x="60" y="265"/>
                  </a:cubicBezTo>
                  <a:cubicBezTo>
                    <a:pt x="60" y="168"/>
                    <a:pt x="237" y="60"/>
                    <a:pt x="492" y="60"/>
                  </a:cubicBezTo>
                  <a:moveTo>
                    <a:pt x="492" y="0"/>
                  </a:moveTo>
                  <a:cubicBezTo>
                    <a:pt x="220" y="0"/>
                    <a:pt x="0" y="119"/>
                    <a:pt x="0" y="265"/>
                  </a:cubicBezTo>
                  <a:cubicBezTo>
                    <a:pt x="0" y="412"/>
                    <a:pt x="220" y="531"/>
                    <a:pt x="492" y="531"/>
                  </a:cubicBezTo>
                  <a:cubicBezTo>
                    <a:pt x="764" y="531"/>
                    <a:pt x="985" y="412"/>
                    <a:pt x="985" y="265"/>
                  </a:cubicBezTo>
                  <a:cubicBezTo>
                    <a:pt x="985" y="119"/>
                    <a:pt x="764" y="0"/>
                    <a:pt x="492" y="0"/>
                  </a:cubicBezTo>
                  <a:close/>
                </a:path>
              </a:pathLst>
            </a:custGeom>
            <a:solidFill>
              <a:srgbClr val="1D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altLang="ko-KR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93796A8D-BD9A-714D-A0B3-F1DA7214B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335" y="3769438"/>
              <a:ext cx="2185814" cy="725288"/>
            </a:xfrm>
            <a:custGeom>
              <a:avLst/>
              <a:gdLst>
                <a:gd name="T0" fmla="*/ 985 w 985"/>
                <a:gd name="T1" fmla="*/ 184 h 449"/>
                <a:gd name="T2" fmla="*/ 492 w 985"/>
                <a:gd name="T3" fmla="*/ 449 h 449"/>
                <a:gd name="T4" fmla="*/ 0 w 985"/>
                <a:gd name="T5" fmla="*/ 184 h 449"/>
                <a:gd name="T6" fmla="*/ 0 w 985"/>
                <a:gd name="T7" fmla="*/ 0 h 449"/>
                <a:gd name="T8" fmla="*/ 492 w 985"/>
                <a:gd name="T9" fmla="*/ 266 h 449"/>
                <a:gd name="T10" fmla="*/ 985 w 985"/>
                <a:gd name="T11" fmla="*/ 0 h 449"/>
                <a:gd name="T12" fmla="*/ 985 w 985"/>
                <a:gd name="T13" fmla="*/ 18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5" h="449">
                  <a:moveTo>
                    <a:pt x="985" y="184"/>
                  </a:moveTo>
                  <a:cubicBezTo>
                    <a:pt x="985" y="330"/>
                    <a:pt x="764" y="449"/>
                    <a:pt x="492" y="449"/>
                  </a:cubicBezTo>
                  <a:cubicBezTo>
                    <a:pt x="220" y="449"/>
                    <a:pt x="0" y="330"/>
                    <a:pt x="0" y="1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7"/>
                    <a:pt x="220" y="266"/>
                    <a:pt x="492" y="266"/>
                  </a:cubicBezTo>
                  <a:cubicBezTo>
                    <a:pt x="764" y="266"/>
                    <a:pt x="985" y="147"/>
                    <a:pt x="985" y="0"/>
                  </a:cubicBezTo>
                  <a:lnTo>
                    <a:pt x="985" y="184"/>
                  </a:lnTo>
                  <a:close/>
                </a:path>
              </a:pathLst>
            </a:custGeom>
            <a:solidFill>
              <a:srgbClr val="1BA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altLang="ko-KR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4" name="직선 연결선 250">
            <a:extLst>
              <a:ext uri="{FF2B5EF4-FFF2-40B4-BE49-F238E27FC236}">
                <a16:creationId xmlns:a16="http://schemas.microsoft.com/office/drawing/2014/main" id="{F2F18CD4-9B70-8644-AF45-A09DDE423FFB}"/>
              </a:ext>
            </a:extLst>
          </p:cNvPr>
          <p:cNvCxnSpPr/>
          <p:nvPr/>
        </p:nvCxnSpPr>
        <p:spPr>
          <a:xfrm flipH="1" flipV="1">
            <a:off x="9267932" y="3058995"/>
            <a:ext cx="2820" cy="866494"/>
          </a:xfrm>
          <a:prstGeom prst="line">
            <a:avLst/>
          </a:prstGeom>
          <a:noFill/>
          <a:ln w="12700" cap="flat" cmpd="sng" algn="ctr">
            <a:solidFill>
              <a:srgbClr val="1BA3E2"/>
            </a:solidFill>
            <a:prstDash val="dash"/>
            <a:miter lim="800000"/>
            <a:headEnd type="oval" w="lg" len="lg"/>
          </a:ln>
          <a:effectLst/>
        </p:spPr>
      </p:cxnSp>
      <p:sp>
        <p:nvSpPr>
          <p:cNvPr id="75" name="Oval 95">
            <a:extLst>
              <a:ext uri="{FF2B5EF4-FFF2-40B4-BE49-F238E27FC236}">
                <a16:creationId xmlns:a16="http://schemas.microsoft.com/office/drawing/2014/main" id="{C78A4D79-0B2D-5246-AB04-DFA6A2AB4CD9}"/>
              </a:ext>
            </a:extLst>
          </p:cNvPr>
          <p:cNvSpPr/>
          <p:nvPr/>
        </p:nvSpPr>
        <p:spPr>
          <a:xfrm>
            <a:off x="8812141" y="2144595"/>
            <a:ext cx="914402" cy="91440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BA3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96">
            <a:extLst>
              <a:ext uri="{FF2B5EF4-FFF2-40B4-BE49-F238E27FC236}">
                <a16:creationId xmlns:a16="http://schemas.microsoft.com/office/drawing/2014/main" id="{C36E7A72-7282-9042-8525-AC0229E34546}"/>
              </a:ext>
            </a:extLst>
          </p:cNvPr>
          <p:cNvSpPr txBox="1"/>
          <p:nvPr/>
        </p:nvSpPr>
        <p:spPr>
          <a:xfrm>
            <a:off x="8445318" y="4934190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</a:t>
            </a:r>
            <a:r>
              <a:rPr lang="es-MX" b="1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sp>
        <p:nvSpPr>
          <p:cNvPr id="77" name="TextBox 97">
            <a:extLst>
              <a:ext uri="{FF2B5EF4-FFF2-40B4-BE49-F238E27FC236}">
                <a16:creationId xmlns:a16="http://schemas.microsoft.com/office/drawing/2014/main" id="{3F9131C8-A958-914E-9F00-EA31C8617080}"/>
              </a:ext>
            </a:extLst>
          </p:cNvPr>
          <p:cNvSpPr txBox="1"/>
          <p:nvPr/>
        </p:nvSpPr>
        <p:spPr>
          <a:xfrm>
            <a:off x="8083937" y="5282575"/>
            <a:ext cx="2395074" cy="78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MX"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perspiciatis unde omnis iste natus voluptatem fringilla.</a:t>
            </a:r>
          </a:p>
        </p:txBody>
      </p:sp>
      <p:sp>
        <p:nvSpPr>
          <p:cNvPr id="78" name="Rectangle 39">
            <a:extLst>
              <a:ext uri="{FF2B5EF4-FFF2-40B4-BE49-F238E27FC236}">
                <a16:creationId xmlns:a16="http://schemas.microsoft.com/office/drawing/2014/main" id="{1C0CE122-9E71-6248-8D37-5F5A2CBF1C3D}"/>
              </a:ext>
            </a:extLst>
          </p:cNvPr>
          <p:cNvSpPr/>
          <p:nvPr/>
        </p:nvSpPr>
        <p:spPr>
          <a:xfrm>
            <a:off x="9094708" y="2442932"/>
            <a:ext cx="351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es-MX" b="1">
                <a:solidFill>
                  <a:srgbClr val="1BA3E2"/>
                </a:solidFill>
                <a:latin typeface="Arial" panose="020B0604020202020204" pitchFamily="34" charset="0"/>
                <a:ea typeface="Questrial" pitchFamily="2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772F971-7B07-B046-92B9-C194C1D0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es-MX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FA43A230-FAB6-494C-8BE9-9B15ECEA2654}"/>
              </a:ext>
            </a:extLst>
          </p:cNvPr>
          <p:cNvSpPr txBox="1">
            <a:spLocks/>
          </p:cNvSpPr>
          <p:nvPr/>
        </p:nvSpPr>
        <p:spPr>
          <a:xfrm>
            <a:off x="0" y="397512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C6F93433-732F-5949-AF89-11A58A394F49}"/>
              </a:ext>
            </a:extLst>
          </p:cNvPr>
          <p:cNvSpPr txBox="1">
            <a:spLocks/>
          </p:cNvSpPr>
          <p:nvPr/>
        </p:nvSpPr>
        <p:spPr>
          <a:xfrm>
            <a:off x="0" y="772027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id="{F1C8A193-2866-CC4F-B9E8-86AC17480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7699" y="1398884"/>
            <a:ext cx="7366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866F766-D2CC-3F4E-8F94-8DF5A7BB4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071" y="1141563"/>
            <a:ext cx="2695836" cy="4987297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8A3AC449-896F-154F-900E-738D8B155E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33" b="2988"/>
          <a:stretch/>
        </p:blipFill>
        <p:spPr>
          <a:xfrm>
            <a:off x="1878817" y="1850045"/>
            <a:ext cx="2093159" cy="3601723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0191B53F-ED36-2D41-87CC-17C2B61B4359}"/>
              </a:ext>
            </a:extLst>
          </p:cNvPr>
          <p:cNvSpPr/>
          <p:nvPr/>
        </p:nvSpPr>
        <p:spPr>
          <a:xfrm>
            <a:off x="3275475" y="3663875"/>
            <a:ext cx="2635171" cy="5061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5AEDA459-024F-374A-8AC7-D7F6324D3868}"/>
              </a:ext>
            </a:extLst>
          </p:cNvPr>
          <p:cNvSpPr/>
          <p:nvPr/>
        </p:nvSpPr>
        <p:spPr>
          <a:xfrm>
            <a:off x="3275475" y="2714748"/>
            <a:ext cx="2635171" cy="5061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TextBox 30">
            <a:extLst>
              <a:ext uri="{FF2B5EF4-FFF2-40B4-BE49-F238E27FC236}">
                <a16:creationId xmlns:a16="http://schemas.microsoft.com/office/drawing/2014/main" id="{DAD3A8F8-7315-8543-8F88-93A6BF3F5387}"/>
              </a:ext>
            </a:extLst>
          </p:cNvPr>
          <p:cNvSpPr txBox="1"/>
          <p:nvPr/>
        </p:nvSpPr>
        <p:spPr>
          <a:xfrm>
            <a:off x="6644466" y="3026812"/>
            <a:ext cx="44508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ko-K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elit.</a:t>
            </a:r>
          </a:p>
          <a:p>
            <a:endParaRPr lang="es-MX" altLang="ko-KR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alt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Aenean commodo ligula eget dolor. Lorem ipsum dolor sit amet, consectetuer adipiscing elit. Aenean commodo ligula eget dolor.</a:t>
            </a:r>
          </a:p>
          <a:p>
            <a:endParaRPr lang="es-MX" altLang="ko-KR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A1B8A703-F1D6-5843-8EC9-56225CEAA108}"/>
              </a:ext>
            </a:extLst>
          </p:cNvPr>
          <p:cNvSpPr txBox="1"/>
          <p:nvPr/>
        </p:nvSpPr>
        <p:spPr>
          <a:xfrm>
            <a:off x="3851818" y="2798527"/>
            <a:ext cx="2061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ko-KR" sz="16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altLang="ko-KR" sz="16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A7A9EF84-30CD-F64A-93F6-85DC7D0479EF}"/>
              </a:ext>
            </a:extLst>
          </p:cNvPr>
          <p:cNvSpPr txBox="1"/>
          <p:nvPr/>
        </p:nvSpPr>
        <p:spPr>
          <a:xfrm>
            <a:off x="3863393" y="3736078"/>
            <a:ext cx="2397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ko-KR" sz="16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altLang="ko-KR" sz="16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CE435A16-48D8-D948-90BC-0E324ABE2109}"/>
              </a:ext>
            </a:extLst>
          </p:cNvPr>
          <p:cNvSpPr/>
          <p:nvPr/>
        </p:nvSpPr>
        <p:spPr>
          <a:xfrm>
            <a:off x="3275475" y="4578272"/>
            <a:ext cx="2635171" cy="5061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TextBox 30">
            <a:extLst>
              <a:ext uri="{FF2B5EF4-FFF2-40B4-BE49-F238E27FC236}">
                <a16:creationId xmlns:a16="http://schemas.microsoft.com/office/drawing/2014/main" id="{1C990EFF-9ACB-404A-80AB-99359E38D4C0}"/>
              </a:ext>
            </a:extLst>
          </p:cNvPr>
          <p:cNvSpPr txBox="1"/>
          <p:nvPr/>
        </p:nvSpPr>
        <p:spPr>
          <a:xfrm>
            <a:off x="3851818" y="4662051"/>
            <a:ext cx="2061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ko-KR" sz="16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altLang="ko-KR" sz="16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7634BD16-C886-864B-AAF1-325099029D93}"/>
              </a:ext>
            </a:extLst>
          </p:cNvPr>
          <p:cNvSpPr txBox="1">
            <a:spLocks/>
          </p:cNvSpPr>
          <p:nvPr/>
        </p:nvSpPr>
        <p:spPr>
          <a:xfrm>
            <a:off x="6669866" y="1047750"/>
            <a:ext cx="47296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3F9DE706-E624-034C-97A9-4A2AC79EAAD9}"/>
              </a:ext>
            </a:extLst>
          </p:cNvPr>
          <p:cNvSpPr txBox="1">
            <a:spLocks/>
          </p:cNvSpPr>
          <p:nvPr/>
        </p:nvSpPr>
        <p:spPr>
          <a:xfrm>
            <a:off x="6644466" y="1422265"/>
            <a:ext cx="47550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3293A3D-777C-174F-A7AA-B0026F1CE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59082" y="2232804"/>
            <a:ext cx="736600" cy="16510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E96C78E-7B35-E84B-B825-4858A6B94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>
                <a:solidFill>
                  <a:schemeClr val="bg1"/>
                </a:solidFill>
              </a:rPr>
              <a:pPr/>
              <a:t>23</a:t>
            </a:fld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583FBE05-A928-7243-B248-CEF9E5C922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47410" y="2803309"/>
            <a:ext cx="338174" cy="338174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DDB5C2D2-BCAC-DD46-80E2-E36DA7745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47410" y="3752433"/>
            <a:ext cx="338174" cy="338174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18C1B2D4-21AB-2046-9335-5E682A31D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47410" y="4666833"/>
            <a:ext cx="338174" cy="33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8">
            <a:extLst>
              <a:ext uri="{FF2B5EF4-FFF2-40B4-BE49-F238E27FC236}">
                <a16:creationId xmlns:a16="http://schemas.microsoft.com/office/drawing/2014/main" id="{46BF7999-7C64-244D-99F5-12D0839261B7}"/>
              </a:ext>
            </a:extLst>
          </p:cNvPr>
          <p:cNvSpPr txBox="1"/>
          <p:nvPr/>
        </p:nvSpPr>
        <p:spPr>
          <a:xfrm>
            <a:off x="99063" y="6454563"/>
            <a:ext cx="1884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>
                <a:solidFill>
                  <a:schemeClr val="bg1">
                    <a:lumMod val="85000"/>
                  </a:schemeClr>
                </a:solidFill>
              </a:rPr>
              <a:t>Company name Here</a:t>
            </a:r>
          </a:p>
        </p:txBody>
      </p:sp>
      <p:sp>
        <p:nvSpPr>
          <p:cNvPr id="81" name="Rectangle 41">
            <a:extLst>
              <a:ext uri="{FF2B5EF4-FFF2-40B4-BE49-F238E27FC236}">
                <a16:creationId xmlns:a16="http://schemas.microsoft.com/office/drawing/2014/main" id="{5874332D-3DF0-8A45-91E6-F12A6DDBD5E6}"/>
              </a:ext>
            </a:extLst>
          </p:cNvPr>
          <p:cNvSpPr/>
          <p:nvPr/>
        </p:nvSpPr>
        <p:spPr>
          <a:xfrm>
            <a:off x="7694688" y="2349773"/>
            <a:ext cx="2820912" cy="394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MX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</p:txBody>
      </p:sp>
      <p:sp>
        <p:nvSpPr>
          <p:cNvPr id="82" name="Rectangle 42">
            <a:extLst>
              <a:ext uri="{FF2B5EF4-FFF2-40B4-BE49-F238E27FC236}">
                <a16:creationId xmlns:a16="http://schemas.microsoft.com/office/drawing/2014/main" id="{A0690210-23FA-3840-A6CD-224E88ACE648}"/>
              </a:ext>
            </a:extLst>
          </p:cNvPr>
          <p:cNvSpPr/>
          <p:nvPr/>
        </p:nvSpPr>
        <p:spPr>
          <a:xfrm>
            <a:off x="7694688" y="2692076"/>
            <a:ext cx="3302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 quam dolor, tempor ac gravida sit amet, porta fermentum.</a:t>
            </a:r>
          </a:p>
        </p:txBody>
      </p:sp>
      <p:sp>
        <p:nvSpPr>
          <p:cNvPr id="84" name="Rectangle 44">
            <a:extLst>
              <a:ext uri="{FF2B5EF4-FFF2-40B4-BE49-F238E27FC236}">
                <a16:creationId xmlns:a16="http://schemas.microsoft.com/office/drawing/2014/main" id="{618B97F1-1AB1-9242-8C80-36414054386C}"/>
              </a:ext>
            </a:extLst>
          </p:cNvPr>
          <p:cNvSpPr/>
          <p:nvPr/>
        </p:nvSpPr>
        <p:spPr>
          <a:xfrm>
            <a:off x="7694688" y="3581813"/>
            <a:ext cx="3302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 quam dolor, tempor ac gravida sit amet, porta fermentum.</a:t>
            </a:r>
          </a:p>
        </p:txBody>
      </p:sp>
      <p:sp>
        <p:nvSpPr>
          <p:cNvPr id="95" name="Oval 49">
            <a:extLst>
              <a:ext uri="{FF2B5EF4-FFF2-40B4-BE49-F238E27FC236}">
                <a16:creationId xmlns:a16="http://schemas.microsoft.com/office/drawing/2014/main" id="{8CA55213-F0B5-3C4F-A7BF-D86E094E3D80}"/>
              </a:ext>
            </a:extLst>
          </p:cNvPr>
          <p:cNvSpPr/>
          <p:nvPr/>
        </p:nvSpPr>
        <p:spPr>
          <a:xfrm>
            <a:off x="6965401" y="2349796"/>
            <a:ext cx="507321" cy="507321"/>
          </a:xfrm>
          <a:prstGeom prst="ellipse">
            <a:avLst/>
          </a:prstGeom>
          <a:solidFill>
            <a:srgbClr val="03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125"/>
          </a:p>
        </p:txBody>
      </p:sp>
      <p:sp>
        <p:nvSpPr>
          <p:cNvPr id="98" name="Rectangle 72">
            <a:extLst>
              <a:ext uri="{FF2B5EF4-FFF2-40B4-BE49-F238E27FC236}">
                <a16:creationId xmlns:a16="http://schemas.microsoft.com/office/drawing/2014/main" id="{2856E53D-730F-1D43-B19A-57C9759D5FE9}"/>
              </a:ext>
            </a:extLst>
          </p:cNvPr>
          <p:cNvSpPr/>
          <p:nvPr/>
        </p:nvSpPr>
        <p:spPr>
          <a:xfrm>
            <a:off x="7705248" y="4462714"/>
            <a:ext cx="3302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 quam dolor, tempor ac gravida sit amet, porta fermentum.</a:t>
            </a:r>
          </a:p>
        </p:txBody>
      </p:sp>
      <p:sp>
        <p:nvSpPr>
          <p:cNvPr id="100" name="Rectangle 74">
            <a:extLst>
              <a:ext uri="{FF2B5EF4-FFF2-40B4-BE49-F238E27FC236}">
                <a16:creationId xmlns:a16="http://schemas.microsoft.com/office/drawing/2014/main" id="{399E0224-FCF4-BC4C-8ECF-86542D6E1041}"/>
              </a:ext>
            </a:extLst>
          </p:cNvPr>
          <p:cNvSpPr/>
          <p:nvPr/>
        </p:nvSpPr>
        <p:spPr>
          <a:xfrm>
            <a:off x="7705248" y="5404490"/>
            <a:ext cx="3302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 quam dolor, tempor ac gravida sit amet, porta fermentum.</a:t>
            </a:r>
          </a:p>
        </p:txBody>
      </p:sp>
      <p:sp>
        <p:nvSpPr>
          <p:cNvPr id="108" name="Freeform 5">
            <a:extLst>
              <a:ext uri="{FF2B5EF4-FFF2-40B4-BE49-F238E27FC236}">
                <a16:creationId xmlns:a16="http://schemas.microsoft.com/office/drawing/2014/main" id="{A38BA07A-E479-B949-B26F-F604280DF5CB}"/>
              </a:ext>
            </a:extLst>
          </p:cNvPr>
          <p:cNvSpPr>
            <a:spLocks/>
          </p:cNvSpPr>
          <p:nvPr/>
        </p:nvSpPr>
        <p:spPr bwMode="auto">
          <a:xfrm flipH="1">
            <a:off x="13725" y="874008"/>
            <a:ext cx="5982605" cy="5983993"/>
          </a:xfrm>
          <a:custGeom>
            <a:avLst/>
            <a:gdLst>
              <a:gd name="T0" fmla="*/ 2874 w 2874"/>
              <a:gd name="T1" fmla="*/ 0 h 2875"/>
              <a:gd name="T2" fmla="*/ 0 w 2874"/>
              <a:gd name="T3" fmla="*/ 2875 h 2875"/>
              <a:gd name="T4" fmla="*/ 2874 w 2874"/>
              <a:gd name="T5" fmla="*/ 2875 h 2875"/>
              <a:gd name="T6" fmla="*/ 2874 w 2874"/>
              <a:gd name="T7" fmla="*/ 0 h 2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74" h="2875">
                <a:moveTo>
                  <a:pt x="2874" y="0"/>
                </a:moveTo>
                <a:cubicBezTo>
                  <a:pt x="1287" y="0"/>
                  <a:pt x="0" y="1287"/>
                  <a:pt x="0" y="2875"/>
                </a:cubicBezTo>
                <a:cubicBezTo>
                  <a:pt x="2874" y="2875"/>
                  <a:pt x="2874" y="2875"/>
                  <a:pt x="2874" y="2875"/>
                </a:cubicBezTo>
                <a:cubicBezTo>
                  <a:pt x="2874" y="0"/>
                  <a:pt x="2874" y="0"/>
                  <a:pt x="2874" y="0"/>
                </a:cubicBezTo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s-MX" sz="1125"/>
          </a:p>
        </p:txBody>
      </p:sp>
      <p:sp>
        <p:nvSpPr>
          <p:cNvPr id="109" name="Freeform 6">
            <a:extLst>
              <a:ext uri="{FF2B5EF4-FFF2-40B4-BE49-F238E27FC236}">
                <a16:creationId xmlns:a16="http://schemas.microsoft.com/office/drawing/2014/main" id="{7C957993-11C9-6245-9F53-85540F95727A}"/>
              </a:ext>
            </a:extLst>
          </p:cNvPr>
          <p:cNvSpPr>
            <a:spLocks/>
          </p:cNvSpPr>
          <p:nvPr/>
        </p:nvSpPr>
        <p:spPr bwMode="auto">
          <a:xfrm flipH="1">
            <a:off x="13724" y="5093437"/>
            <a:ext cx="4671312" cy="1764564"/>
          </a:xfrm>
          <a:custGeom>
            <a:avLst/>
            <a:gdLst>
              <a:gd name="T0" fmla="*/ 2244 w 2244"/>
              <a:gd name="T1" fmla="*/ 848 h 848"/>
              <a:gd name="T2" fmla="*/ 0 w 2244"/>
              <a:gd name="T3" fmla="*/ 848 h 848"/>
              <a:gd name="T4" fmla="*/ 165 w 2244"/>
              <a:gd name="T5" fmla="*/ 0 h 848"/>
              <a:gd name="T6" fmla="*/ 2244 w 2244"/>
              <a:gd name="T7" fmla="*/ 848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44" h="848">
                <a:moveTo>
                  <a:pt x="2244" y="848"/>
                </a:moveTo>
                <a:cubicBezTo>
                  <a:pt x="0" y="848"/>
                  <a:pt x="0" y="848"/>
                  <a:pt x="0" y="848"/>
                </a:cubicBezTo>
                <a:cubicBezTo>
                  <a:pt x="0" y="548"/>
                  <a:pt x="59" y="262"/>
                  <a:pt x="165" y="0"/>
                </a:cubicBezTo>
                <a:cubicBezTo>
                  <a:pt x="618" y="181"/>
                  <a:pt x="2244" y="848"/>
                  <a:pt x="2244" y="848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88900" dist="38100" dir="13500000" algn="br" rotWithShape="0">
              <a:prstClr val="black">
                <a:alpha val="13000"/>
              </a:prstClr>
            </a:outerShdw>
          </a:effec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s-MX" sz="1125"/>
          </a:p>
        </p:txBody>
      </p:sp>
      <p:sp>
        <p:nvSpPr>
          <p:cNvPr id="110" name="Freeform 9">
            <a:extLst>
              <a:ext uri="{FF2B5EF4-FFF2-40B4-BE49-F238E27FC236}">
                <a16:creationId xmlns:a16="http://schemas.microsoft.com/office/drawing/2014/main" id="{7E6C7D24-0E6A-5B4E-9489-A768F1E766DB}"/>
              </a:ext>
            </a:extLst>
          </p:cNvPr>
          <p:cNvSpPr>
            <a:spLocks/>
          </p:cNvSpPr>
          <p:nvPr/>
        </p:nvSpPr>
        <p:spPr bwMode="auto">
          <a:xfrm flipH="1">
            <a:off x="64013" y="1987878"/>
            <a:ext cx="1812483" cy="4856297"/>
          </a:xfrm>
          <a:custGeom>
            <a:avLst/>
            <a:gdLst>
              <a:gd name="T0" fmla="*/ 542 w 542"/>
              <a:gd name="T1" fmla="*/ 0 h 1453"/>
              <a:gd name="T2" fmla="*/ 542 w 542"/>
              <a:gd name="T3" fmla="*/ 1453 h 1453"/>
              <a:gd name="T4" fmla="*/ 0 w 542"/>
              <a:gd name="T5" fmla="*/ 105 h 1453"/>
              <a:gd name="T6" fmla="*/ 542 w 542"/>
              <a:gd name="T7" fmla="*/ 0 h 1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2" h="1453">
                <a:moveTo>
                  <a:pt x="542" y="0"/>
                </a:moveTo>
                <a:cubicBezTo>
                  <a:pt x="542" y="1453"/>
                  <a:pt x="542" y="1453"/>
                  <a:pt x="542" y="1453"/>
                </a:cubicBezTo>
                <a:cubicBezTo>
                  <a:pt x="542" y="1453"/>
                  <a:pt x="320" y="888"/>
                  <a:pt x="0" y="105"/>
                </a:cubicBezTo>
                <a:cubicBezTo>
                  <a:pt x="168" y="38"/>
                  <a:pt x="351" y="0"/>
                  <a:pt x="542" y="0"/>
                </a:cubicBezTo>
                <a:close/>
              </a:path>
            </a:pathLst>
          </a:custGeom>
          <a:solidFill>
            <a:srgbClr val="033057"/>
          </a:solidFill>
          <a:ln>
            <a:noFill/>
          </a:ln>
          <a:effectLst>
            <a:outerShdw blurRad="88900" dist="38100" dir="13500000" algn="br" rotWithShape="0">
              <a:prstClr val="black">
                <a:alpha val="13000"/>
              </a:prstClr>
            </a:outerShdw>
          </a:effec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s-MX" sz="1125"/>
          </a:p>
        </p:txBody>
      </p:sp>
      <p:sp>
        <p:nvSpPr>
          <p:cNvPr id="111" name="Freeform 8">
            <a:extLst>
              <a:ext uri="{FF2B5EF4-FFF2-40B4-BE49-F238E27FC236}">
                <a16:creationId xmlns:a16="http://schemas.microsoft.com/office/drawing/2014/main" id="{64D8967C-4913-4442-880B-6537043E50CF}"/>
              </a:ext>
            </a:extLst>
          </p:cNvPr>
          <p:cNvSpPr>
            <a:spLocks/>
          </p:cNvSpPr>
          <p:nvPr/>
        </p:nvSpPr>
        <p:spPr bwMode="auto">
          <a:xfrm flipH="1">
            <a:off x="13724" y="1983276"/>
            <a:ext cx="3734912" cy="4874725"/>
          </a:xfrm>
          <a:custGeom>
            <a:avLst/>
            <a:gdLst>
              <a:gd name="T0" fmla="*/ 1222 w 1222"/>
              <a:gd name="T1" fmla="*/ 1595 h 1595"/>
              <a:gd name="T2" fmla="*/ 0 w 1222"/>
              <a:gd name="T3" fmla="*/ 385 h 1595"/>
              <a:gd name="T4" fmla="*/ 578 w 1222"/>
              <a:gd name="T5" fmla="*/ 0 h 1595"/>
              <a:gd name="T6" fmla="*/ 1222 w 1222"/>
              <a:gd name="T7" fmla="*/ 1595 h 1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22" h="1595">
                <a:moveTo>
                  <a:pt x="1222" y="1595"/>
                </a:moveTo>
                <a:cubicBezTo>
                  <a:pt x="1222" y="1595"/>
                  <a:pt x="442" y="808"/>
                  <a:pt x="0" y="385"/>
                </a:cubicBezTo>
                <a:cubicBezTo>
                  <a:pt x="163" y="220"/>
                  <a:pt x="360" y="88"/>
                  <a:pt x="578" y="0"/>
                </a:cubicBezTo>
                <a:cubicBezTo>
                  <a:pt x="688" y="292"/>
                  <a:pt x="1222" y="1595"/>
                  <a:pt x="1222" y="1595"/>
                </a:cubicBezTo>
                <a:close/>
              </a:path>
            </a:pathLst>
          </a:custGeom>
          <a:solidFill>
            <a:srgbClr val="1277C6"/>
          </a:solidFill>
          <a:ln>
            <a:noFill/>
          </a:ln>
          <a:effectLst>
            <a:outerShdw blurRad="88900" dist="38100" dir="13500000" algn="br" rotWithShape="0">
              <a:prstClr val="black">
                <a:alpha val="13000"/>
              </a:prstClr>
            </a:outerShdw>
          </a:effec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s-MX" sz="1125"/>
          </a:p>
        </p:txBody>
      </p:sp>
      <p:sp>
        <p:nvSpPr>
          <p:cNvPr id="112" name="Freeform 7">
            <a:extLst>
              <a:ext uri="{FF2B5EF4-FFF2-40B4-BE49-F238E27FC236}">
                <a16:creationId xmlns:a16="http://schemas.microsoft.com/office/drawing/2014/main" id="{E8B5A8F4-EE86-F74D-B05E-EBFC75FD2156}"/>
              </a:ext>
            </a:extLst>
          </p:cNvPr>
          <p:cNvSpPr>
            <a:spLocks/>
          </p:cNvSpPr>
          <p:nvPr/>
        </p:nvSpPr>
        <p:spPr bwMode="auto">
          <a:xfrm flipH="1">
            <a:off x="13722" y="3376154"/>
            <a:ext cx="4534915" cy="3481846"/>
          </a:xfrm>
          <a:custGeom>
            <a:avLst/>
            <a:gdLst>
              <a:gd name="T0" fmla="*/ 1844 w 1844"/>
              <a:gd name="T1" fmla="*/ 1416 h 1416"/>
              <a:gd name="T2" fmla="*/ 0 w 1844"/>
              <a:gd name="T3" fmla="*/ 668 h 1416"/>
              <a:gd name="T4" fmla="*/ 446 w 1844"/>
              <a:gd name="T5" fmla="*/ 0 h 1416"/>
              <a:gd name="T6" fmla="*/ 1844 w 1844"/>
              <a:gd name="T7" fmla="*/ 1416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4" h="1416">
                <a:moveTo>
                  <a:pt x="1844" y="1416"/>
                </a:moveTo>
                <a:cubicBezTo>
                  <a:pt x="1844" y="1416"/>
                  <a:pt x="470" y="875"/>
                  <a:pt x="0" y="668"/>
                </a:cubicBezTo>
                <a:cubicBezTo>
                  <a:pt x="103" y="415"/>
                  <a:pt x="256" y="189"/>
                  <a:pt x="446" y="0"/>
                </a:cubicBezTo>
                <a:cubicBezTo>
                  <a:pt x="788" y="347"/>
                  <a:pt x="1844" y="1416"/>
                  <a:pt x="1844" y="1416"/>
                </a:cubicBezTo>
                <a:close/>
              </a:path>
            </a:pathLst>
          </a:custGeom>
          <a:solidFill>
            <a:srgbClr val="1BA3E2"/>
          </a:solidFill>
          <a:ln>
            <a:noFill/>
          </a:ln>
          <a:effectLst>
            <a:outerShdw blurRad="88900" dist="38100" dir="13500000" algn="br" rotWithShape="0">
              <a:prstClr val="black">
                <a:alpha val="13000"/>
              </a:prstClr>
            </a:outerShdw>
          </a:effec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s-MX" sz="1125"/>
          </a:p>
        </p:txBody>
      </p:sp>
      <p:sp>
        <p:nvSpPr>
          <p:cNvPr id="113" name="Freeform 10">
            <a:extLst>
              <a:ext uri="{FF2B5EF4-FFF2-40B4-BE49-F238E27FC236}">
                <a16:creationId xmlns:a16="http://schemas.microsoft.com/office/drawing/2014/main" id="{63748CD0-9FF5-CE47-B5E0-03F0A23182CB}"/>
              </a:ext>
            </a:extLst>
          </p:cNvPr>
          <p:cNvSpPr>
            <a:spLocks/>
          </p:cNvSpPr>
          <p:nvPr/>
        </p:nvSpPr>
        <p:spPr bwMode="auto">
          <a:xfrm flipH="1">
            <a:off x="13724" y="4548681"/>
            <a:ext cx="5555673" cy="2309320"/>
          </a:xfrm>
          <a:custGeom>
            <a:avLst/>
            <a:gdLst>
              <a:gd name="T0" fmla="*/ 17 w 2669"/>
              <a:gd name="T1" fmla="*/ 0 h 1110"/>
              <a:gd name="T2" fmla="*/ 2669 w 2669"/>
              <a:gd name="T3" fmla="*/ 1099 h 1110"/>
              <a:gd name="T4" fmla="*/ 2669 w 2669"/>
              <a:gd name="T5" fmla="*/ 1110 h 1110"/>
              <a:gd name="T6" fmla="*/ 2583 w 2669"/>
              <a:gd name="T7" fmla="*/ 1110 h 1110"/>
              <a:gd name="T8" fmla="*/ 0 w 2669"/>
              <a:gd name="T9" fmla="*/ 40 h 1110"/>
              <a:gd name="T10" fmla="*/ 17 w 2669"/>
              <a:gd name="T11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9" h="1110">
                <a:moveTo>
                  <a:pt x="17" y="0"/>
                </a:moveTo>
                <a:cubicBezTo>
                  <a:pt x="2669" y="1099"/>
                  <a:pt x="2669" y="1099"/>
                  <a:pt x="2669" y="1099"/>
                </a:cubicBezTo>
                <a:cubicBezTo>
                  <a:pt x="2669" y="1110"/>
                  <a:pt x="2669" y="1110"/>
                  <a:pt x="2669" y="1110"/>
                </a:cubicBezTo>
                <a:cubicBezTo>
                  <a:pt x="2583" y="1110"/>
                  <a:pt x="2583" y="1110"/>
                  <a:pt x="2583" y="1110"/>
                </a:cubicBezTo>
                <a:cubicBezTo>
                  <a:pt x="0" y="40"/>
                  <a:pt x="0" y="40"/>
                  <a:pt x="0" y="40"/>
                </a:cubicBezTo>
                <a:cubicBezTo>
                  <a:pt x="6" y="27"/>
                  <a:pt x="11" y="13"/>
                  <a:pt x="1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prstClr val="black">
                <a:alpha val="16000"/>
              </a:prstClr>
            </a:outerShdw>
          </a:effec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s-MX" sz="1125"/>
          </a:p>
        </p:txBody>
      </p:sp>
      <p:sp>
        <p:nvSpPr>
          <p:cNvPr id="114" name="Freeform 11">
            <a:extLst>
              <a:ext uri="{FF2B5EF4-FFF2-40B4-BE49-F238E27FC236}">
                <a16:creationId xmlns:a16="http://schemas.microsoft.com/office/drawing/2014/main" id="{D325209D-3CA6-E847-9265-401719A236ED}"/>
              </a:ext>
            </a:extLst>
          </p:cNvPr>
          <p:cNvSpPr>
            <a:spLocks/>
          </p:cNvSpPr>
          <p:nvPr/>
        </p:nvSpPr>
        <p:spPr bwMode="auto">
          <a:xfrm flipH="1">
            <a:off x="13724" y="2595602"/>
            <a:ext cx="4261013" cy="4262399"/>
          </a:xfrm>
          <a:custGeom>
            <a:avLst/>
            <a:gdLst>
              <a:gd name="T0" fmla="*/ 30 w 2047"/>
              <a:gd name="T1" fmla="*/ 0 h 2048"/>
              <a:gd name="T2" fmla="*/ 2047 w 2047"/>
              <a:gd name="T3" fmla="*/ 2017 h 2048"/>
              <a:gd name="T4" fmla="*/ 2047 w 2047"/>
              <a:gd name="T5" fmla="*/ 2048 h 2048"/>
              <a:gd name="T6" fmla="*/ 2017 w 2047"/>
              <a:gd name="T7" fmla="*/ 2048 h 2048"/>
              <a:gd name="T8" fmla="*/ 0 w 2047"/>
              <a:gd name="T9" fmla="*/ 31 h 2048"/>
              <a:gd name="T10" fmla="*/ 30 w 2047"/>
              <a:gd name="T11" fmla="*/ 0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47" h="2048">
                <a:moveTo>
                  <a:pt x="30" y="0"/>
                </a:moveTo>
                <a:cubicBezTo>
                  <a:pt x="2047" y="2017"/>
                  <a:pt x="2047" y="2017"/>
                  <a:pt x="2047" y="2017"/>
                </a:cubicBezTo>
                <a:cubicBezTo>
                  <a:pt x="2047" y="2048"/>
                  <a:pt x="2047" y="2048"/>
                  <a:pt x="2047" y="2048"/>
                </a:cubicBezTo>
                <a:cubicBezTo>
                  <a:pt x="2017" y="2048"/>
                  <a:pt x="2017" y="2048"/>
                  <a:pt x="2017" y="2048"/>
                </a:cubicBezTo>
                <a:cubicBezTo>
                  <a:pt x="0" y="31"/>
                  <a:pt x="0" y="31"/>
                  <a:pt x="0" y="31"/>
                </a:cubicBezTo>
                <a:cubicBezTo>
                  <a:pt x="10" y="20"/>
                  <a:pt x="20" y="10"/>
                  <a:pt x="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prstClr val="black">
                <a:alpha val="16000"/>
              </a:prstClr>
            </a:outerShdw>
          </a:effec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s-MX" sz="1125"/>
          </a:p>
        </p:txBody>
      </p:sp>
      <p:sp>
        <p:nvSpPr>
          <p:cNvPr id="115" name="Freeform 12">
            <a:extLst>
              <a:ext uri="{FF2B5EF4-FFF2-40B4-BE49-F238E27FC236}">
                <a16:creationId xmlns:a16="http://schemas.microsoft.com/office/drawing/2014/main" id="{219566BF-09D8-864E-8EB0-306FBB3DA975}"/>
              </a:ext>
            </a:extLst>
          </p:cNvPr>
          <p:cNvSpPr>
            <a:spLocks/>
          </p:cNvSpPr>
          <p:nvPr/>
        </p:nvSpPr>
        <p:spPr bwMode="auto">
          <a:xfrm flipH="1">
            <a:off x="13724" y="1303713"/>
            <a:ext cx="2309320" cy="5554288"/>
          </a:xfrm>
          <a:custGeom>
            <a:avLst/>
            <a:gdLst>
              <a:gd name="T0" fmla="*/ 40 w 1109"/>
              <a:gd name="T1" fmla="*/ 0 h 2669"/>
              <a:gd name="T2" fmla="*/ 1109 w 1109"/>
              <a:gd name="T3" fmla="*/ 2582 h 2669"/>
              <a:gd name="T4" fmla="*/ 1109 w 1109"/>
              <a:gd name="T5" fmla="*/ 2669 h 2669"/>
              <a:gd name="T6" fmla="*/ 1098 w 1109"/>
              <a:gd name="T7" fmla="*/ 2669 h 2669"/>
              <a:gd name="T8" fmla="*/ 0 w 1109"/>
              <a:gd name="T9" fmla="*/ 17 h 2669"/>
              <a:gd name="T10" fmla="*/ 40 w 1109"/>
              <a:gd name="T11" fmla="*/ 0 h 2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09" h="2669">
                <a:moveTo>
                  <a:pt x="40" y="0"/>
                </a:moveTo>
                <a:cubicBezTo>
                  <a:pt x="1109" y="2582"/>
                  <a:pt x="1109" y="2582"/>
                  <a:pt x="1109" y="2582"/>
                </a:cubicBezTo>
                <a:cubicBezTo>
                  <a:pt x="1109" y="2669"/>
                  <a:pt x="1109" y="2669"/>
                  <a:pt x="1109" y="2669"/>
                </a:cubicBezTo>
                <a:cubicBezTo>
                  <a:pt x="1098" y="2669"/>
                  <a:pt x="1098" y="2669"/>
                  <a:pt x="1098" y="2669"/>
                </a:cubicBezTo>
                <a:cubicBezTo>
                  <a:pt x="0" y="17"/>
                  <a:pt x="0" y="17"/>
                  <a:pt x="0" y="17"/>
                </a:cubicBezTo>
                <a:cubicBezTo>
                  <a:pt x="13" y="11"/>
                  <a:pt x="26" y="5"/>
                  <a:pt x="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prstClr val="black">
                <a:alpha val="16000"/>
              </a:prstClr>
            </a:outerShdw>
          </a:effec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s-MX" sz="1125"/>
          </a:p>
        </p:txBody>
      </p:sp>
      <p:sp>
        <p:nvSpPr>
          <p:cNvPr id="116" name="TextBox 81">
            <a:extLst>
              <a:ext uri="{FF2B5EF4-FFF2-40B4-BE49-F238E27FC236}">
                <a16:creationId xmlns:a16="http://schemas.microsoft.com/office/drawing/2014/main" id="{072B14C6-D50C-8447-9D6F-A085EED3468A}"/>
              </a:ext>
            </a:extLst>
          </p:cNvPr>
          <p:cNvSpPr txBox="1"/>
          <p:nvPr/>
        </p:nvSpPr>
        <p:spPr>
          <a:xfrm>
            <a:off x="2089434" y="2923573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90 %</a:t>
            </a:r>
          </a:p>
        </p:txBody>
      </p:sp>
      <p:sp>
        <p:nvSpPr>
          <p:cNvPr id="117" name="TextBox 82">
            <a:extLst>
              <a:ext uri="{FF2B5EF4-FFF2-40B4-BE49-F238E27FC236}">
                <a16:creationId xmlns:a16="http://schemas.microsoft.com/office/drawing/2014/main" id="{36122499-E0FC-B64D-B4B8-E4A9D51E78FD}"/>
              </a:ext>
            </a:extLst>
          </p:cNvPr>
          <p:cNvSpPr txBox="1"/>
          <p:nvPr/>
        </p:nvSpPr>
        <p:spPr>
          <a:xfrm>
            <a:off x="386910" y="2692076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70 %</a:t>
            </a:r>
          </a:p>
        </p:txBody>
      </p:sp>
      <p:sp>
        <p:nvSpPr>
          <p:cNvPr id="118" name="TextBox 83">
            <a:extLst>
              <a:ext uri="{FF2B5EF4-FFF2-40B4-BE49-F238E27FC236}">
                <a16:creationId xmlns:a16="http://schemas.microsoft.com/office/drawing/2014/main" id="{9868988B-3B2D-C34F-A884-78F4ADF4B2C7}"/>
              </a:ext>
            </a:extLst>
          </p:cNvPr>
          <p:cNvSpPr txBox="1"/>
          <p:nvPr/>
        </p:nvSpPr>
        <p:spPr>
          <a:xfrm>
            <a:off x="3033896" y="4286642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80 %</a:t>
            </a:r>
          </a:p>
        </p:txBody>
      </p:sp>
      <p:sp>
        <p:nvSpPr>
          <p:cNvPr id="119" name="TextBox 84">
            <a:extLst>
              <a:ext uri="{FF2B5EF4-FFF2-40B4-BE49-F238E27FC236}">
                <a16:creationId xmlns:a16="http://schemas.microsoft.com/office/drawing/2014/main" id="{2831103D-E52C-8448-80DC-8E8BAF9873FD}"/>
              </a:ext>
            </a:extLst>
          </p:cNvPr>
          <p:cNvSpPr txBox="1"/>
          <p:nvPr/>
        </p:nvSpPr>
        <p:spPr>
          <a:xfrm>
            <a:off x="3540475" y="5808680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</a:t>
            </a:r>
          </a:p>
        </p:txBody>
      </p:sp>
      <p:sp>
        <p:nvSpPr>
          <p:cNvPr id="131" name="Oval 49">
            <a:extLst>
              <a:ext uri="{FF2B5EF4-FFF2-40B4-BE49-F238E27FC236}">
                <a16:creationId xmlns:a16="http://schemas.microsoft.com/office/drawing/2014/main" id="{63EE0EC8-570B-2F40-B428-C180B6DC24B7}"/>
              </a:ext>
            </a:extLst>
          </p:cNvPr>
          <p:cNvSpPr/>
          <p:nvPr/>
        </p:nvSpPr>
        <p:spPr>
          <a:xfrm>
            <a:off x="6965401" y="3212060"/>
            <a:ext cx="507321" cy="507321"/>
          </a:xfrm>
          <a:prstGeom prst="ellipse">
            <a:avLst/>
          </a:prstGeom>
          <a:solidFill>
            <a:srgbClr val="127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125"/>
          </a:p>
        </p:txBody>
      </p:sp>
      <p:sp>
        <p:nvSpPr>
          <p:cNvPr id="133" name="Oval 49">
            <a:extLst>
              <a:ext uri="{FF2B5EF4-FFF2-40B4-BE49-F238E27FC236}">
                <a16:creationId xmlns:a16="http://schemas.microsoft.com/office/drawing/2014/main" id="{53A4FFF9-E77A-7542-BFBE-9B5354831E10}"/>
              </a:ext>
            </a:extLst>
          </p:cNvPr>
          <p:cNvSpPr/>
          <p:nvPr/>
        </p:nvSpPr>
        <p:spPr>
          <a:xfrm>
            <a:off x="6965401" y="4138235"/>
            <a:ext cx="507321" cy="507321"/>
          </a:xfrm>
          <a:prstGeom prst="ellipse">
            <a:avLst/>
          </a:prstGeom>
          <a:solidFill>
            <a:srgbClr val="1BA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125"/>
          </a:p>
        </p:txBody>
      </p:sp>
      <p:sp>
        <p:nvSpPr>
          <p:cNvPr id="135" name="Oval 49">
            <a:extLst>
              <a:ext uri="{FF2B5EF4-FFF2-40B4-BE49-F238E27FC236}">
                <a16:creationId xmlns:a16="http://schemas.microsoft.com/office/drawing/2014/main" id="{F51AEA4E-1662-394C-AE84-FAC793EF04A8}"/>
              </a:ext>
            </a:extLst>
          </p:cNvPr>
          <p:cNvSpPr/>
          <p:nvPr/>
        </p:nvSpPr>
        <p:spPr>
          <a:xfrm>
            <a:off x="6965401" y="5016541"/>
            <a:ext cx="507321" cy="507321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125"/>
          </a:p>
        </p:txBody>
      </p:sp>
      <p:sp>
        <p:nvSpPr>
          <p:cNvPr id="137" name="Rectangle 41">
            <a:extLst>
              <a:ext uri="{FF2B5EF4-FFF2-40B4-BE49-F238E27FC236}">
                <a16:creationId xmlns:a16="http://schemas.microsoft.com/office/drawing/2014/main" id="{D21E5B6C-9ACA-E14C-BB88-DA3E4CF4B30F}"/>
              </a:ext>
            </a:extLst>
          </p:cNvPr>
          <p:cNvSpPr/>
          <p:nvPr/>
        </p:nvSpPr>
        <p:spPr>
          <a:xfrm>
            <a:off x="7694688" y="3250137"/>
            <a:ext cx="2820912" cy="394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MX" b="1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</p:txBody>
      </p:sp>
      <p:sp>
        <p:nvSpPr>
          <p:cNvPr id="138" name="Rectangle 41">
            <a:extLst>
              <a:ext uri="{FF2B5EF4-FFF2-40B4-BE49-F238E27FC236}">
                <a16:creationId xmlns:a16="http://schemas.microsoft.com/office/drawing/2014/main" id="{CEFE6A8F-3A93-E74E-B40A-925470F8DBA3}"/>
              </a:ext>
            </a:extLst>
          </p:cNvPr>
          <p:cNvSpPr/>
          <p:nvPr/>
        </p:nvSpPr>
        <p:spPr>
          <a:xfrm>
            <a:off x="7694688" y="4150501"/>
            <a:ext cx="2820912" cy="394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MX" b="1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</p:txBody>
      </p:sp>
      <p:sp>
        <p:nvSpPr>
          <p:cNvPr id="139" name="Rectangle 41">
            <a:extLst>
              <a:ext uri="{FF2B5EF4-FFF2-40B4-BE49-F238E27FC236}">
                <a16:creationId xmlns:a16="http://schemas.microsoft.com/office/drawing/2014/main" id="{5F1C459E-F23A-EC47-BFCC-4AB4368B8D93}"/>
              </a:ext>
            </a:extLst>
          </p:cNvPr>
          <p:cNvSpPr/>
          <p:nvPr/>
        </p:nvSpPr>
        <p:spPr>
          <a:xfrm>
            <a:off x="7694688" y="5079607"/>
            <a:ext cx="2820912" cy="394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MX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780F276-3D61-CF40-8155-D5233100A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24</a:t>
            </a:fld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05D51CE6-37DC-7E45-B199-A17E9D559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2024" y="2472053"/>
            <a:ext cx="254075" cy="254075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265D3EFD-AADE-194B-A0FC-7B9C30B5D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2024" y="3339139"/>
            <a:ext cx="254075" cy="254075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B61B21FF-02A7-F041-807E-B4251D2AA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2024" y="4264099"/>
            <a:ext cx="254075" cy="254075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3806A3FF-6D24-7C4E-9F99-340EA283F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2024" y="5147228"/>
            <a:ext cx="254075" cy="25407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503D8EF-549B-AD48-B1CA-BB4C1EAD6379}"/>
              </a:ext>
            </a:extLst>
          </p:cNvPr>
          <p:cNvSpPr/>
          <p:nvPr/>
        </p:nvSpPr>
        <p:spPr>
          <a:xfrm>
            <a:off x="362076" y="3033975"/>
            <a:ext cx="8322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  <a:endParaRPr lang="es-MX" sz="1400">
              <a:solidFill>
                <a:schemeClr val="bg1"/>
              </a:solidFill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17084988-5DD5-384E-B265-1F1BA0A76493}"/>
              </a:ext>
            </a:extLst>
          </p:cNvPr>
          <p:cNvSpPr/>
          <p:nvPr/>
        </p:nvSpPr>
        <p:spPr>
          <a:xfrm>
            <a:off x="2039554" y="3279130"/>
            <a:ext cx="8322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  <a:endParaRPr lang="es-MX" sz="1400">
              <a:solidFill>
                <a:schemeClr val="bg1"/>
              </a:solidFill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A14A03F-3F15-0B49-B1D5-29885B8871A8}"/>
              </a:ext>
            </a:extLst>
          </p:cNvPr>
          <p:cNvSpPr/>
          <p:nvPr/>
        </p:nvSpPr>
        <p:spPr>
          <a:xfrm>
            <a:off x="3003868" y="4667171"/>
            <a:ext cx="8322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  <a:endParaRPr lang="es-MX" sz="1400">
              <a:solidFill>
                <a:schemeClr val="bg1"/>
              </a:solidFill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1FCBF4E1-B381-C042-8326-C54B7FD440D6}"/>
              </a:ext>
            </a:extLst>
          </p:cNvPr>
          <p:cNvSpPr/>
          <p:nvPr/>
        </p:nvSpPr>
        <p:spPr>
          <a:xfrm>
            <a:off x="3509700" y="6160655"/>
            <a:ext cx="8322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  <a:endParaRPr lang="es-MX" sz="1400">
              <a:solidFill>
                <a:schemeClr val="bg1"/>
              </a:solidFill>
            </a:endParaRP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54B8795E-7B3E-2849-B20B-026D71B39BE3}"/>
              </a:ext>
            </a:extLst>
          </p:cNvPr>
          <p:cNvSpPr txBox="1">
            <a:spLocks/>
          </p:cNvSpPr>
          <p:nvPr/>
        </p:nvSpPr>
        <p:spPr>
          <a:xfrm>
            <a:off x="0" y="397512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9C172607-47D2-094C-AF6E-E0E7503032AA}"/>
              </a:ext>
            </a:extLst>
          </p:cNvPr>
          <p:cNvSpPr txBox="1">
            <a:spLocks/>
          </p:cNvSpPr>
          <p:nvPr/>
        </p:nvSpPr>
        <p:spPr>
          <a:xfrm>
            <a:off x="0" y="772027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46" name="Gráfico 45">
            <a:extLst>
              <a:ext uri="{FF2B5EF4-FFF2-40B4-BE49-F238E27FC236}">
                <a16:creationId xmlns:a16="http://schemas.microsoft.com/office/drawing/2014/main" id="{8C746DDA-0AAB-074F-A064-4C3909536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7699" y="1398884"/>
            <a:ext cx="7366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40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599795"/>
              </p:ext>
            </p:extLst>
          </p:nvPr>
        </p:nvGraphicFramePr>
        <p:xfrm>
          <a:off x="1524000" y="2114855"/>
          <a:ext cx="9144000" cy="3598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88329132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98375604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5558636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62619950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6139382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70621861"/>
                    </a:ext>
                  </a:extLst>
                </a:gridCol>
              </a:tblGrid>
              <a:tr h="4497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Texto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editable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7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Texto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editable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A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Texto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editable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3A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Texto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editable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7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Texto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editable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A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Texto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editable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3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180050"/>
                  </a:ext>
                </a:extLst>
              </a:tr>
              <a:tr h="44978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Texto editable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004110"/>
                  </a:ext>
                </a:extLst>
              </a:tr>
              <a:tr h="44978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Texto editable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755630"/>
                  </a:ext>
                </a:extLst>
              </a:tr>
              <a:tr h="44978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Texto editable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123879"/>
                  </a:ext>
                </a:extLst>
              </a:tr>
              <a:tr h="44978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Texto editable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126002"/>
                  </a:ext>
                </a:extLst>
              </a:tr>
              <a:tr h="44978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Texto editable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466982"/>
                  </a:ext>
                </a:extLst>
              </a:tr>
              <a:tr h="44978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Texto editable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086554"/>
                  </a:ext>
                </a:extLst>
              </a:tr>
              <a:tr h="44978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Texto editable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911283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589567"/>
                  </a:ext>
                </a:extLst>
              </a:tr>
            </a:tbl>
          </a:graphicData>
        </a:graphic>
      </p:graphicFrame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A4F9804-93EC-3149-805A-2A5BAC1B0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/>
          <a:p>
            <a:fld id="{FA36A776-E82A-DB4C-BEC6-9E86C7D9FDA4}" type="slidenum">
              <a:rPr lang="es-MX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es-MX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607426D5-4647-D64B-B68C-829806FF8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7699" y="1398884"/>
            <a:ext cx="736600" cy="165100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1CD71B68-9AAA-5348-9094-B8603CB3CBA3}"/>
              </a:ext>
            </a:extLst>
          </p:cNvPr>
          <p:cNvSpPr txBox="1">
            <a:spLocks/>
          </p:cNvSpPr>
          <p:nvPr/>
        </p:nvSpPr>
        <p:spPr>
          <a:xfrm>
            <a:off x="0" y="397512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F495F0BD-24EF-344D-9B25-BE9441ECB010}"/>
              </a:ext>
            </a:extLst>
          </p:cNvPr>
          <p:cNvSpPr txBox="1">
            <a:spLocks/>
          </p:cNvSpPr>
          <p:nvPr/>
        </p:nvSpPr>
        <p:spPr>
          <a:xfrm>
            <a:off x="0" y="772027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</p:spTree>
    <p:extLst>
      <p:ext uri="{BB962C8B-B14F-4D97-AF65-F5344CB8AC3E}">
        <p14:creationId xmlns:p14="http://schemas.microsoft.com/office/powerpoint/2010/main" val="42161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>
            <a:extLst>
              <a:ext uri="{FF2B5EF4-FFF2-40B4-BE49-F238E27FC236}">
                <a16:creationId xmlns:a16="http://schemas.microsoft.com/office/drawing/2014/main" id="{512E3832-85A4-1A4C-AACB-B9AE061894C5}"/>
              </a:ext>
            </a:extLst>
          </p:cNvPr>
          <p:cNvSpPr/>
          <p:nvPr/>
        </p:nvSpPr>
        <p:spPr>
          <a:xfrm>
            <a:off x="0" y="1872745"/>
            <a:ext cx="6102942" cy="41871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1BA3E2"/>
              </a:solidFill>
            </a:endParaRPr>
          </a:p>
        </p:txBody>
      </p:sp>
      <p:sp>
        <p:nvSpPr>
          <p:cNvPr id="2" name="Freeform 6"/>
          <p:cNvSpPr>
            <a:spLocks/>
          </p:cNvSpPr>
          <p:nvPr/>
        </p:nvSpPr>
        <p:spPr bwMode="auto">
          <a:xfrm>
            <a:off x="4824354" y="3146489"/>
            <a:ext cx="2536228" cy="913437"/>
          </a:xfrm>
          <a:custGeom>
            <a:avLst/>
            <a:gdLst>
              <a:gd name="T0" fmla="*/ 1426 w 1802"/>
              <a:gd name="T1" fmla="*/ 0 h 649"/>
              <a:gd name="T2" fmla="*/ 376 w 1802"/>
              <a:gd name="T3" fmla="*/ 0 h 649"/>
              <a:gd name="T4" fmla="*/ 0 w 1802"/>
              <a:gd name="T5" fmla="*/ 649 h 649"/>
              <a:gd name="T6" fmla="*/ 1802 w 1802"/>
              <a:gd name="T7" fmla="*/ 649 h 649"/>
              <a:gd name="T8" fmla="*/ 1426 w 1802"/>
              <a:gd name="T9" fmla="*/ 0 h 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02" h="649">
                <a:moveTo>
                  <a:pt x="1426" y="0"/>
                </a:moveTo>
                <a:lnTo>
                  <a:pt x="376" y="0"/>
                </a:lnTo>
                <a:lnTo>
                  <a:pt x="0" y="649"/>
                </a:lnTo>
                <a:lnTo>
                  <a:pt x="1802" y="649"/>
                </a:lnTo>
                <a:lnTo>
                  <a:pt x="1426" y="0"/>
                </a:lnTo>
                <a:close/>
              </a:path>
            </a:pathLst>
          </a:custGeom>
          <a:solidFill>
            <a:srgbClr val="1BA3E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Freeform 7"/>
          <p:cNvSpPr>
            <a:spLocks/>
          </p:cNvSpPr>
          <p:nvPr/>
        </p:nvSpPr>
        <p:spPr bwMode="auto">
          <a:xfrm>
            <a:off x="4302190" y="4059925"/>
            <a:ext cx="3581965" cy="902177"/>
          </a:xfrm>
          <a:custGeom>
            <a:avLst/>
            <a:gdLst>
              <a:gd name="T0" fmla="*/ 2173 w 2545"/>
              <a:gd name="T1" fmla="*/ 0 h 641"/>
              <a:gd name="T2" fmla="*/ 371 w 2545"/>
              <a:gd name="T3" fmla="*/ 0 h 641"/>
              <a:gd name="T4" fmla="*/ 0 w 2545"/>
              <a:gd name="T5" fmla="*/ 641 h 641"/>
              <a:gd name="T6" fmla="*/ 2545 w 2545"/>
              <a:gd name="T7" fmla="*/ 641 h 641"/>
              <a:gd name="T8" fmla="*/ 2173 w 2545"/>
              <a:gd name="T9" fmla="*/ 0 h 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5" h="641">
                <a:moveTo>
                  <a:pt x="2173" y="0"/>
                </a:moveTo>
                <a:lnTo>
                  <a:pt x="371" y="0"/>
                </a:lnTo>
                <a:lnTo>
                  <a:pt x="0" y="641"/>
                </a:lnTo>
                <a:lnTo>
                  <a:pt x="2545" y="641"/>
                </a:lnTo>
                <a:lnTo>
                  <a:pt x="2173" y="0"/>
                </a:lnTo>
                <a:close/>
              </a:path>
            </a:pathLst>
          </a:custGeom>
          <a:solidFill>
            <a:srgbClr val="1277C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Freeform 8"/>
          <p:cNvSpPr>
            <a:spLocks/>
          </p:cNvSpPr>
          <p:nvPr/>
        </p:nvSpPr>
        <p:spPr bwMode="auto">
          <a:xfrm>
            <a:off x="3664614" y="4962102"/>
            <a:ext cx="4855708" cy="1097812"/>
          </a:xfrm>
          <a:custGeom>
            <a:avLst/>
            <a:gdLst>
              <a:gd name="T0" fmla="*/ 453 w 3450"/>
              <a:gd name="T1" fmla="*/ 0 h 780"/>
              <a:gd name="T2" fmla="*/ 0 w 3450"/>
              <a:gd name="T3" fmla="*/ 780 h 780"/>
              <a:gd name="T4" fmla="*/ 3450 w 3450"/>
              <a:gd name="T5" fmla="*/ 780 h 780"/>
              <a:gd name="T6" fmla="*/ 2998 w 3450"/>
              <a:gd name="T7" fmla="*/ 0 h 780"/>
              <a:gd name="T8" fmla="*/ 453 w 3450"/>
              <a:gd name="T9" fmla="*/ 0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50" h="780">
                <a:moveTo>
                  <a:pt x="453" y="0"/>
                </a:moveTo>
                <a:lnTo>
                  <a:pt x="0" y="780"/>
                </a:lnTo>
                <a:lnTo>
                  <a:pt x="3450" y="780"/>
                </a:lnTo>
                <a:lnTo>
                  <a:pt x="2998" y="0"/>
                </a:lnTo>
                <a:lnTo>
                  <a:pt x="453" y="0"/>
                </a:lnTo>
                <a:close/>
              </a:path>
            </a:pathLst>
          </a:custGeom>
          <a:solidFill>
            <a:srgbClr val="0330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>
            <a:off x="5353556" y="1872745"/>
            <a:ext cx="1477824" cy="1273744"/>
          </a:xfrm>
          <a:custGeom>
            <a:avLst/>
            <a:gdLst>
              <a:gd name="T0" fmla="*/ 525 w 1050"/>
              <a:gd name="T1" fmla="*/ 0 h 905"/>
              <a:gd name="T2" fmla="*/ 0 w 1050"/>
              <a:gd name="T3" fmla="*/ 905 h 905"/>
              <a:gd name="T4" fmla="*/ 1050 w 1050"/>
              <a:gd name="T5" fmla="*/ 905 h 905"/>
              <a:gd name="T6" fmla="*/ 525 w 1050"/>
              <a:gd name="T7" fmla="*/ 0 h 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50" h="905">
                <a:moveTo>
                  <a:pt x="525" y="0"/>
                </a:moveTo>
                <a:lnTo>
                  <a:pt x="0" y="905"/>
                </a:lnTo>
                <a:lnTo>
                  <a:pt x="1050" y="905"/>
                </a:lnTo>
                <a:lnTo>
                  <a:pt x="525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Oval 12"/>
          <p:cNvSpPr/>
          <p:nvPr/>
        </p:nvSpPr>
        <p:spPr>
          <a:xfrm>
            <a:off x="6739108" y="3136215"/>
            <a:ext cx="787400" cy="787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Oval 4"/>
          <p:cNvSpPr/>
          <p:nvPr/>
        </p:nvSpPr>
        <p:spPr>
          <a:xfrm>
            <a:off x="7749272" y="5090379"/>
            <a:ext cx="787400" cy="787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Oval 15"/>
          <p:cNvSpPr/>
          <p:nvPr/>
        </p:nvSpPr>
        <p:spPr>
          <a:xfrm>
            <a:off x="7240859" y="4084986"/>
            <a:ext cx="787400" cy="787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6" name="Text Placeholder 4"/>
          <p:cNvSpPr txBox="1">
            <a:spLocks/>
          </p:cNvSpPr>
          <p:nvPr/>
        </p:nvSpPr>
        <p:spPr>
          <a:xfrm>
            <a:off x="5323427" y="3435586"/>
            <a:ext cx="1498846" cy="4178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None/>
              <a:defRPr/>
            </a:pPr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</a:t>
            </a:r>
            <a:r>
              <a:rPr lang="es-MX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sp>
        <p:nvSpPr>
          <p:cNvPr id="50" name="Text Placeholder 4"/>
          <p:cNvSpPr txBox="1">
            <a:spLocks/>
          </p:cNvSpPr>
          <p:nvPr/>
        </p:nvSpPr>
        <p:spPr>
          <a:xfrm>
            <a:off x="7689648" y="2708860"/>
            <a:ext cx="3456142" cy="7241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s-MX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wisi enim </a:t>
            </a:r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minim veniam, quis nostrud exerci tation ullamcorper nibh euismod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689648" y="2389320"/>
            <a:ext cx="217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solidFill>
                  <a:srgbClr val="1BA3E2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Opción 1</a:t>
            </a:r>
          </a:p>
        </p:txBody>
      </p:sp>
      <p:sp>
        <p:nvSpPr>
          <p:cNvPr id="53" name="Text Placeholder 4"/>
          <p:cNvSpPr txBox="1">
            <a:spLocks/>
          </p:cNvSpPr>
          <p:nvPr/>
        </p:nvSpPr>
        <p:spPr>
          <a:xfrm>
            <a:off x="8305259" y="3874843"/>
            <a:ext cx="3437485" cy="7241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s-MX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wisi enim </a:t>
            </a:r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minim veniam, quis nostrud exerci tation ullamcorper nibh euismod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05259" y="3555303"/>
            <a:ext cx="217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solidFill>
                  <a:srgbClr val="1277C6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Opción 2</a:t>
            </a:r>
          </a:p>
        </p:txBody>
      </p:sp>
      <p:sp>
        <p:nvSpPr>
          <p:cNvPr id="56" name="Text Placeholder 4"/>
          <p:cNvSpPr txBox="1">
            <a:spLocks/>
          </p:cNvSpPr>
          <p:nvPr/>
        </p:nvSpPr>
        <p:spPr>
          <a:xfrm>
            <a:off x="8775520" y="5167212"/>
            <a:ext cx="3437485" cy="7241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s-MX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wisi enim </a:t>
            </a:r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minim veniam, quis nostrud exerci tation ullamcorper nibh euismod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775520" y="4847672"/>
            <a:ext cx="217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solidFill>
                  <a:srgbClr val="033057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Opción 3</a:t>
            </a:r>
          </a:p>
        </p:txBody>
      </p:sp>
      <p:sp>
        <p:nvSpPr>
          <p:cNvPr id="52" name="TextBox 30">
            <a:extLst>
              <a:ext uri="{FF2B5EF4-FFF2-40B4-BE49-F238E27FC236}">
                <a16:creationId xmlns:a16="http://schemas.microsoft.com/office/drawing/2014/main" id="{596304A8-02D0-FD40-8B80-8E14E4B50542}"/>
              </a:ext>
            </a:extLst>
          </p:cNvPr>
          <p:cNvSpPr txBox="1"/>
          <p:nvPr/>
        </p:nvSpPr>
        <p:spPr>
          <a:xfrm>
            <a:off x="915268" y="3292304"/>
            <a:ext cx="3338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ko-KR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elit. </a:t>
            </a:r>
            <a:r>
              <a:rPr lang="es-MX" altLang="ko-K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Aenean commodo ligula eget dolor.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3E80A5B-3301-CC4A-B974-C0BF8F1C62F4}"/>
              </a:ext>
            </a:extLst>
          </p:cNvPr>
          <p:cNvSpPr txBox="1"/>
          <p:nvPr/>
        </p:nvSpPr>
        <p:spPr>
          <a:xfrm>
            <a:off x="10795000" y="393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/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13356FE4-E3BC-E34D-B295-0F7BDD5F8E83}"/>
              </a:ext>
            </a:extLst>
          </p:cNvPr>
          <p:cNvSpPr txBox="1">
            <a:spLocks/>
          </p:cNvSpPr>
          <p:nvPr/>
        </p:nvSpPr>
        <p:spPr>
          <a:xfrm>
            <a:off x="5323427" y="4349986"/>
            <a:ext cx="1498846" cy="4178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None/>
              <a:defRPr/>
            </a:pPr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</a:t>
            </a:r>
            <a:r>
              <a:rPr lang="es-MX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81C47B5D-E747-F349-865C-424A55AA16FE}"/>
              </a:ext>
            </a:extLst>
          </p:cNvPr>
          <p:cNvSpPr txBox="1">
            <a:spLocks/>
          </p:cNvSpPr>
          <p:nvPr/>
        </p:nvSpPr>
        <p:spPr>
          <a:xfrm>
            <a:off x="5323427" y="5378686"/>
            <a:ext cx="1498846" cy="4178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None/>
              <a:defRPr/>
            </a:pPr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</a:t>
            </a:r>
            <a:r>
              <a:rPr lang="es-MX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9E925D0-218F-874B-A18B-2D627D0A9522}"/>
              </a:ext>
            </a:extLst>
          </p:cNvPr>
          <p:cNvCxnSpPr/>
          <p:nvPr/>
        </p:nvCxnSpPr>
        <p:spPr>
          <a:xfrm>
            <a:off x="1016868" y="3121850"/>
            <a:ext cx="1050489" cy="0"/>
          </a:xfrm>
          <a:prstGeom prst="line">
            <a:avLst/>
          </a:prstGeom>
          <a:ln w="38100">
            <a:solidFill>
              <a:srgbClr val="1BA3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3E180C-347D-5A42-B40A-D65FFF11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26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C9A71E25-61AB-014D-87B7-F3250E9CD960}"/>
              </a:ext>
            </a:extLst>
          </p:cNvPr>
          <p:cNvSpPr txBox="1">
            <a:spLocks/>
          </p:cNvSpPr>
          <p:nvPr/>
        </p:nvSpPr>
        <p:spPr>
          <a:xfrm>
            <a:off x="0" y="397512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A3ABBA85-45E1-0748-B9B4-9FEC4FA7EE8E}"/>
              </a:ext>
            </a:extLst>
          </p:cNvPr>
          <p:cNvSpPr txBox="1">
            <a:spLocks/>
          </p:cNvSpPr>
          <p:nvPr/>
        </p:nvSpPr>
        <p:spPr>
          <a:xfrm>
            <a:off x="0" y="772027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34" name="Gráfico 33">
            <a:extLst>
              <a:ext uri="{FF2B5EF4-FFF2-40B4-BE49-F238E27FC236}">
                <a16:creationId xmlns:a16="http://schemas.microsoft.com/office/drawing/2014/main" id="{8DEDE266-CB15-AB4A-B604-9EE90DBF6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7699" y="1398884"/>
            <a:ext cx="736600" cy="165100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D05F8508-B74B-4C4F-8462-0D2DD27E9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9955" y="3372297"/>
            <a:ext cx="338174" cy="338174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449A8D57-EC24-4748-B173-27FB329D2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65472" y="4309599"/>
            <a:ext cx="338174" cy="338174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8E5D422A-4B42-2C41-8C69-593DEF3E07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5460" y="5330212"/>
            <a:ext cx="338174" cy="338174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08661F7B-F2B4-A846-A4B6-3506780238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13764" y="2553549"/>
            <a:ext cx="338174" cy="33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67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A4F9804-93EC-3149-805A-2A5BAC1B0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/>
          <a:p>
            <a:fld id="{FA36A776-E82A-DB4C-BEC6-9E86C7D9FDA4}" type="slidenum">
              <a:rPr lang="es-MX" smtClean="0">
                <a:solidFill>
                  <a:schemeClr val="bg1"/>
                </a:solidFill>
              </a:rPr>
              <a:pPr/>
              <a:t>27</a:t>
            </a:fld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E5D91B5-770C-E347-BD87-B5C062A97606}"/>
              </a:ext>
            </a:extLst>
          </p:cNvPr>
          <p:cNvSpPr txBox="1">
            <a:spLocks/>
          </p:cNvSpPr>
          <p:nvPr/>
        </p:nvSpPr>
        <p:spPr>
          <a:xfrm>
            <a:off x="0" y="397512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  <a:endParaRPr lang="ko-KR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32CA2746-9046-B647-9665-2666693EA4FE}"/>
              </a:ext>
            </a:extLst>
          </p:cNvPr>
          <p:cNvSpPr txBox="1">
            <a:spLocks/>
          </p:cNvSpPr>
          <p:nvPr/>
        </p:nvSpPr>
        <p:spPr>
          <a:xfrm>
            <a:off x="0" y="772027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607426D5-4647-D64B-B68C-829806FF8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7699" y="1398884"/>
            <a:ext cx="736600" cy="165100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888E66AF-6859-CA4F-A420-26544E652FB9}"/>
              </a:ext>
            </a:extLst>
          </p:cNvPr>
          <p:cNvSpPr>
            <a:spLocks/>
          </p:cNvSpPr>
          <p:nvPr/>
        </p:nvSpPr>
        <p:spPr bwMode="auto">
          <a:xfrm rot="18968595">
            <a:off x="5784409" y="1960450"/>
            <a:ext cx="2294750" cy="2291403"/>
          </a:xfrm>
          <a:custGeom>
            <a:avLst/>
            <a:gdLst>
              <a:gd name="T0" fmla="*/ 1288 w 8229"/>
              <a:gd name="T1" fmla="*/ 7829 h 8212"/>
              <a:gd name="T2" fmla="*/ 1703 w 8229"/>
              <a:gd name="T3" fmla="*/ 7762 h 8212"/>
              <a:gd name="T4" fmla="*/ 1986 w 8229"/>
              <a:gd name="T5" fmla="*/ 7532 h 8212"/>
              <a:gd name="T6" fmla="*/ 2165 w 8229"/>
              <a:gd name="T7" fmla="*/ 7135 h 8212"/>
              <a:gd name="T8" fmla="*/ 2362 w 8229"/>
              <a:gd name="T9" fmla="*/ 6728 h 8212"/>
              <a:gd name="T10" fmla="*/ 2549 w 8229"/>
              <a:gd name="T11" fmla="*/ 6605 h 8212"/>
              <a:gd name="T12" fmla="*/ 2784 w 8229"/>
              <a:gd name="T13" fmla="*/ 6610 h 8212"/>
              <a:gd name="T14" fmla="*/ 3226 w 8229"/>
              <a:gd name="T15" fmla="*/ 6968 h 8212"/>
              <a:gd name="T16" fmla="*/ 4111 w 8229"/>
              <a:gd name="T17" fmla="*/ 8212 h 8212"/>
              <a:gd name="T18" fmla="*/ 4831 w 8229"/>
              <a:gd name="T19" fmla="*/ 7179 h 8212"/>
              <a:gd name="T20" fmla="*/ 5210 w 8229"/>
              <a:gd name="T21" fmla="*/ 6869 h 8212"/>
              <a:gd name="T22" fmla="*/ 5483 w 8229"/>
              <a:gd name="T23" fmla="*/ 6851 h 8212"/>
              <a:gd name="T24" fmla="*/ 5768 w 8229"/>
              <a:gd name="T25" fmla="*/ 6979 h 8212"/>
              <a:gd name="T26" fmla="*/ 6126 w 8229"/>
              <a:gd name="T27" fmla="*/ 7396 h 8212"/>
              <a:gd name="T28" fmla="*/ 6676 w 8229"/>
              <a:gd name="T29" fmla="*/ 7944 h 8212"/>
              <a:gd name="T30" fmla="*/ 7060 w 8229"/>
              <a:gd name="T31" fmla="*/ 7979 h 8212"/>
              <a:gd name="T32" fmla="*/ 7473 w 8229"/>
              <a:gd name="T33" fmla="*/ 7726 h 8212"/>
              <a:gd name="T34" fmla="*/ 7758 w 8229"/>
              <a:gd name="T35" fmla="*/ 7221 h 8212"/>
              <a:gd name="T36" fmla="*/ 7751 w 8229"/>
              <a:gd name="T37" fmla="*/ 6588 h 8212"/>
              <a:gd name="T38" fmla="*/ 7402 w 8229"/>
              <a:gd name="T39" fmla="*/ 6212 h 8212"/>
              <a:gd name="T40" fmla="*/ 6846 w 8229"/>
              <a:gd name="T41" fmla="*/ 5974 h 8212"/>
              <a:gd name="T42" fmla="*/ 6573 w 8229"/>
              <a:gd name="T43" fmla="*/ 5679 h 8212"/>
              <a:gd name="T44" fmla="*/ 6608 w 8229"/>
              <a:gd name="T45" fmla="*/ 5402 h 8212"/>
              <a:gd name="T46" fmla="*/ 6804 w 8229"/>
              <a:gd name="T47" fmla="*/ 5135 h 8212"/>
              <a:gd name="T48" fmla="*/ 7875 w 8229"/>
              <a:gd name="T49" fmla="*/ 4334 h 8212"/>
              <a:gd name="T50" fmla="*/ 7588 w 8229"/>
              <a:gd name="T51" fmla="*/ 3170 h 8212"/>
              <a:gd name="T52" fmla="*/ 7020 w 8229"/>
              <a:gd name="T53" fmla="*/ 2555 h 8212"/>
              <a:gd name="T54" fmla="*/ 6768 w 8229"/>
              <a:gd name="T55" fmla="*/ 2545 h 8212"/>
              <a:gd name="T56" fmla="*/ 6548 w 8229"/>
              <a:gd name="T57" fmla="*/ 2917 h 8212"/>
              <a:gd name="T58" fmla="*/ 6351 w 8229"/>
              <a:gd name="T59" fmla="*/ 3363 h 8212"/>
              <a:gd name="T60" fmla="*/ 6023 w 8229"/>
              <a:gd name="T61" fmla="*/ 3660 h 8212"/>
              <a:gd name="T62" fmla="*/ 5566 w 8229"/>
              <a:gd name="T63" fmla="*/ 3759 h 8212"/>
              <a:gd name="T64" fmla="*/ 5184 w 8229"/>
              <a:gd name="T65" fmla="*/ 3700 h 8212"/>
              <a:gd name="T66" fmla="*/ 4584 w 8229"/>
              <a:gd name="T67" fmla="*/ 3327 h 8212"/>
              <a:gd name="T68" fmla="*/ 4325 w 8229"/>
              <a:gd name="T69" fmla="*/ 2706 h 8212"/>
              <a:gd name="T70" fmla="*/ 4518 w 8229"/>
              <a:gd name="T71" fmla="*/ 2242 h 8212"/>
              <a:gd name="T72" fmla="*/ 5262 w 8229"/>
              <a:gd name="T73" fmla="*/ 1597 h 8212"/>
              <a:gd name="T74" fmla="*/ 5476 w 8229"/>
              <a:gd name="T75" fmla="*/ 1238 h 8212"/>
              <a:gd name="T76" fmla="*/ 5360 w 8229"/>
              <a:gd name="T77" fmla="*/ 889 h 8212"/>
              <a:gd name="T78" fmla="*/ 4487 w 8229"/>
              <a:gd name="T79" fmla="*/ 239 h 8212"/>
              <a:gd name="T80" fmla="*/ 3243 w 8229"/>
              <a:gd name="T81" fmla="*/ 592 h 8212"/>
              <a:gd name="T82" fmla="*/ 2537 w 8229"/>
              <a:gd name="T83" fmla="*/ 1228 h 8212"/>
              <a:gd name="T84" fmla="*/ 2512 w 8229"/>
              <a:gd name="T85" fmla="*/ 1450 h 8212"/>
              <a:gd name="T86" fmla="*/ 2744 w 8229"/>
              <a:gd name="T87" fmla="*/ 1637 h 8212"/>
              <a:gd name="T88" fmla="*/ 3263 w 8229"/>
              <a:gd name="T89" fmla="*/ 1860 h 8212"/>
              <a:gd name="T90" fmla="*/ 3683 w 8229"/>
              <a:gd name="T91" fmla="*/ 2341 h 8212"/>
              <a:gd name="T92" fmla="*/ 3674 w 8229"/>
              <a:gd name="T93" fmla="*/ 3088 h 8212"/>
              <a:gd name="T94" fmla="*/ 3330 w 8229"/>
              <a:gd name="T95" fmla="*/ 3648 h 8212"/>
              <a:gd name="T96" fmla="*/ 2838 w 8229"/>
              <a:gd name="T97" fmla="*/ 3916 h 8212"/>
              <a:gd name="T98" fmla="*/ 2368 w 8229"/>
              <a:gd name="T99" fmla="*/ 3844 h 8212"/>
              <a:gd name="T100" fmla="*/ 1822 w 8229"/>
              <a:gd name="T101" fmla="*/ 3305 h 8212"/>
              <a:gd name="T102" fmla="*/ 1337 w 8229"/>
              <a:gd name="T103" fmla="*/ 2808 h 8212"/>
              <a:gd name="T104" fmla="*/ 1063 w 8229"/>
              <a:gd name="T105" fmla="*/ 2786 h 8212"/>
              <a:gd name="T106" fmla="*/ 630 w 8229"/>
              <a:gd name="T107" fmla="*/ 3188 h 8212"/>
              <a:gd name="T108" fmla="*/ 147 w 8229"/>
              <a:gd name="T109" fmla="*/ 4203 h 8212"/>
              <a:gd name="T110" fmla="*/ 1171 w 8229"/>
              <a:gd name="T111" fmla="*/ 4933 h 8212"/>
              <a:gd name="T112" fmla="*/ 1383 w 8229"/>
              <a:gd name="T113" fmla="*/ 5242 h 8212"/>
              <a:gd name="T114" fmla="*/ 1398 w 8229"/>
              <a:gd name="T115" fmla="*/ 5517 h 8212"/>
              <a:gd name="T116" fmla="*/ 1269 w 8229"/>
              <a:gd name="T117" fmla="*/ 5797 h 8212"/>
              <a:gd name="T118" fmla="*/ 855 w 8229"/>
              <a:gd name="T119" fmla="*/ 6153 h 8212"/>
              <a:gd name="T120" fmla="*/ 307 w 8229"/>
              <a:gd name="T121" fmla="*/ 6702 h 8212"/>
              <a:gd name="T122" fmla="*/ 306 w 8229"/>
              <a:gd name="T123" fmla="*/ 7192 h 8212"/>
              <a:gd name="T124" fmla="*/ 726 w 8229"/>
              <a:gd name="T125" fmla="*/ 7654 h 8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229" h="8212">
                <a:moveTo>
                  <a:pt x="895" y="7740"/>
                </a:moveTo>
                <a:lnTo>
                  <a:pt x="922" y="7750"/>
                </a:lnTo>
                <a:lnTo>
                  <a:pt x="950" y="7760"/>
                </a:lnTo>
                <a:lnTo>
                  <a:pt x="978" y="7770"/>
                </a:lnTo>
                <a:lnTo>
                  <a:pt x="1005" y="7779"/>
                </a:lnTo>
                <a:lnTo>
                  <a:pt x="1033" y="7787"/>
                </a:lnTo>
                <a:lnTo>
                  <a:pt x="1061" y="7795"/>
                </a:lnTo>
                <a:lnTo>
                  <a:pt x="1090" y="7801"/>
                </a:lnTo>
                <a:lnTo>
                  <a:pt x="1118" y="7807"/>
                </a:lnTo>
                <a:lnTo>
                  <a:pt x="1147" y="7814"/>
                </a:lnTo>
                <a:lnTo>
                  <a:pt x="1175" y="7818"/>
                </a:lnTo>
                <a:lnTo>
                  <a:pt x="1204" y="7822"/>
                </a:lnTo>
                <a:lnTo>
                  <a:pt x="1232" y="7825"/>
                </a:lnTo>
                <a:lnTo>
                  <a:pt x="1260" y="7827"/>
                </a:lnTo>
                <a:lnTo>
                  <a:pt x="1288" y="7829"/>
                </a:lnTo>
                <a:lnTo>
                  <a:pt x="1316" y="7830"/>
                </a:lnTo>
                <a:lnTo>
                  <a:pt x="1344" y="7831"/>
                </a:lnTo>
                <a:lnTo>
                  <a:pt x="1375" y="7830"/>
                </a:lnTo>
                <a:lnTo>
                  <a:pt x="1405" y="7829"/>
                </a:lnTo>
                <a:lnTo>
                  <a:pt x="1434" y="7827"/>
                </a:lnTo>
                <a:lnTo>
                  <a:pt x="1463" y="7824"/>
                </a:lnTo>
                <a:lnTo>
                  <a:pt x="1491" y="7821"/>
                </a:lnTo>
                <a:lnTo>
                  <a:pt x="1520" y="7816"/>
                </a:lnTo>
                <a:lnTo>
                  <a:pt x="1548" y="7810"/>
                </a:lnTo>
                <a:lnTo>
                  <a:pt x="1575" y="7804"/>
                </a:lnTo>
                <a:lnTo>
                  <a:pt x="1602" y="7797"/>
                </a:lnTo>
                <a:lnTo>
                  <a:pt x="1628" y="7790"/>
                </a:lnTo>
                <a:lnTo>
                  <a:pt x="1654" y="7781"/>
                </a:lnTo>
                <a:lnTo>
                  <a:pt x="1679" y="7772"/>
                </a:lnTo>
                <a:lnTo>
                  <a:pt x="1703" y="7762"/>
                </a:lnTo>
                <a:lnTo>
                  <a:pt x="1727" y="7751"/>
                </a:lnTo>
                <a:lnTo>
                  <a:pt x="1750" y="7741"/>
                </a:lnTo>
                <a:lnTo>
                  <a:pt x="1772" y="7728"/>
                </a:lnTo>
                <a:lnTo>
                  <a:pt x="1794" y="7716"/>
                </a:lnTo>
                <a:lnTo>
                  <a:pt x="1815" y="7702"/>
                </a:lnTo>
                <a:lnTo>
                  <a:pt x="1836" y="7687"/>
                </a:lnTo>
                <a:lnTo>
                  <a:pt x="1856" y="7673"/>
                </a:lnTo>
                <a:lnTo>
                  <a:pt x="1875" y="7657"/>
                </a:lnTo>
                <a:lnTo>
                  <a:pt x="1893" y="7641"/>
                </a:lnTo>
                <a:lnTo>
                  <a:pt x="1911" y="7625"/>
                </a:lnTo>
                <a:lnTo>
                  <a:pt x="1928" y="7607"/>
                </a:lnTo>
                <a:lnTo>
                  <a:pt x="1943" y="7589"/>
                </a:lnTo>
                <a:lnTo>
                  <a:pt x="1958" y="7572"/>
                </a:lnTo>
                <a:lnTo>
                  <a:pt x="1972" y="7552"/>
                </a:lnTo>
                <a:lnTo>
                  <a:pt x="1986" y="7532"/>
                </a:lnTo>
                <a:lnTo>
                  <a:pt x="1998" y="7512"/>
                </a:lnTo>
                <a:lnTo>
                  <a:pt x="2010" y="7491"/>
                </a:lnTo>
                <a:lnTo>
                  <a:pt x="2020" y="7471"/>
                </a:lnTo>
                <a:lnTo>
                  <a:pt x="2030" y="7449"/>
                </a:lnTo>
                <a:lnTo>
                  <a:pt x="2037" y="7430"/>
                </a:lnTo>
                <a:lnTo>
                  <a:pt x="2045" y="7411"/>
                </a:lnTo>
                <a:lnTo>
                  <a:pt x="2054" y="7390"/>
                </a:lnTo>
                <a:lnTo>
                  <a:pt x="2064" y="7368"/>
                </a:lnTo>
                <a:lnTo>
                  <a:pt x="2073" y="7344"/>
                </a:lnTo>
                <a:lnTo>
                  <a:pt x="2084" y="7320"/>
                </a:lnTo>
                <a:lnTo>
                  <a:pt x="2095" y="7295"/>
                </a:lnTo>
                <a:lnTo>
                  <a:pt x="2107" y="7269"/>
                </a:lnTo>
                <a:lnTo>
                  <a:pt x="2126" y="7227"/>
                </a:lnTo>
                <a:lnTo>
                  <a:pt x="2144" y="7182"/>
                </a:lnTo>
                <a:lnTo>
                  <a:pt x="2165" y="7135"/>
                </a:lnTo>
                <a:lnTo>
                  <a:pt x="2186" y="7086"/>
                </a:lnTo>
                <a:lnTo>
                  <a:pt x="2208" y="7035"/>
                </a:lnTo>
                <a:lnTo>
                  <a:pt x="2230" y="6983"/>
                </a:lnTo>
                <a:lnTo>
                  <a:pt x="2253" y="6928"/>
                </a:lnTo>
                <a:lnTo>
                  <a:pt x="2275" y="6873"/>
                </a:lnTo>
                <a:lnTo>
                  <a:pt x="2283" y="6856"/>
                </a:lnTo>
                <a:lnTo>
                  <a:pt x="2290" y="6840"/>
                </a:lnTo>
                <a:lnTo>
                  <a:pt x="2297" y="6824"/>
                </a:lnTo>
                <a:lnTo>
                  <a:pt x="2306" y="6809"/>
                </a:lnTo>
                <a:lnTo>
                  <a:pt x="2314" y="6795"/>
                </a:lnTo>
                <a:lnTo>
                  <a:pt x="2323" y="6780"/>
                </a:lnTo>
                <a:lnTo>
                  <a:pt x="2333" y="6767"/>
                </a:lnTo>
                <a:lnTo>
                  <a:pt x="2342" y="6753"/>
                </a:lnTo>
                <a:lnTo>
                  <a:pt x="2351" y="6741"/>
                </a:lnTo>
                <a:lnTo>
                  <a:pt x="2362" y="6728"/>
                </a:lnTo>
                <a:lnTo>
                  <a:pt x="2372" y="6717"/>
                </a:lnTo>
                <a:lnTo>
                  <a:pt x="2384" y="6705"/>
                </a:lnTo>
                <a:lnTo>
                  <a:pt x="2394" y="6694"/>
                </a:lnTo>
                <a:lnTo>
                  <a:pt x="2406" y="6683"/>
                </a:lnTo>
                <a:lnTo>
                  <a:pt x="2417" y="6674"/>
                </a:lnTo>
                <a:lnTo>
                  <a:pt x="2430" y="6665"/>
                </a:lnTo>
                <a:lnTo>
                  <a:pt x="2442" y="6656"/>
                </a:lnTo>
                <a:lnTo>
                  <a:pt x="2455" y="6648"/>
                </a:lnTo>
                <a:lnTo>
                  <a:pt x="2467" y="6640"/>
                </a:lnTo>
                <a:lnTo>
                  <a:pt x="2481" y="6632"/>
                </a:lnTo>
                <a:lnTo>
                  <a:pt x="2493" y="6626"/>
                </a:lnTo>
                <a:lnTo>
                  <a:pt x="2507" y="6620"/>
                </a:lnTo>
                <a:lnTo>
                  <a:pt x="2520" y="6615"/>
                </a:lnTo>
                <a:lnTo>
                  <a:pt x="2535" y="6609"/>
                </a:lnTo>
                <a:lnTo>
                  <a:pt x="2549" y="6605"/>
                </a:lnTo>
                <a:lnTo>
                  <a:pt x="2563" y="6601"/>
                </a:lnTo>
                <a:lnTo>
                  <a:pt x="2577" y="6598"/>
                </a:lnTo>
                <a:lnTo>
                  <a:pt x="2593" y="6596"/>
                </a:lnTo>
                <a:lnTo>
                  <a:pt x="2608" y="6594"/>
                </a:lnTo>
                <a:lnTo>
                  <a:pt x="2623" y="6592"/>
                </a:lnTo>
                <a:lnTo>
                  <a:pt x="2639" y="6592"/>
                </a:lnTo>
                <a:lnTo>
                  <a:pt x="2653" y="6591"/>
                </a:lnTo>
                <a:lnTo>
                  <a:pt x="2670" y="6592"/>
                </a:lnTo>
                <a:lnTo>
                  <a:pt x="2686" y="6592"/>
                </a:lnTo>
                <a:lnTo>
                  <a:pt x="2702" y="6594"/>
                </a:lnTo>
                <a:lnTo>
                  <a:pt x="2718" y="6596"/>
                </a:lnTo>
                <a:lnTo>
                  <a:pt x="2735" y="6599"/>
                </a:lnTo>
                <a:lnTo>
                  <a:pt x="2750" y="6602"/>
                </a:lnTo>
                <a:lnTo>
                  <a:pt x="2767" y="6606"/>
                </a:lnTo>
                <a:lnTo>
                  <a:pt x="2784" y="6610"/>
                </a:lnTo>
                <a:lnTo>
                  <a:pt x="2799" y="6616"/>
                </a:lnTo>
                <a:lnTo>
                  <a:pt x="2816" y="6621"/>
                </a:lnTo>
                <a:lnTo>
                  <a:pt x="2833" y="6628"/>
                </a:lnTo>
                <a:lnTo>
                  <a:pt x="2848" y="6634"/>
                </a:lnTo>
                <a:lnTo>
                  <a:pt x="2880" y="6650"/>
                </a:lnTo>
                <a:lnTo>
                  <a:pt x="2914" y="6668"/>
                </a:lnTo>
                <a:lnTo>
                  <a:pt x="2945" y="6687"/>
                </a:lnTo>
                <a:lnTo>
                  <a:pt x="2977" y="6710"/>
                </a:lnTo>
                <a:lnTo>
                  <a:pt x="3010" y="6734"/>
                </a:lnTo>
                <a:lnTo>
                  <a:pt x="3041" y="6762"/>
                </a:lnTo>
                <a:lnTo>
                  <a:pt x="3072" y="6791"/>
                </a:lnTo>
                <a:lnTo>
                  <a:pt x="3102" y="6821"/>
                </a:lnTo>
                <a:lnTo>
                  <a:pt x="3133" y="6854"/>
                </a:lnTo>
                <a:lnTo>
                  <a:pt x="3163" y="6890"/>
                </a:lnTo>
                <a:lnTo>
                  <a:pt x="3226" y="6968"/>
                </a:lnTo>
                <a:lnTo>
                  <a:pt x="3290" y="7046"/>
                </a:lnTo>
                <a:lnTo>
                  <a:pt x="3352" y="7125"/>
                </a:lnTo>
                <a:lnTo>
                  <a:pt x="3414" y="7206"/>
                </a:lnTo>
                <a:lnTo>
                  <a:pt x="3475" y="7287"/>
                </a:lnTo>
                <a:lnTo>
                  <a:pt x="3537" y="7368"/>
                </a:lnTo>
                <a:lnTo>
                  <a:pt x="3596" y="7450"/>
                </a:lnTo>
                <a:lnTo>
                  <a:pt x="3656" y="7532"/>
                </a:lnTo>
                <a:lnTo>
                  <a:pt x="3716" y="7615"/>
                </a:lnTo>
                <a:lnTo>
                  <a:pt x="3774" y="7699"/>
                </a:lnTo>
                <a:lnTo>
                  <a:pt x="3831" y="7783"/>
                </a:lnTo>
                <a:lnTo>
                  <a:pt x="3890" y="7868"/>
                </a:lnTo>
                <a:lnTo>
                  <a:pt x="3946" y="7953"/>
                </a:lnTo>
                <a:lnTo>
                  <a:pt x="4002" y="8039"/>
                </a:lnTo>
                <a:lnTo>
                  <a:pt x="4057" y="8125"/>
                </a:lnTo>
                <a:lnTo>
                  <a:pt x="4111" y="8212"/>
                </a:lnTo>
                <a:lnTo>
                  <a:pt x="4156" y="8141"/>
                </a:lnTo>
                <a:lnTo>
                  <a:pt x="4202" y="8070"/>
                </a:lnTo>
                <a:lnTo>
                  <a:pt x="4248" y="8000"/>
                </a:lnTo>
                <a:lnTo>
                  <a:pt x="4294" y="7929"/>
                </a:lnTo>
                <a:lnTo>
                  <a:pt x="4341" y="7859"/>
                </a:lnTo>
                <a:lnTo>
                  <a:pt x="4387" y="7791"/>
                </a:lnTo>
                <a:lnTo>
                  <a:pt x="4435" y="7721"/>
                </a:lnTo>
                <a:lnTo>
                  <a:pt x="4483" y="7652"/>
                </a:lnTo>
                <a:lnTo>
                  <a:pt x="4531" y="7583"/>
                </a:lnTo>
                <a:lnTo>
                  <a:pt x="4580" y="7514"/>
                </a:lnTo>
                <a:lnTo>
                  <a:pt x="4629" y="7447"/>
                </a:lnTo>
                <a:lnTo>
                  <a:pt x="4679" y="7379"/>
                </a:lnTo>
                <a:lnTo>
                  <a:pt x="4729" y="7312"/>
                </a:lnTo>
                <a:lnTo>
                  <a:pt x="4780" y="7245"/>
                </a:lnTo>
                <a:lnTo>
                  <a:pt x="4831" y="7179"/>
                </a:lnTo>
                <a:lnTo>
                  <a:pt x="4882" y="7112"/>
                </a:lnTo>
                <a:lnTo>
                  <a:pt x="4908" y="7080"/>
                </a:lnTo>
                <a:lnTo>
                  <a:pt x="4935" y="7049"/>
                </a:lnTo>
                <a:lnTo>
                  <a:pt x="4963" y="7021"/>
                </a:lnTo>
                <a:lnTo>
                  <a:pt x="4991" y="6995"/>
                </a:lnTo>
                <a:lnTo>
                  <a:pt x="5022" y="6971"/>
                </a:lnTo>
                <a:lnTo>
                  <a:pt x="5051" y="6949"/>
                </a:lnTo>
                <a:lnTo>
                  <a:pt x="5082" y="6928"/>
                </a:lnTo>
                <a:lnTo>
                  <a:pt x="5113" y="6911"/>
                </a:lnTo>
                <a:lnTo>
                  <a:pt x="5129" y="6902"/>
                </a:lnTo>
                <a:lnTo>
                  <a:pt x="5145" y="6895"/>
                </a:lnTo>
                <a:lnTo>
                  <a:pt x="5161" y="6888"/>
                </a:lnTo>
                <a:lnTo>
                  <a:pt x="5178" y="6880"/>
                </a:lnTo>
                <a:lnTo>
                  <a:pt x="5193" y="6874"/>
                </a:lnTo>
                <a:lnTo>
                  <a:pt x="5210" y="6869"/>
                </a:lnTo>
                <a:lnTo>
                  <a:pt x="5227" y="6864"/>
                </a:lnTo>
                <a:lnTo>
                  <a:pt x="5244" y="6860"/>
                </a:lnTo>
                <a:lnTo>
                  <a:pt x="5261" y="6855"/>
                </a:lnTo>
                <a:lnTo>
                  <a:pt x="5278" y="6851"/>
                </a:lnTo>
                <a:lnTo>
                  <a:pt x="5295" y="6848"/>
                </a:lnTo>
                <a:lnTo>
                  <a:pt x="5312" y="6846"/>
                </a:lnTo>
                <a:lnTo>
                  <a:pt x="5330" y="6844"/>
                </a:lnTo>
                <a:lnTo>
                  <a:pt x="5348" y="6843"/>
                </a:lnTo>
                <a:lnTo>
                  <a:pt x="5365" y="6842"/>
                </a:lnTo>
                <a:lnTo>
                  <a:pt x="5383" y="6842"/>
                </a:lnTo>
                <a:lnTo>
                  <a:pt x="5403" y="6842"/>
                </a:lnTo>
                <a:lnTo>
                  <a:pt x="5422" y="6843"/>
                </a:lnTo>
                <a:lnTo>
                  <a:pt x="5442" y="6845"/>
                </a:lnTo>
                <a:lnTo>
                  <a:pt x="5463" y="6847"/>
                </a:lnTo>
                <a:lnTo>
                  <a:pt x="5483" y="6851"/>
                </a:lnTo>
                <a:lnTo>
                  <a:pt x="5503" y="6854"/>
                </a:lnTo>
                <a:lnTo>
                  <a:pt x="5522" y="6860"/>
                </a:lnTo>
                <a:lnTo>
                  <a:pt x="5541" y="6865"/>
                </a:lnTo>
                <a:lnTo>
                  <a:pt x="5561" y="6871"/>
                </a:lnTo>
                <a:lnTo>
                  <a:pt x="5581" y="6877"/>
                </a:lnTo>
                <a:lnTo>
                  <a:pt x="5601" y="6885"/>
                </a:lnTo>
                <a:lnTo>
                  <a:pt x="5619" y="6893"/>
                </a:lnTo>
                <a:lnTo>
                  <a:pt x="5639" y="6901"/>
                </a:lnTo>
                <a:lnTo>
                  <a:pt x="5658" y="6911"/>
                </a:lnTo>
                <a:lnTo>
                  <a:pt x="5677" y="6921"/>
                </a:lnTo>
                <a:lnTo>
                  <a:pt x="5695" y="6931"/>
                </a:lnTo>
                <a:lnTo>
                  <a:pt x="5714" y="6942"/>
                </a:lnTo>
                <a:lnTo>
                  <a:pt x="5732" y="6954"/>
                </a:lnTo>
                <a:lnTo>
                  <a:pt x="5751" y="6967"/>
                </a:lnTo>
                <a:lnTo>
                  <a:pt x="5768" y="6979"/>
                </a:lnTo>
                <a:lnTo>
                  <a:pt x="5786" y="6994"/>
                </a:lnTo>
                <a:lnTo>
                  <a:pt x="5804" y="7008"/>
                </a:lnTo>
                <a:lnTo>
                  <a:pt x="5821" y="7023"/>
                </a:lnTo>
                <a:lnTo>
                  <a:pt x="5838" y="7039"/>
                </a:lnTo>
                <a:lnTo>
                  <a:pt x="5855" y="7054"/>
                </a:lnTo>
                <a:lnTo>
                  <a:pt x="5871" y="7071"/>
                </a:lnTo>
                <a:lnTo>
                  <a:pt x="5888" y="7089"/>
                </a:lnTo>
                <a:lnTo>
                  <a:pt x="5905" y="7107"/>
                </a:lnTo>
                <a:lnTo>
                  <a:pt x="5920" y="7125"/>
                </a:lnTo>
                <a:lnTo>
                  <a:pt x="5936" y="7144"/>
                </a:lnTo>
                <a:lnTo>
                  <a:pt x="5950" y="7164"/>
                </a:lnTo>
                <a:lnTo>
                  <a:pt x="5966" y="7184"/>
                </a:lnTo>
                <a:lnTo>
                  <a:pt x="6019" y="7257"/>
                </a:lnTo>
                <a:lnTo>
                  <a:pt x="6073" y="7328"/>
                </a:lnTo>
                <a:lnTo>
                  <a:pt x="6126" y="7396"/>
                </a:lnTo>
                <a:lnTo>
                  <a:pt x="6181" y="7462"/>
                </a:lnTo>
                <a:lnTo>
                  <a:pt x="6233" y="7525"/>
                </a:lnTo>
                <a:lnTo>
                  <a:pt x="6285" y="7585"/>
                </a:lnTo>
                <a:lnTo>
                  <a:pt x="6336" y="7643"/>
                </a:lnTo>
                <a:lnTo>
                  <a:pt x="6386" y="7696"/>
                </a:lnTo>
                <a:lnTo>
                  <a:pt x="6434" y="7745"/>
                </a:lnTo>
                <a:lnTo>
                  <a:pt x="6481" y="7790"/>
                </a:lnTo>
                <a:lnTo>
                  <a:pt x="6524" y="7830"/>
                </a:lnTo>
                <a:lnTo>
                  <a:pt x="6567" y="7867"/>
                </a:lnTo>
                <a:lnTo>
                  <a:pt x="6587" y="7882"/>
                </a:lnTo>
                <a:lnTo>
                  <a:pt x="6605" y="7898"/>
                </a:lnTo>
                <a:lnTo>
                  <a:pt x="6624" y="7912"/>
                </a:lnTo>
                <a:lnTo>
                  <a:pt x="6643" y="7923"/>
                </a:lnTo>
                <a:lnTo>
                  <a:pt x="6660" y="7934"/>
                </a:lnTo>
                <a:lnTo>
                  <a:pt x="6676" y="7944"/>
                </a:lnTo>
                <a:lnTo>
                  <a:pt x="6692" y="7952"/>
                </a:lnTo>
                <a:lnTo>
                  <a:pt x="6707" y="7958"/>
                </a:lnTo>
                <a:lnTo>
                  <a:pt x="6730" y="7968"/>
                </a:lnTo>
                <a:lnTo>
                  <a:pt x="6755" y="7976"/>
                </a:lnTo>
                <a:lnTo>
                  <a:pt x="6780" y="7982"/>
                </a:lnTo>
                <a:lnTo>
                  <a:pt x="6805" y="7989"/>
                </a:lnTo>
                <a:lnTo>
                  <a:pt x="6831" y="7993"/>
                </a:lnTo>
                <a:lnTo>
                  <a:pt x="6858" y="7996"/>
                </a:lnTo>
                <a:lnTo>
                  <a:pt x="6885" y="7998"/>
                </a:lnTo>
                <a:lnTo>
                  <a:pt x="6911" y="7998"/>
                </a:lnTo>
                <a:lnTo>
                  <a:pt x="6941" y="7998"/>
                </a:lnTo>
                <a:lnTo>
                  <a:pt x="6970" y="7995"/>
                </a:lnTo>
                <a:lnTo>
                  <a:pt x="7000" y="7992"/>
                </a:lnTo>
                <a:lnTo>
                  <a:pt x="7029" y="7987"/>
                </a:lnTo>
                <a:lnTo>
                  <a:pt x="7060" y="7979"/>
                </a:lnTo>
                <a:lnTo>
                  <a:pt x="7089" y="7972"/>
                </a:lnTo>
                <a:lnTo>
                  <a:pt x="7118" y="7962"/>
                </a:lnTo>
                <a:lnTo>
                  <a:pt x="7147" y="7951"/>
                </a:lnTo>
                <a:lnTo>
                  <a:pt x="7176" y="7939"/>
                </a:lnTo>
                <a:lnTo>
                  <a:pt x="7205" y="7925"/>
                </a:lnTo>
                <a:lnTo>
                  <a:pt x="7233" y="7910"/>
                </a:lnTo>
                <a:lnTo>
                  <a:pt x="7263" y="7895"/>
                </a:lnTo>
                <a:lnTo>
                  <a:pt x="7290" y="7878"/>
                </a:lnTo>
                <a:lnTo>
                  <a:pt x="7318" y="7859"/>
                </a:lnTo>
                <a:lnTo>
                  <a:pt x="7345" y="7840"/>
                </a:lnTo>
                <a:lnTo>
                  <a:pt x="7372" y="7819"/>
                </a:lnTo>
                <a:lnTo>
                  <a:pt x="7398" y="7797"/>
                </a:lnTo>
                <a:lnTo>
                  <a:pt x="7423" y="7774"/>
                </a:lnTo>
                <a:lnTo>
                  <a:pt x="7449" y="7751"/>
                </a:lnTo>
                <a:lnTo>
                  <a:pt x="7473" y="7726"/>
                </a:lnTo>
                <a:lnTo>
                  <a:pt x="7497" y="7700"/>
                </a:lnTo>
                <a:lnTo>
                  <a:pt x="7521" y="7673"/>
                </a:lnTo>
                <a:lnTo>
                  <a:pt x="7544" y="7645"/>
                </a:lnTo>
                <a:lnTo>
                  <a:pt x="7566" y="7616"/>
                </a:lnTo>
                <a:lnTo>
                  <a:pt x="7586" y="7586"/>
                </a:lnTo>
                <a:lnTo>
                  <a:pt x="7607" y="7556"/>
                </a:lnTo>
                <a:lnTo>
                  <a:pt x="7627" y="7525"/>
                </a:lnTo>
                <a:lnTo>
                  <a:pt x="7646" y="7492"/>
                </a:lnTo>
                <a:lnTo>
                  <a:pt x="7664" y="7459"/>
                </a:lnTo>
                <a:lnTo>
                  <a:pt x="7680" y="7426"/>
                </a:lnTo>
                <a:lnTo>
                  <a:pt x="7697" y="7391"/>
                </a:lnTo>
                <a:lnTo>
                  <a:pt x="7711" y="7356"/>
                </a:lnTo>
                <a:lnTo>
                  <a:pt x="7729" y="7311"/>
                </a:lnTo>
                <a:lnTo>
                  <a:pt x="7745" y="7266"/>
                </a:lnTo>
                <a:lnTo>
                  <a:pt x="7758" y="7221"/>
                </a:lnTo>
                <a:lnTo>
                  <a:pt x="7770" y="7175"/>
                </a:lnTo>
                <a:lnTo>
                  <a:pt x="7780" y="7131"/>
                </a:lnTo>
                <a:lnTo>
                  <a:pt x="7788" y="7086"/>
                </a:lnTo>
                <a:lnTo>
                  <a:pt x="7795" y="7041"/>
                </a:lnTo>
                <a:lnTo>
                  <a:pt x="7799" y="6997"/>
                </a:lnTo>
                <a:lnTo>
                  <a:pt x="7802" y="6953"/>
                </a:lnTo>
                <a:lnTo>
                  <a:pt x="7803" y="6910"/>
                </a:lnTo>
                <a:lnTo>
                  <a:pt x="7802" y="6867"/>
                </a:lnTo>
                <a:lnTo>
                  <a:pt x="7800" y="6825"/>
                </a:lnTo>
                <a:lnTo>
                  <a:pt x="7796" y="6783"/>
                </a:lnTo>
                <a:lnTo>
                  <a:pt x="7791" y="6743"/>
                </a:lnTo>
                <a:lnTo>
                  <a:pt x="7782" y="6702"/>
                </a:lnTo>
                <a:lnTo>
                  <a:pt x="7774" y="6664"/>
                </a:lnTo>
                <a:lnTo>
                  <a:pt x="7762" y="6625"/>
                </a:lnTo>
                <a:lnTo>
                  <a:pt x="7751" y="6588"/>
                </a:lnTo>
                <a:lnTo>
                  <a:pt x="7736" y="6553"/>
                </a:lnTo>
                <a:lnTo>
                  <a:pt x="7722" y="6518"/>
                </a:lnTo>
                <a:lnTo>
                  <a:pt x="7704" y="6484"/>
                </a:lnTo>
                <a:lnTo>
                  <a:pt x="7685" y="6452"/>
                </a:lnTo>
                <a:lnTo>
                  <a:pt x="7666" y="6422"/>
                </a:lnTo>
                <a:lnTo>
                  <a:pt x="7645" y="6392"/>
                </a:lnTo>
                <a:lnTo>
                  <a:pt x="7621" y="6364"/>
                </a:lnTo>
                <a:lnTo>
                  <a:pt x="7597" y="6338"/>
                </a:lnTo>
                <a:lnTo>
                  <a:pt x="7571" y="6314"/>
                </a:lnTo>
                <a:lnTo>
                  <a:pt x="7544" y="6291"/>
                </a:lnTo>
                <a:lnTo>
                  <a:pt x="7515" y="6270"/>
                </a:lnTo>
                <a:lnTo>
                  <a:pt x="7484" y="6252"/>
                </a:lnTo>
                <a:lnTo>
                  <a:pt x="7453" y="6235"/>
                </a:lnTo>
                <a:lnTo>
                  <a:pt x="7421" y="6220"/>
                </a:lnTo>
                <a:lnTo>
                  <a:pt x="7402" y="6212"/>
                </a:lnTo>
                <a:lnTo>
                  <a:pt x="7383" y="6204"/>
                </a:lnTo>
                <a:lnTo>
                  <a:pt x="7363" y="6195"/>
                </a:lnTo>
                <a:lnTo>
                  <a:pt x="7340" y="6186"/>
                </a:lnTo>
                <a:lnTo>
                  <a:pt x="7317" y="6176"/>
                </a:lnTo>
                <a:lnTo>
                  <a:pt x="7292" y="6165"/>
                </a:lnTo>
                <a:lnTo>
                  <a:pt x="7267" y="6154"/>
                </a:lnTo>
                <a:lnTo>
                  <a:pt x="7240" y="6142"/>
                </a:lnTo>
                <a:lnTo>
                  <a:pt x="7198" y="6123"/>
                </a:lnTo>
                <a:lnTo>
                  <a:pt x="7153" y="6104"/>
                </a:lnTo>
                <a:lnTo>
                  <a:pt x="7106" y="6084"/>
                </a:lnTo>
                <a:lnTo>
                  <a:pt x="7057" y="6063"/>
                </a:lnTo>
                <a:lnTo>
                  <a:pt x="7007" y="6041"/>
                </a:lnTo>
                <a:lnTo>
                  <a:pt x="6954" y="6019"/>
                </a:lnTo>
                <a:lnTo>
                  <a:pt x="6901" y="5996"/>
                </a:lnTo>
                <a:lnTo>
                  <a:pt x="6846" y="5974"/>
                </a:lnTo>
                <a:lnTo>
                  <a:pt x="6817" y="5961"/>
                </a:lnTo>
                <a:lnTo>
                  <a:pt x="6790" y="5947"/>
                </a:lnTo>
                <a:lnTo>
                  <a:pt x="6764" y="5933"/>
                </a:lnTo>
                <a:lnTo>
                  <a:pt x="6739" y="5916"/>
                </a:lnTo>
                <a:lnTo>
                  <a:pt x="6716" y="5899"/>
                </a:lnTo>
                <a:lnTo>
                  <a:pt x="6695" y="5882"/>
                </a:lnTo>
                <a:lnTo>
                  <a:pt x="6674" y="5863"/>
                </a:lnTo>
                <a:lnTo>
                  <a:pt x="6657" y="5842"/>
                </a:lnTo>
                <a:lnTo>
                  <a:pt x="6639" y="5821"/>
                </a:lnTo>
                <a:lnTo>
                  <a:pt x="6624" y="5800"/>
                </a:lnTo>
                <a:lnTo>
                  <a:pt x="6611" y="5777"/>
                </a:lnTo>
                <a:lnTo>
                  <a:pt x="6598" y="5754"/>
                </a:lnTo>
                <a:lnTo>
                  <a:pt x="6589" y="5729"/>
                </a:lnTo>
                <a:lnTo>
                  <a:pt x="6581" y="5704"/>
                </a:lnTo>
                <a:lnTo>
                  <a:pt x="6573" y="5679"/>
                </a:lnTo>
                <a:lnTo>
                  <a:pt x="6568" y="5653"/>
                </a:lnTo>
                <a:lnTo>
                  <a:pt x="6566" y="5635"/>
                </a:lnTo>
                <a:lnTo>
                  <a:pt x="6565" y="5618"/>
                </a:lnTo>
                <a:lnTo>
                  <a:pt x="6564" y="5600"/>
                </a:lnTo>
                <a:lnTo>
                  <a:pt x="6564" y="5582"/>
                </a:lnTo>
                <a:lnTo>
                  <a:pt x="6565" y="5565"/>
                </a:lnTo>
                <a:lnTo>
                  <a:pt x="6567" y="5547"/>
                </a:lnTo>
                <a:lnTo>
                  <a:pt x="6569" y="5529"/>
                </a:lnTo>
                <a:lnTo>
                  <a:pt x="6572" y="5511"/>
                </a:lnTo>
                <a:lnTo>
                  <a:pt x="6576" y="5493"/>
                </a:lnTo>
                <a:lnTo>
                  <a:pt x="6582" y="5475"/>
                </a:lnTo>
                <a:lnTo>
                  <a:pt x="6587" y="5456"/>
                </a:lnTo>
                <a:lnTo>
                  <a:pt x="6593" y="5438"/>
                </a:lnTo>
                <a:lnTo>
                  <a:pt x="6599" y="5421"/>
                </a:lnTo>
                <a:lnTo>
                  <a:pt x="6608" y="5402"/>
                </a:lnTo>
                <a:lnTo>
                  <a:pt x="6616" y="5384"/>
                </a:lnTo>
                <a:lnTo>
                  <a:pt x="6624" y="5365"/>
                </a:lnTo>
                <a:lnTo>
                  <a:pt x="6635" y="5348"/>
                </a:lnTo>
                <a:lnTo>
                  <a:pt x="6645" y="5329"/>
                </a:lnTo>
                <a:lnTo>
                  <a:pt x="6655" y="5311"/>
                </a:lnTo>
                <a:lnTo>
                  <a:pt x="6668" y="5293"/>
                </a:lnTo>
                <a:lnTo>
                  <a:pt x="6680" y="5276"/>
                </a:lnTo>
                <a:lnTo>
                  <a:pt x="6693" y="5257"/>
                </a:lnTo>
                <a:lnTo>
                  <a:pt x="6708" y="5239"/>
                </a:lnTo>
                <a:lnTo>
                  <a:pt x="6722" y="5222"/>
                </a:lnTo>
                <a:lnTo>
                  <a:pt x="6737" y="5205"/>
                </a:lnTo>
                <a:lnTo>
                  <a:pt x="6753" y="5187"/>
                </a:lnTo>
                <a:lnTo>
                  <a:pt x="6769" y="5169"/>
                </a:lnTo>
                <a:lnTo>
                  <a:pt x="6787" y="5153"/>
                </a:lnTo>
                <a:lnTo>
                  <a:pt x="6804" y="5135"/>
                </a:lnTo>
                <a:lnTo>
                  <a:pt x="6823" y="5118"/>
                </a:lnTo>
                <a:lnTo>
                  <a:pt x="6842" y="5102"/>
                </a:lnTo>
                <a:lnTo>
                  <a:pt x="6862" y="5085"/>
                </a:lnTo>
                <a:lnTo>
                  <a:pt x="6943" y="5019"/>
                </a:lnTo>
                <a:lnTo>
                  <a:pt x="7025" y="4954"/>
                </a:lnTo>
                <a:lnTo>
                  <a:pt x="7107" y="4889"/>
                </a:lnTo>
                <a:lnTo>
                  <a:pt x="7190" y="4824"/>
                </a:lnTo>
                <a:lnTo>
                  <a:pt x="7274" y="4761"/>
                </a:lnTo>
                <a:lnTo>
                  <a:pt x="7358" y="4698"/>
                </a:lnTo>
                <a:lnTo>
                  <a:pt x="7443" y="4636"/>
                </a:lnTo>
                <a:lnTo>
                  <a:pt x="7528" y="4574"/>
                </a:lnTo>
                <a:lnTo>
                  <a:pt x="7614" y="4514"/>
                </a:lnTo>
                <a:lnTo>
                  <a:pt x="7700" y="4453"/>
                </a:lnTo>
                <a:lnTo>
                  <a:pt x="7787" y="4394"/>
                </a:lnTo>
                <a:lnTo>
                  <a:pt x="7875" y="4334"/>
                </a:lnTo>
                <a:lnTo>
                  <a:pt x="7962" y="4277"/>
                </a:lnTo>
                <a:lnTo>
                  <a:pt x="8051" y="4220"/>
                </a:lnTo>
                <a:lnTo>
                  <a:pt x="8139" y="4162"/>
                </a:lnTo>
                <a:lnTo>
                  <a:pt x="8229" y="4107"/>
                </a:lnTo>
                <a:lnTo>
                  <a:pt x="8175" y="4019"/>
                </a:lnTo>
                <a:lnTo>
                  <a:pt x="8120" y="3933"/>
                </a:lnTo>
                <a:lnTo>
                  <a:pt x="8063" y="3846"/>
                </a:lnTo>
                <a:lnTo>
                  <a:pt x="8006" y="3760"/>
                </a:lnTo>
                <a:lnTo>
                  <a:pt x="7949" y="3674"/>
                </a:lnTo>
                <a:lnTo>
                  <a:pt x="7891" y="3589"/>
                </a:lnTo>
                <a:lnTo>
                  <a:pt x="7831" y="3504"/>
                </a:lnTo>
                <a:lnTo>
                  <a:pt x="7771" y="3420"/>
                </a:lnTo>
                <a:lnTo>
                  <a:pt x="7710" y="3336"/>
                </a:lnTo>
                <a:lnTo>
                  <a:pt x="7649" y="3252"/>
                </a:lnTo>
                <a:lnTo>
                  <a:pt x="7588" y="3170"/>
                </a:lnTo>
                <a:lnTo>
                  <a:pt x="7525" y="3087"/>
                </a:lnTo>
                <a:lnTo>
                  <a:pt x="7462" y="3005"/>
                </a:lnTo>
                <a:lnTo>
                  <a:pt x="7398" y="2924"/>
                </a:lnTo>
                <a:lnTo>
                  <a:pt x="7333" y="2842"/>
                </a:lnTo>
                <a:lnTo>
                  <a:pt x="7268" y="2762"/>
                </a:lnTo>
                <a:lnTo>
                  <a:pt x="7244" y="2734"/>
                </a:lnTo>
                <a:lnTo>
                  <a:pt x="7220" y="2707"/>
                </a:lnTo>
                <a:lnTo>
                  <a:pt x="7195" y="2682"/>
                </a:lnTo>
                <a:lnTo>
                  <a:pt x="7170" y="2659"/>
                </a:lnTo>
                <a:lnTo>
                  <a:pt x="7145" y="2637"/>
                </a:lnTo>
                <a:lnTo>
                  <a:pt x="7120" y="2617"/>
                </a:lnTo>
                <a:lnTo>
                  <a:pt x="7095" y="2598"/>
                </a:lnTo>
                <a:lnTo>
                  <a:pt x="7070" y="2582"/>
                </a:lnTo>
                <a:lnTo>
                  <a:pt x="7045" y="2567"/>
                </a:lnTo>
                <a:lnTo>
                  <a:pt x="7020" y="2555"/>
                </a:lnTo>
                <a:lnTo>
                  <a:pt x="6995" y="2544"/>
                </a:lnTo>
                <a:lnTo>
                  <a:pt x="6971" y="2535"/>
                </a:lnTo>
                <a:lnTo>
                  <a:pt x="6946" y="2527"/>
                </a:lnTo>
                <a:lnTo>
                  <a:pt x="6922" y="2522"/>
                </a:lnTo>
                <a:lnTo>
                  <a:pt x="6898" y="2519"/>
                </a:lnTo>
                <a:lnTo>
                  <a:pt x="6875" y="2518"/>
                </a:lnTo>
                <a:lnTo>
                  <a:pt x="6863" y="2519"/>
                </a:lnTo>
                <a:lnTo>
                  <a:pt x="6851" y="2519"/>
                </a:lnTo>
                <a:lnTo>
                  <a:pt x="6839" y="2521"/>
                </a:lnTo>
                <a:lnTo>
                  <a:pt x="6828" y="2523"/>
                </a:lnTo>
                <a:lnTo>
                  <a:pt x="6817" y="2525"/>
                </a:lnTo>
                <a:lnTo>
                  <a:pt x="6806" y="2528"/>
                </a:lnTo>
                <a:lnTo>
                  <a:pt x="6796" y="2532"/>
                </a:lnTo>
                <a:lnTo>
                  <a:pt x="6787" y="2536"/>
                </a:lnTo>
                <a:lnTo>
                  <a:pt x="6768" y="2545"/>
                </a:lnTo>
                <a:lnTo>
                  <a:pt x="6750" y="2556"/>
                </a:lnTo>
                <a:lnTo>
                  <a:pt x="6734" y="2567"/>
                </a:lnTo>
                <a:lnTo>
                  <a:pt x="6719" y="2581"/>
                </a:lnTo>
                <a:lnTo>
                  <a:pt x="6704" y="2594"/>
                </a:lnTo>
                <a:lnTo>
                  <a:pt x="6692" y="2610"/>
                </a:lnTo>
                <a:lnTo>
                  <a:pt x="6680" y="2625"/>
                </a:lnTo>
                <a:lnTo>
                  <a:pt x="6670" y="2641"/>
                </a:lnTo>
                <a:lnTo>
                  <a:pt x="6660" y="2658"/>
                </a:lnTo>
                <a:lnTo>
                  <a:pt x="6651" y="2674"/>
                </a:lnTo>
                <a:lnTo>
                  <a:pt x="6643" y="2691"/>
                </a:lnTo>
                <a:lnTo>
                  <a:pt x="6637" y="2707"/>
                </a:lnTo>
                <a:lnTo>
                  <a:pt x="6614" y="2762"/>
                </a:lnTo>
                <a:lnTo>
                  <a:pt x="6592" y="2815"/>
                </a:lnTo>
                <a:lnTo>
                  <a:pt x="6569" y="2867"/>
                </a:lnTo>
                <a:lnTo>
                  <a:pt x="6548" y="2917"/>
                </a:lnTo>
                <a:lnTo>
                  <a:pt x="6527" y="2965"/>
                </a:lnTo>
                <a:lnTo>
                  <a:pt x="6508" y="3012"/>
                </a:lnTo>
                <a:lnTo>
                  <a:pt x="6488" y="3056"/>
                </a:lnTo>
                <a:lnTo>
                  <a:pt x="6470" y="3099"/>
                </a:lnTo>
                <a:lnTo>
                  <a:pt x="6458" y="3126"/>
                </a:lnTo>
                <a:lnTo>
                  <a:pt x="6446" y="3152"/>
                </a:lnTo>
                <a:lnTo>
                  <a:pt x="6436" y="3177"/>
                </a:lnTo>
                <a:lnTo>
                  <a:pt x="6425" y="3201"/>
                </a:lnTo>
                <a:lnTo>
                  <a:pt x="6416" y="3224"/>
                </a:lnTo>
                <a:lnTo>
                  <a:pt x="6407" y="3245"/>
                </a:lnTo>
                <a:lnTo>
                  <a:pt x="6398" y="3265"/>
                </a:lnTo>
                <a:lnTo>
                  <a:pt x="6391" y="3282"/>
                </a:lnTo>
                <a:lnTo>
                  <a:pt x="6378" y="3309"/>
                </a:lnTo>
                <a:lnTo>
                  <a:pt x="6366" y="3336"/>
                </a:lnTo>
                <a:lnTo>
                  <a:pt x="6351" y="3363"/>
                </a:lnTo>
                <a:lnTo>
                  <a:pt x="6337" y="3388"/>
                </a:lnTo>
                <a:lnTo>
                  <a:pt x="6320" y="3412"/>
                </a:lnTo>
                <a:lnTo>
                  <a:pt x="6302" y="3436"/>
                </a:lnTo>
                <a:lnTo>
                  <a:pt x="6285" y="3458"/>
                </a:lnTo>
                <a:lnTo>
                  <a:pt x="6265" y="3481"/>
                </a:lnTo>
                <a:lnTo>
                  <a:pt x="6245" y="3502"/>
                </a:lnTo>
                <a:lnTo>
                  <a:pt x="6224" y="3523"/>
                </a:lnTo>
                <a:lnTo>
                  <a:pt x="6201" y="3543"/>
                </a:lnTo>
                <a:lnTo>
                  <a:pt x="6179" y="3563"/>
                </a:lnTo>
                <a:lnTo>
                  <a:pt x="6155" y="3580"/>
                </a:lnTo>
                <a:lnTo>
                  <a:pt x="6131" y="3598"/>
                </a:lnTo>
                <a:lnTo>
                  <a:pt x="6105" y="3615"/>
                </a:lnTo>
                <a:lnTo>
                  <a:pt x="6079" y="3630"/>
                </a:lnTo>
                <a:lnTo>
                  <a:pt x="6051" y="3646"/>
                </a:lnTo>
                <a:lnTo>
                  <a:pt x="6023" y="3660"/>
                </a:lnTo>
                <a:lnTo>
                  <a:pt x="5995" y="3673"/>
                </a:lnTo>
                <a:lnTo>
                  <a:pt x="5965" y="3686"/>
                </a:lnTo>
                <a:lnTo>
                  <a:pt x="5935" y="3697"/>
                </a:lnTo>
                <a:lnTo>
                  <a:pt x="5905" y="3708"/>
                </a:lnTo>
                <a:lnTo>
                  <a:pt x="5873" y="3717"/>
                </a:lnTo>
                <a:lnTo>
                  <a:pt x="5841" y="3725"/>
                </a:lnTo>
                <a:lnTo>
                  <a:pt x="5809" y="3734"/>
                </a:lnTo>
                <a:lnTo>
                  <a:pt x="5776" y="3740"/>
                </a:lnTo>
                <a:lnTo>
                  <a:pt x="5742" y="3745"/>
                </a:lnTo>
                <a:lnTo>
                  <a:pt x="5708" y="3750"/>
                </a:lnTo>
                <a:lnTo>
                  <a:pt x="5673" y="3754"/>
                </a:lnTo>
                <a:lnTo>
                  <a:pt x="5638" y="3757"/>
                </a:lnTo>
                <a:lnTo>
                  <a:pt x="5602" y="3758"/>
                </a:lnTo>
                <a:lnTo>
                  <a:pt x="5566" y="3759"/>
                </a:lnTo>
                <a:lnTo>
                  <a:pt x="5566" y="3759"/>
                </a:lnTo>
                <a:lnTo>
                  <a:pt x="5566" y="3759"/>
                </a:lnTo>
                <a:lnTo>
                  <a:pt x="5566" y="3759"/>
                </a:lnTo>
                <a:lnTo>
                  <a:pt x="5566" y="3759"/>
                </a:lnTo>
                <a:lnTo>
                  <a:pt x="5534" y="3759"/>
                </a:lnTo>
                <a:lnTo>
                  <a:pt x="5503" y="3757"/>
                </a:lnTo>
                <a:lnTo>
                  <a:pt x="5470" y="3755"/>
                </a:lnTo>
                <a:lnTo>
                  <a:pt x="5439" y="3752"/>
                </a:lnTo>
                <a:lnTo>
                  <a:pt x="5407" y="3748"/>
                </a:lnTo>
                <a:lnTo>
                  <a:pt x="5375" y="3744"/>
                </a:lnTo>
                <a:lnTo>
                  <a:pt x="5343" y="3739"/>
                </a:lnTo>
                <a:lnTo>
                  <a:pt x="5311" y="3733"/>
                </a:lnTo>
                <a:lnTo>
                  <a:pt x="5279" y="3725"/>
                </a:lnTo>
                <a:lnTo>
                  <a:pt x="5247" y="3718"/>
                </a:lnTo>
                <a:lnTo>
                  <a:pt x="5215" y="3710"/>
                </a:lnTo>
                <a:lnTo>
                  <a:pt x="5184" y="3700"/>
                </a:lnTo>
                <a:lnTo>
                  <a:pt x="5152" y="3690"/>
                </a:lnTo>
                <a:lnTo>
                  <a:pt x="5120" y="3679"/>
                </a:lnTo>
                <a:lnTo>
                  <a:pt x="5090" y="3668"/>
                </a:lnTo>
                <a:lnTo>
                  <a:pt x="5059" y="3656"/>
                </a:lnTo>
                <a:lnTo>
                  <a:pt x="5008" y="3634"/>
                </a:lnTo>
                <a:lnTo>
                  <a:pt x="4958" y="3610"/>
                </a:lnTo>
                <a:lnTo>
                  <a:pt x="4909" y="3584"/>
                </a:lnTo>
                <a:lnTo>
                  <a:pt x="4863" y="3556"/>
                </a:lnTo>
                <a:lnTo>
                  <a:pt x="4817" y="3527"/>
                </a:lnTo>
                <a:lnTo>
                  <a:pt x="4775" y="3497"/>
                </a:lnTo>
                <a:lnTo>
                  <a:pt x="4733" y="3466"/>
                </a:lnTo>
                <a:lnTo>
                  <a:pt x="4692" y="3432"/>
                </a:lnTo>
                <a:lnTo>
                  <a:pt x="4655" y="3398"/>
                </a:lnTo>
                <a:lnTo>
                  <a:pt x="4619" y="3363"/>
                </a:lnTo>
                <a:lnTo>
                  <a:pt x="4584" y="3327"/>
                </a:lnTo>
                <a:lnTo>
                  <a:pt x="4552" y="3290"/>
                </a:lnTo>
                <a:lnTo>
                  <a:pt x="4521" y="3251"/>
                </a:lnTo>
                <a:lnTo>
                  <a:pt x="4493" y="3211"/>
                </a:lnTo>
                <a:lnTo>
                  <a:pt x="4467" y="3172"/>
                </a:lnTo>
                <a:lnTo>
                  <a:pt x="4442" y="3131"/>
                </a:lnTo>
                <a:lnTo>
                  <a:pt x="4420" y="3090"/>
                </a:lnTo>
                <a:lnTo>
                  <a:pt x="4400" y="3049"/>
                </a:lnTo>
                <a:lnTo>
                  <a:pt x="4382" y="3006"/>
                </a:lnTo>
                <a:lnTo>
                  <a:pt x="4367" y="2964"/>
                </a:lnTo>
                <a:lnTo>
                  <a:pt x="4354" y="2922"/>
                </a:lnTo>
                <a:lnTo>
                  <a:pt x="4343" y="2878"/>
                </a:lnTo>
                <a:lnTo>
                  <a:pt x="4334" y="2835"/>
                </a:lnTo>
                <a:lnTo>
                  <a:pt x="4329" y="2791"/>
                </a:lnTo>
                <a:lnTo>
                  <a:pt x="4325" y="2748"/>
                </a:lnTo>
                <a:lnTo>
                  <a:pt x="4325" y="2706"/>
                </a:lnTo>
                <a:lnTo>
                  <a:pt x="4326" y="2662"/>
                </a:lnTo>
                <a:lnTo>
                  <a:pt x="4330" y="2619"/>
                </a:lnTo>
                <a:lnTo>
                  <a:pt x="4337" y="2577"/>
                </a:lnTo>
                <a:lnTo>
                  <a:pt x="4348" y="2535"/>
                </a:lnTo>
                <a:lnTo>
                  <a:pt x="4360" y="2493"/>
                </a:lnTo>
                <a:lnTo>
                  <a:pt x="4375" y="2452"/>
                </a:lnTo>
                <a:lnTo>
                  <a:pt x="4384" y="2431"/>
                </a:lnTo>
                <a:lnTo>
                  <a:pt x="4396" y="2410"/>
                </a:lnTo>
                <a:lnTo>
                  <a:pt x="4408" y="2388"/>
                </a:lnTo>
                <a:lnTo>
                  <a:pt x="4423" y="2365"/>
                </a:lnTo>
                <a:lnTo>
                  <a:pt x="4438" y="2341"/>
                </a:lnTo>
                <a:lnTo>
                  <a:pt x="4456" y="2317"/>
                </a:lnTo>
                <a:lnTo>
                  <a:pt x="4475" y="2293"/>
                </a:lnTo>
                <a:lnTo>
                  <a:pt x="4496" y="2268"/>
                </a:lnTo>
                <a:lnTo>
                  <a:pt x="4518" y="2242"/>
                </a:lnTo>
                <a:lnTo>
                  <a:pt x="4540" y="2217"/>
                </a:lnTo>
                <a:lnTo>
                  <a:pt x="4564" y="2190"/>
                </a:lnTo>
                <a:lnTo>
                  <a:pt x="4589" y="2164"/>
                </a:lnTo>
                <a:lnTo>
                  <a:pt x="4643" y="2110"/>
                </a:lnTo>
                <a:lnTo>
                  <a:pt x="4699" y="2056"/>
                </a:lnTo>
                <a:lnTo>
                  <a:pt x="4758" y="2002"/>
                </a:lnTo>
                <a:lnTo>
                  <a:pt x="4820" y="1948"/>
                </a:lnTo>
                <a:lnTo>
                  <a:pt x="4882" y="1893"/>
                </a:lnTo>
                <a:lnTo>
                  <a:pt x="4947" y="1841"/>
                </a:lnTo>
                <a:lnTo>
                  <a:pt x="5010" y="1790"/>
                </a:lnTo>
                <a:lnTo>
                  <a:pt x="5075" y="1740"/>
                </a:lnTo>
                <a:lnTo>
                  <a:pt x="5138" y="1692"/>
                </a:lnTo>
                <a:lnTo>
                  <a:pt x="5200" y="1646"/>
                </a:lnTo>
                <a:lnTo>
                  <a:pt x="5232" y="1622"/>
                </a:lnTo>
                <a:lnTo>
                  <a:pt x="5262" y="1597"/>
                </a:lnTo>
                <a:lnTo>
                  <a:pt x="5290" y="1571"/>
                </a:lnTo>
                <a:lnTo>
                  <a:pt x="5316" y="1545"/>
                </a:lnTo>
                <a:lnTo>
                  <a:pt x="5341" y="1518"/>
                </a:lnTo>
                <a:lnTo>
                  <a:pt x="5364" y="1490"/>
                </a:lnTo>
                <a:lnTo>
                  <a:pt x="5385" y="1462"/>
                </a:lnTo>
                <a:lnTo>
                  <a:pt x="5404" y="1433"/>
                </a:lnTo>
                <a:lnTo>
                  <a:pt x="5420" y="1403"/>
                </a:lnTo>
                <a:lnTo>
                  <a:pt x="5436" y="1373"/>
                </a:lnTo>
                <a:lnTo>
                  <a:pt x="5449" y="1344"/>
                </a:lnTo>
                <a:lnTo>
                  <a:pt x="5459" y="1314"/>
                </a:lnTo>
                <a:lnTo>
                  <a:pt x="5463" y="1298"/>
                </a:lnTo>
                <a:lnTo>
                  <a:pt x="5467" y="1284"/>
                </a:lnTo>
                <a:lnTo>
                  <a:pt x="5470" y="1268"/>
                </a:lnTo>
                <a:lnTo>
                  <a:pt x="5474" y="1253"/>
                </a:lnTo>
                <a:lnTo>
                  <a:pt x="5476" y="1238"/>
                </a:lnTo>
                <a:lnTo>
                  <a:pt x="5478" y="1222"/>
                </a:lnTo>
                <a:lnTo>
                  <a:pt x="5479" y="1207"/>
                </a:lnTo>
                <a:lnTo>
                  <a:pt x="5479" y="1192"/>
                </a:lnTo>
                <a:lnTo>
                  <a:pt x="5479" y="1165"/>
                </a:lnTo>
                <a:lnTo>
                  <a:pt x="5477" y="1139"/>
                </a:lnTo>
                <a:lnTo>
                  <a:pt x="5472" y="1113"/>
                </a:lnTo>
                <a:lnTo>
                  <a:pt x="5467" y="1085"/>
                </a:lnTo>
                <a:lnTo>
                  <a:pt x="5460" y="1060"/>
                </a:lnTo>
                <a:lnTo>
                  <a:pt x="5451" y="1034"/>
                </a:lnTo>
                <a:lnTo>
                  <a:pt x="5439" y="1009"/>
                </a:lnTo>
                <a:lnTo>
                  <a:pt x="5427" y="984"/>
                </a:lnTo>
                <a:lnTo>
                  <a:pt x="5413" y="960"/>
                </a:lnTo>
                <a:lnTo>
                  <a:pt x="5396" y="936"/>
                </a:lnTo>
                <a:lnTo>
                  <a:pt x="5379" y="913"/>
                </a:lnTo>
                <a:lnTo>
                  <a:pt x="5360" y="889"/>
                </a:lnTo>
                <a:lnTo>
                  <a:pt x="5339" y="868"/>
                </a:lnTo>
                <a:lnTo>
                  <a:pt x="5316" y="846"/>
                </a:lnTo>
                <a:lnTo>
                  <a:pt x="5292" y="824"/>
                </a:lnTo>
                <a:lnTo>
                  <a:pt x="5266" y="803"/>
                </a:lnTo>
                <a:lnTo>
                  <a:pt x="5199" y="750"/>
                </a:lnTo>
                <a:lnTo>
                  <a:pt x="5129" y="697"/>
                </a:lnTo>
                <a:lnTo>
                  <a:pt x="5060" y="643"/>
                </a:lnTo>
                <a:lnTo>
                  <a:pt x="4990" y="591"/>
                </a:lnTo>
                <a:lnTo>
                  <a:pt x="4920" y="540"/>
                </a:lnTo>
                <a:lnTo>
                  <a:pt x="4849" y="489"/>
                </a:lnTo>
                <a:lnTo>
                  <a:pt x="4777" y="438"/>
                </a:lnTo>
                <a:lnTo>
                  <a:pt x="4705" y="387"/>
                </a:lnTo>
                <a:lnTo>
                  <a:pt x="4633" y="337"/>
                </a:lnTo>
                <a:lnTo>
                  <a:pt x="4560" y="288"/>
                </a:lnTo>
                <a:lnTo>
                  <a:pt x="4487" y="239"/>
                </a:lnTo>
                <a:lnTo>
                  <a:pt x="4414" y="190"/>
                </a:lnTo>
                <a:lnTo>
                  <a:pt x="4341" y="142"/>
                </a:lnTo>
                <a:lnTo>
                  <a:pt x="4267" y="94"/>
                </a:lnTo>
                <a:lnTo>
                  <a:pt x="4192" y="47"/>
                </a:lnTo>
                <a:lnTo>
                  <a:pt x="4117" y="0"/>
                </a:lnTo>
                <a:lnTo>
                  <a:pt x="4028" y="55"/>
                </a:lnTo>
                <a:lnTo>
                  <a:pt x="3939" y="112"/>
                </a:lnTo>
                <a:lnTo>
                  <a:pt x="3850" y="169"/>
                </a:lnTo>
                <a:lnTo>
                  <a:pt x="3763" y="227"/>
                </a:lnTo>
                <a:lnTo>
                  <a:pt x="3675" y="287"/>
                </a:lnTo>
                <a:lnTo>
                  <a:pt x="3588" y="346"/>
                </a:lnTo>
                <a:lnTo>
                  <a:pt x="3501" y="407"/>
                </a:lnTo>
                <a:lnTo>
                  <a:pt x="3415" y="467"/>
                </a:lnTo>
                <a:lnTo>
                  <a:pt x="3328" y="530"/>
                </a:lnTo>
                <a:lnTo>
                  <a:pt x="3243" y="592"/>
                </a:lnTo>
                <a:lnTo>
                  <a:pt x="3159" y="656"/>
                </a:lnTo>
                <a:lnTo>
                  <a:pt x="3074" y="719"/>
                </a:lnTo>
                <a:lnTo>
                  <a:pt x="2991" y="784"/>
                </a:lnTo>
                <a:lnTo>
                  <a:pt x="2908" y="850"/>
                </a:lnTo>
                <a:lnTo>
                  <a:pt x="2825" y="915"/>
                </a:lnTo>
                <a:lnTo>
                  <a:pt x="2743" y="982"/>
                </a:lnTo>
                <a:lnTo>
                  <a:pt x="2712" y="1008"/>
                </a:lnTo>
                <a:lnTo>
                  <a:pt x="2683" y="1035"/>
                </a:lnTo>
                <a:lnTo>
                  <a:pt x="2656" y="1062"/>
                </a:lnTo>
                <a:lnTo>
                  <a:pt x="2631" y="1090"/>
                </a:lnTo>
                <a:lnTo>
                  <a:pt x="2608" y="1118"/>
                </a:lnTo>
                <a:lnTo>
                  <a:pt x="2587" y="1145"/>
                </a:lnTo>
                <a:lnTo>
                  <a:pt x="2568" y="1173"/>
                </a:lnTo>
                <a:lnTo>
                  <a:pt x="2551" y="1200"/>
                </a:lnTo>
                <a:lnTo>
                  <a:pt x="2537" y="1228"/>
                </a:lnTo>
                <a:lnTo>
                  <a:pt x="2525" y="1255"/>
                </a:lnTo>
                <a:lnTo>
                  <a:pt x="2520" y="1269"/>
                </a:lnTo>
                <a:lnTo>
                  <a:pt x="2515" y="1282"/>
                </a:lnTo>
                <a:lnTo>
                  <a:pt x="2511" y="1296"/>
                </a:lnTo>
                <a:lnTo>
                  <a:pt x="2508" y="1309"/>
                </a:lnTo>
                <a:lnTo>
                  <a:pt x="2505" y="1322"/>
                </a:lnTo>
                <a:lnTo>
                  <a:pt x="2502" y="1336"/>
                </a:lnTo>
                <a:lnTo>
                  <a:pt x="2501" y="1348"/>
                </a:lnTo>
                <a:lnTo>
                  <a:pt x="2500" y="1361"/>
                </a:lnTo>
                <a:lnTo>
                  <a:pt x="2499" y="1373"/>
                </a:lnTo>
                <a:lnTo>
                  <a:pt x="2499" y="1386"/>
                </a:lnTo>
                <a:lnTo>
                  <a:pt x="2500" y="1398"/>
                </a:lnTo>
                <a:lnTo>
                  <a:pt x="2502" y="1411"/>
                </a:lnTo>
                <a:lnTo>
                  <a:pt x="2507" y="1432"/>
                </a:lnTo>
                <a:lnTo>
                  <a:pt x="2512" y="1450"/>
                </a:lnTo>
                <a:lnTo>
                  <a:pt x="2519" y="1468"/>
                </a:lnTo>
                <a:lnTo>
                  <a:pt x="2527" y="1486"/>
                </a:lnTo>
                <a:lnTo>
                  <a:pt x="2538" y="1501"/>
                </a:lnTo>
                <a:lnTo>
                  <a:pt x="2548" y="1516"/>
                </a:lnTo>
                <a:lnTo>
                  <a:pt x="2561" y="1530"/>
                </a:lnTo>
                <a:lnTo>
                  <a:pt x="2573" y="1543"/>
                </a:lnTo>
                <a:lnTo>
                  <a:pt x="2587" y="1555"/>
                </a:lnTo>
                <a:lnTo>
                  <a:pt x="2600" y="1566"/>
                </a:lnTo>
                <a:lnTo>
                  <a:pt x="2615" y="1575"/>
                </a:lnTo>
                <a:lnTo>
                  <a:pt x="2630" y="1585"/>
                </a:lnTo>
                <a:lnTo>
                  <a:pt x="2644" y="1593"/>
                </a:lnTo>
                <a:lnTo>
                  <a:pt x="2659" y="1602"/>
                </a:lnTo>
                <a:lnTo>
                  <a:pt x="2673" y="1608"/>
                </a:lnTo>
                <a:lnTo>
                  <a:pt x="2688" y="1614"/>
                </a:lnTo>
                <a:lnTo>
                  <a:pt x="2744" y="1637"/>
                </a:lnTo>
                <a:lnTo>
                  <a:pt x="2798" y="1660"/>
                </a:lnTo>
                <a:lnTo>
                  <a:pt x="2851" y="1682"/>
                </a:lnTo>
                <a:lnTo>
                  <a:pt x="2902" y="1704"/>
                </a:lnTo>
                <a:lnTo>
                  <a:pt x="2952" y="1726"/>
                </a:lnTo>
                <a:lnTo>
                  <a:pt x="2999" y="1746"/>
                </a:lnTo>
                <a:lnTo>
                  <a:pt x="3044" y="1765"/>
                </a:lnTo>
                <a:lnTo>
                  <a:pt x="3087" y="1784"/>
                </a:lnTo>
                <a:lnTo>
                  <a:pt x="3113" y="1795"/>
                </a:lnTo>
                <a:lnTo>
                  <a:pt x="3138" y="1807"/>
                </a:lnTo>
                <a:lnTo>
                  <a:pt x="3162" y="1817"/>
                </a:lnTo>
                <a:lnTo>
                  <a:pt x="3185" y="1827"/>
                </a:lnTo>
                <a:lnTo>
                  <a:pt x="3206" y="1836"/>
                </a:lnTo>
                <a:lnTo>
                  <a:pt x="3226" y="1844"/>
                </a:lnTo>
                <a:lnTo>
                  <a:pt x="3245" y="1853"/>
                </a:lnTo>
                <a:lnTo>
                  <a:pt x="3263" y="1860"/>
                </a:lnTo>
                <a:lnTo>
                  <a:pt x="3303" y="1878"/>
                </a:lnTo>
                <a:lnTo>
                  <a:pt x="3341" y="1899"/>
                </a:lnTo>
                <a:lnTo>
                  <a:pt x="3377" y="1922"/>
                </a:lnTo>
                <a:lnTo>
                  <a:pt x="3413" y="1946"/>
                </a:lnTo>
                <a:lnTo>
                  <a:pt x="3446" y="1973"/>
                </a:lnTo>
                <a:lnTo>
                  <a:pt x="3478" y="2002"/>
                </a:lnTo>
                <a:lnTo>
                  <a:pt x="3507" y="2033"/>
                </a:lnTo>
                <a:lnTo>
                  <a:pt x="3537" y="2066"/>
                </a:lnTo>
                <a:lnTo>
                  <a:pt x="3563" y="2100"/>
                </a:lnTo>
                <a:lnTo>
                  <a:pt x="3588" y="2136"/>
                </a:lnTo>
                <a:lnTo>
                  <a:pt x="3611" y="2175"/>
                </a:lnTo>
                <a:lnTo>
                  <a:pt x="3631" y="2214"/>
                </a:lnTo>
                <a:lnTo>
                  <a:pt x="3651" y="2255"/>
                </a:lnTo>
                <a:lnTo>
                  <a:pt x="3668" y="2297"/>
                </a:lnTo>
                <a:lnTo>
                  <a:pt x="3683" y="2341"/>
                </a:lnTo>
                <a:lnTo>
                  <a:pt x="3698" y="2386"/>
                </a:lnTo>
                <a:lnTo>
                  <a:pt x="3709" y="2431"/>
                </a:lnTo>
                <a:lnTo>
                  <a:pt x="3719" y="2478"/>
                </a:lnTo>
                <a:lnTo>
                  <a:pt x="3727" y="2525"/>
                </a:lnTo>
                <a:lnTo>
                  <a:pt x="3732" y="2574"/>
                </a:lnTo>
                <a:lnTo>
                  <a:pt x="3737" y="2623"/>
                </a:lnTo>
                <a:lnTo>
                  <a:pt x="3738" y="2673"/>
                </a:lnTo>
                <a:lnTo>
                  <a:pt x="3738" y="2724"/>
                </a:lnTo>
                <a:lnTo>
                  <a:pt x="3734" y="2776"/>
                </a:lnTo>
                <a:lnTo>
                  <a:pt x="3730" y="2828"/>
                </a:lnTo>
                <a:lnTo>
                  <a:pt x="3723" y="2879"/>
                </a:lnTo>
                <a:lnTo>
                  <a:pt x="3715" y="2931"/>
                </a:lnTo>
                <a:lnTo>
                  <a:pt x="3703" y="2984"/>
                </a:lnTo>
                <a:lnTo>
                  <a:pt x="3690" y="3036"/>
                </a:lnTo>
                <a:lnTo>
                  <a:pt x="3674" y="3088"/>
                </a:lnTo>
                <a:lnTo>
                  <a:pt x="3656" y="3142"/>
                </a:lnTo>
                <a:lnTo>
                  <a:pt x="3635" y="3194"/>
                </a:lnTo>
                <a:lnTo>
                  <a:pt x="3619" y="3234"/>
                </a:lnTo>
                <a:lnTo>
                  <a:pt x="3600" y="3274"/>
                </a:lnTo>
                <a:lnTo>
                  <a:pt x="3580" y="3314"/>
                </a:lnTo>
                <a:lnTo>
                  <a:pt x="3559" y="3351"/>
                </a:lnTo>
                <a:lnTo>
                  <a:pt x="3538" y="3389"/>
                </a:lnTo>
                <a:lnTo>
                  <a:pt x="3515" y="3425"/>
                </a:lnTo>
                <a:lnTo>
                  <a:pt x="3491" y="3460"/>
                </a:lnTo>
                <a:lnTo>
                  <a:pt x="3467" y="3494"/>
                </a:lnTo>
                <a:lnTo>
                  <a:pt x="3441" y="3527"/>
                </a:lnTo>
                <a:lnTo>
                  <a:pt x="3415" y="3560"/>
                </a:lnTo>
                <a:lnTo>
                  <a:pt x="3388" y="3590"/>
                </a:lnTo>
                <a:lnTo>
                  <a:pt x="3360" y="3620"/>
                </a:lnTo>
                <a:lnTo>
                  <a:pt x="3330" y="3648"/>
                </a:lnTo>
                <a:lnTo>
                  <a:pt x="3301" y="3675"/>
                </a:lnTo>
                <a:lnTo>
                  <a:pt x="3271" y="3701"/>
                </a:lnTo>
                <a:lnTo>
                  <a:pt x="3241" y="3726"/>
                </a:lnTo>
                <a:lnTo>
                  <a:pt x="3210" y="3750"/>
                </a:lnTo>
                <a:lnTo>
                  <a:pt x="3178" y="3772"/>
                </a:lnTo>
                <a:lnTo>
                  <a:pt x="3146" y="3793"/>
                </a:lnTo>
                <a:lnTo>
                  <a:pt x="3113" y="3813"/>
                </a:lnTo>
                <a:lnTo>
                  <a:pt x="3079" y="3831"/>
                </a:lnTo>
                <a:lnTo>
                  <a:pt x="3046" y="3847"/>
                </a:lnTo>
                <a:lnTo>
                  <a:pt x="3013" y="3862"/>
                </a:lnTo>
                <a:lnTo>
                  <a:pt x="2978" y="3877"/>
                </a:lnTo>
                <a:lnTo>
                  <a:pt x="2943" y="3888"/>
                </a:lnTo>
                <a:lnTo>
                  <a:pt x="2909" y="3899"/>
                </a:lnTo>
                <a:lnTo>
                  <a:pt x="2873" y="3908"/>
                </a:lnTo>
                <a:lnTo>
                  <a:pt x="2838" y="3916"/>
                </a:lnTo>
                <a:lnTo>
                  <a:pt x="2802" y="3921"/>
                </a:lnTo>
                <a:lnTo>
                  <a:pt x="2767" y="3926"/>
                </a:lnTo>
                <a:lnTo>
                  <a:pt x="2732" y="3929"/>
                </a:lnTo>
                <a:lnTo>
                  <a:pt x="2695" y="3930"/>
                </a:lnTo>
                <a:lnTo>
                  <a:pt x="2662" y="3929"/>
                </a:lnTo>
                <a:lnTo>
                  <a:pt x="2627" y="3926"/>
                </a:lnTo>
                <a:lnTo>
                  <a:pt x="2594" y="3922"/>
                </a:lnTo>
                <a:lnTo>
                  <a:pt x="2562" y="3916"/>
                </a:lnTo>
                <a:lnTo>
                  <a:pt x="2529" y="3909"/>
                </a:lnTo>
                <a:lnTo>
                  <a:pt x="2496" y="3901"/>
                </a:lnTo>
                <a:lnTo>
                  <a:pt x="2465" y="3890"/>
                </a:lnTo>
                <a:lnTo>
                  <a:pt x="2434" y="3878"/>
                </a:lnTo>
                <a:lnTo>
                  <a:pt x="2413" y="3868"/>
                </a:lnTo>
                <a:lnTo>
                  <a:pt x="2391" y="3858"/>
                </a:lnTo>
                <a:lnTo>
                  <a:pt x="2368" y="3844"/>
                </a:lnTo>
                <a:lnTo>
                  <a:pt x="2345" y="3830"/>
                </a:lnTo>
                <a:lnTo>
                  <a:pt x="2322" y="3814"/>
                </a:lnTo>
                <a:lnTo>
                  <a:pt x="2298" y="3796"/>
                </a:lnTo>
                <a:lnTo>
                  <a:pt x="2273" y="3776"/>
                </a:lnTo>
                <a:lnTo>
                  <a:pt x="2248" y="3757"/>
                </a:lnTo>
                <a:lnTo>
                  <a:pt x="2222" y="3735"/>
                </a:lnTo>
                <a:lnTo>
                  <a:pt x="2196" y="3712"/>
                </a:lnTo>
                <a:lnTo>
                  <a:pt x="2170" y="3688"/>
                </a:lnTo>
                <a:lnTo>
                  <a:pt x="2144" y="3663"/>
                </a:lnTo>
                <a:lnTo>
                  <a:pt x="2091" y="3610"/>
                </a:lnTo>
                <a:lnTo>
                  <a:pt x="2037" y="3552"/>
                </a:lnTo>
                <a:lnTo>
                  <a:pt x="1983" y="3494"/>
                </a:lnTo>
                <a:lnTo>
                  <a:pt x="1929" y="3432"/>
                </a:lnTo>
                <a:lnTo>
                  <a:pt x="1876" y="3369"/>
                </a:lnTo>
                <a:lnTo>
                  <a:pt x="1822" y="3305"/>
                </a:lnTo>
                <a:lnTo>
                  <a:pt x="1771" y="3242"/>
                </a:lnTo>
                <a:lnTo>
                  <a:pt x="1721" y="3177"/>
                </a:lnTo>
                <a:lnTo>
                  <a:pt x="1675" y="3114"/>
                </a:lnTo>
                <a:lnTo>
                  <a:pt x="1629" y="3053"/>
                </a:lnTo>
                <a:lnTo>
                  <a:pt x="1605" y="3020"/>
                </a:lnTo>
                <a:lnTo>
                  <a:pt x="1579" y="2989"/>
                </a:lnTo>
                <a:lnTo>
                  <a:pt x="1553" y="2960"/>
                </a:lnTo>
                <a:lnTo>
                  <a:pt x="1526" y="2934"/>
                </a:lnTo>
                <a:lnTo>
                  <a:pt x="1498" y="2909"/>
                </a:lnTo>
                <a:lnTo>
                  <a:pt x="1469" y="2886"/>
                </a:lnTo>
                <a:lnTo>
                  <a:pt x="1441" y="2865"/>
                </a:lnTo>
                <a:lnTo>
                  <a:pt x="1411" y="2845"/>
                </a:lnTo>
                <a:lnTo>
                  <a:pt x="1382" y="2829"/>
                </a:lnTo>
                <a:lnTo>
                  <a:pt x="1352" y="2814"/>
                </a:lnTo>
                <a:lnTo>
                  <a:pt x="1337" y="2808"/>
                </a:lnTo>
                <a:lnTo>
                  <a:pt x="1322" y="2802"/>
                </a:lnTo>
                <a:lnTo>
                  <a:pt x="1306" y="2796"/>
                </a:lnTo>
                <a:lnTo>
                  <a:pt x="1291" y="2791"/>
                </a:lnTo>
                <a:lnTo>
                  <a:pt x="1276" y="2787"/>
                </a:lnTo>
                <a:lnTo>
                  <a:pt x="1260" y="2783"/>
                </a:lnTo>
                <a:lnTo>
                  <a:pt x="1244" y="2780"/>
                </a:lnTo>
                <a:lnTo>
                  <a:pt x="1229" y="2778"/>
                </a:lnTo>
                <a:lnTo>
                  <a:pt x="1214" y="2776"/>
                </a:lnTo>
                <a:lnTo>
                  <a:pt x="1199" y="2773"/>
                </a:lnTo>
                <a:lnTo>
                  <a:pt x="1183" y="2772"/>
                </a:lnTo>
                <a:lnTo>
                  <a:pt x="1167" y="2772"/>
                </a:lnTo>
                <a:lnTo>
                  <a:pt x="1141" y="2773"/>
                </a:lnTo>
                <a:lnTo>
                  <a:pt x="1115" y="2776"/>
                </a:lnTo>
                <a:lnTo>
                  <a:pt x="1089" y="2780"/>
                </a:lnTo>
                <a:lnTo>
                  <a:pt x="1063" y="2786"/>
                </a:lnTo>
                <a:lnTo>
                  <a:pt x="1038" y="2794"/>
                </a:lnTo>
                <a:lnTo>
                  <a:pt x="1013" y="2803"/>
                </a:lnTo>
                <a:lnTo>
                  <a:pt x="988" y="2814"/>
                </a:lnTo>
                <a:lnTo>
                  <a:pt x="964" y="2827"/>
                </a:lnTo>
                <a:lnTo>
                  <a:pt x="940" y="2841"/>
                </a:lnTo>
                <a:lnTo>
                  <a:pt x="916" y="2857"/>
                </a:lnTo>
                <a:lnTo>
                  <a:pt x="894" y="2875"/>
                </a:lnTo>
                <a:lnTo>
                  <a:pt x="871" y="2893"/>
                </a:lnTo>
                <a:lnTo>
                  <a:pt x="849" y="2914"/>
                </a:lnTo>
                <a:lnTo>
                  <a:pt x="827" y="2936"/>
                </a:lnTo>
                <a:lnTo>
                  <a:pt x="806" y="2960"/>
                </a:lnTo>
                <a:lnTo>
                  <a:pt x="785" y="2985"/>
                </a:lnTo>
                <a:lnTo>
                  <a:pt x="733" y="3053"/>
                </a:lnTo>
                <a:lnTo>
                  <a:pt x="681" y="3121"/>
                </a:lnTo>
                <a:lnTo>
                  <a:pt x="630" y="3188"/>
                </a:lnTo>
                <a:lnTo>
                  <a:pt x="579" y="3257"/>
                </a:lnTo>
                <a:lnTo>
                  <a:pt x="528" y="3326"/>
                </a:lnTo>
                <a:lnTo>
                  <a:pt x="478" y="3396"/>
                </a:lnTo>
                <a:lnTo>
                  <a:pt x="428" y="3466"/>
                </a:lnTo>
                <a:lnTo>
                  <a:pt x="378" y="3537"/>
                </a:lnTo>
                <a:lnTo>
                  <a:pt x="329" y="3607"/>
                </a:lnTo>
                <a:lnTo>
                  <a:pt x="281" y="3677"/>
                </a:lnTo>
                <a:lnTo>
                  <a:pt x="233" y="3749"/>
                </a:lnTo>
                <a:lnTo>
                  <a:pt x="185" y="3821"/>
                </a:lnTo>
                <a:lnTo>
                  <a:pt x="139" y="3893"/>
                </a:lnTo>
                <a:lnTo>
                  <a:pt x="92" y="3965"/>
                </a:lnTo>
                <a:lnTo>
                  <a:pt x="46" y="4038"/>
                </a:lnTo>
                <a:lnTo>
                  <a:pt x="0" y="4110"/>
                </a:lnTo>
                <a:lnTo>
                  <a:pt x="74" y="4156"/>
                </a:lnTo>
                <a:lnTo>
                  <a:pt x="147" y="4203"/>
                </a:lnTo>
                <a:lnTo>
                  <a:pt x="220" y="4250"/>
                </a:lnTo>
                <a:lnTo>
                  <a:pt x="292" y="4298"/>
                </a:lnTo>
                <a:lnTo>
                  <a:pt x="365" y="4346"/>
                </a:lnTo>
                <a:lnTo>
                  <a:pt x="436" y="4395"/>
                </a:lnTo>
                <a:lnTo>
                  <a:pt x="508" y="4444"/>
                </a:lnTo>
                <a:lnTo>
                  <a:pt x="580" y="4493"/>
                </a:lnTo>
                <a:lnTo>
                  <a:pt x="651" y="4543"/>
                </a:lnTo>
                <a:lnTo>
                  <a:pt x="722" y="4594"/>
                </a:lnTo>
                <a:lnTo>
                  <a:pt x="793" y="4645"/>
                </a:lnTo>
                <a:lnTo>
                  <a:pt x="862" y="4696"/>
                </a:lnTo>
                <a:lnTo>
                  <a:pt x="932" y="4748"/>
                </a:lnTo>
                <a:lnTo>
                  <a:pt x="1001" y="4800"/>
                </a:lnTo>
                <a:lnTo>
                  <a:pt x="1070" y="4854"/>
                </a:lnTo>
                <a:lnTo>
                  <a:pt x="1138" y="4907"/>
                </a:lnTo>
                <a:lnTo>
                  <a:pt x="1171" y="4933"/>
                </a:lnTo>
                <a:lnTo>
                  <a:pt x="1201" y="4960"/>
                </a:lnTo>
                <a:lnTo>
                  <a:pt x="1230" y="4989"/>
                </a:lnTo>
                <a:lnTo>
                  <a:pt x="1256" y="5018"/>
                </a:lnTo>
                <a:lnTo>
                  <a:pt x="1280" y="5048"/>
                </a:lnTo>
                <a:lnTo>
                  <a:pt x="1303" y="5079"/>
                </a:lnTo>
                <a:lnTo>
                  <a:pt x="1313" y="5094"/>
                </a:lnTo>
                <a:lnTo>
                  <a:pt x="1323" y="5111"/>
                </a:lnTo>
                <a:lnTo>
                  <a:pt x="1332" y="5127"/>
                </a:lnTo>
                <a:lnTo>
                  <a:pt x="1341" y="5142"/>
                </a:lnTo>
                <a:lnTo>
                  <a:pt x="1350" y="5159"/>
                </a:lnTo>
                <a:lnTo>
                  <a:pt x="1357" y="5176"/>
                </a:lnTo>
                <a:lnTo>
                  <a:pt x="1364" y="5192"/>
                </a:lnTo>
                <a:lnTo>
                  <a:pt x="1372" y="5209"/>
                </a:lnTo>
                <a:lnTo>
                  <a:pt x="1378" y="5226"/>
                </a:lnTo>
                <a:lnTo>
                  <a:pt x="1383" y="5242"/>
                </a:lnTo>
                <a:lnTo>
                  <a:pt x="1388" y="5260"/>
                </a:lnTo>
                <a:lnTo>
                  <a:pt x="1392" y="5277"/>
                </a:lnTo>
                <a:lnTo>
                  <a:pt x="1397" y="5295"/>
                </a:lnTo>
                <a:lnTo>
                  <a:pt x="1400" y="5312"/>
                </a:lnTo>
                <a:lnTo>
                  <a:pt x="1403" y="5329"/>
                </a:lnTo>
                <a:lnTo>
                  <a:pt x="1405" y="5347"/>
                </a:lnTo>
                <a:lnTo>
                  <a:pt x="1407" y="5364"/>
                </a:lnTo>
                <a:lnTo>
                  <a:pt x="1408" y="5382"/>
                </a:lnTo>
                <a:lnTo>
                  <a:pt x="1408" y="5400"/>
                </a:lnTo>
                <a:lnTo>
                  <a:pt x="1408" y="5419"/>
                </a:lnTo>
                <a:lnTo>
                  <a:pt x="1408" y="5438"/>
                </a:lnTo>
                <a:lnTo>
                  <a:pt x="1406" y="5458"/>
                </a:lnTo>
                <a:lnTo>
                  <a:pt x="1404" y="5478"/>
                </a:lnTo>
                <a:lnTo>
                  <a:pt x="1402" y="5498"/>
                </a:lnTo>
                <a:lnTo>
                  <a:pt x="1398" y="5517"/>
                </a:lnTo>
                <a:lnTo>
                  <a:pt x="1394" y="5536"/>
                </a:lnTo>
                <a:lnTo>
                  <a:pt x="1389" y="5556"/>
                </a:lnTo>
                <a:lnTo>
                  <a:pt x="1384" y="5575"/>
                </a:lnTo>
                <a:lnTo>
                  <a:pt x="1378" y="5595"/>
                </a:lnTo>
                <a:lnTo>
                  <a:pt x="1372" y="5614"/>
                </a:lnTo>
                <a:lnTo>
                  <a:pt x="1363" y="5632"/>
                </a:lnTo>
                <a:lnTo>
                  <a:pt x="1356" y="5652"/>
                </a:lnTo>
                <a:lnTo>
                  <a:pt x="1348" y="5670"/>
                </a:lnTo>
                <a:lnTo>
                  <a:pt x="1338" y="5689"/>
                </a:lnTo>
                <a:lnTo>
                  <a:pt x="1328" y="5707"/>
                </a:lnTo>
                <a:lnTo>
                  <a:pt x="1317" y="5726"/>
                </a:lnTo>
                <a:lnTo>
                  <a:pt x="1306" y="5744"/>
                </a:lnTo>
                <a:lnTo>
                  <a:pt x="1294" y="5762"/>
                </a:lnTo>
                <a:lnTo>
                  <a:pt x="1282" y="5779"/>
                </a:lnTo>
                <a:lnTo>
                  <a:pt x="1269" y="5797"/>
                </a:lnTo>
                <a:lnTo>
                  <a:pt x="1256" y="5815"/>
                </a:lnTo>
                <a:lnTo>
                  <a:pt x="1241" y="5831"/>
                </a:lnTo>
                <a:lnTo>
                  <a:pt x="1227" y="5849"/>
                </a:lnTo>
                <a:lnTo>
                  <a:pt x="1211" y="5866"/>
                </a:lnTo>
                <a:lnTo>
                  <a:pt x="1196" y="5883"/>
                </a:lnTo>
                <a:lnTo>
                  <a:pt x="1179" y="5898"/>
                </a:lnTo>
                <a:lnTo>
                  <a:pt x="1161" y="5915"/>
                </a:lnTo>
                <a:lnTo>
                  <a:pt x="1143" y="5931"/>
                </a:lnTo>
                <a:lnTo>
                  <a:pt x="1126" y="5946"/>
                </a:lnTo>
                <a:lnTo>
                  <a:pt x="1106" y="5962"/>
                </a:lnTo>
                <a:lnTo>
                  <a:pt x="1087" y="5976"/>
                </a:lnTo>
                <a:lnTo>
                  <a:pt x="1067" y="5991"/>
                </a:lnTo>
                <a:lnTo>
                  <a:pt x="995" y="6045"/>
                </a:lnTo>
                <a:lnTo>
                  <a:pt x="924" y="6098"/>
                </a:lnTo>
                <a:lnTo>
                  <a:pt x="855" y="6153"/>
                </a:lnTo>
                <a:lnTo>
                  <a:pt x="789" y="6206"/>
                </a:lnTo>
                <a:lnTo>
                  <a:pt x="726" y="6259"/>
                </a:lnTo>
                <a:lnTo>
                  <a:pt x="665" y="6311"/>
                </a:lnTo>
                <a:lnTo>
                  <a:pt x="609" y="6362"/>
                </a:lnTo>
                <a:lnTo>
                  <a:pt x="556" y="6412"/>
                </a:lnTo>
                <a:lnTo>
                  <a:pt x="507" y="6460"/>
                </a:lnTo>
                <a:lnTo>
                  <a:pt x="461" y="6507"/>
                </a:lnTo>
                <a:lnTo>
                  <a:pt x="421" y="6551"/>
                </a:lnTo>
                <a:lnTo>
                  <a:pt x="385" y="6593"/>
                </a:lnTo>
                <a:lnTo>
                  <a:pt x="369" y="6613"/>
                </a:lnTo>
                <a:lnTo>
                  <a:pt x="354" y="6632"/>
                </a:lnTo>
                <a:lnTo>
                  <a:pt x="341" y="6651"/>
                </a:lnTo>
                <a:lnTo>
                  <a:pt x="328" y="6669"/>
                </a:lnTo>
                <a:lnTo>
                  <a:pt x="317" y="6686"/>
                </a:lnTo>
                <a:lnTo>
                  <a:pt x="307" y="6702"/>
                </a:lnTo>
                <a:lnTo>
                  <a:pt x="300" y="6718"/>
                </a:lnTo>
                <a:lnTo>
                  <a:pt x="293" y="6732"/>
                </a:lnTo>
                <a:lnTo>
                  <a:pt x="280" y="6767"/>
                </a:lnTo>
                <a:lnTo>
                  <a:pt x="270" y="6801"/>
                </a:lnTo>
                <a:lnTo>
                  <a:pt x="262" y="6836"/>
                </a:lnTo>
                <a:lnTo>
                  <a:pt x="257" y="6871"/>
                </a:lnTo>
                <a:lnTo>
                  <a:pt x="254" y="6906"/>
                </a:lnTo>
                <a:lnTo>
                  <a:pt x="253" y="6942"/>
                </a:lnTo>
                <a:lnTo>
                  <a:pt x="254" y="6977"/>
                </a:lnTo>
                <a:lnTo>
                  <a:pt x="257" y="7013"/>
                </a:lnTo>
                <a:lnTo>
                  <a:pt x="264" y="7049"/>
                </a:lnTo>
                <a:lnTo>
                  <a:pt x="271" y="7085"/>
                </a:lnTo>
                <a:lnTo>
                  <a:pt x="281" y="7121"/>
                </a:lnTo>
                <a:lnTo>
                  <a:pt x="293" y="7157"/>
                </a:lnTo>
                <a:lnTo>
                  <a:pt x="306" y="7192"/>
                </a:lnTo>
                <a:lnTo>
                  <a:pt x="322" y="7228"/>
                </a:lnTo>
                <a:lnTo>
                  <a:pt x="340" y="7262"/>
                </a:lnTo>
                <a:lnTo>
                  <a:pt x="359" y="7296"/>
                </a:lnTo>
                <a:lnTo>
                  <a:pt x="381" y="7331"/>
                </a:lnTo>
                <a:lnTo>
                  <a:pt x="404" y="7364"/>
                </a:lnTo>
                <a:lnTo>
                  <a:pt x="429" y="7396"/>
                </a:lnTo>
                <a:lnTo>
                  <a:pt x="455" y="7429"/>
                </a:lnTo>
                <a:lnTo>
                  <a:pt x="483" y="7460"/>
                </a:lnTo>
                <a:lnTo>
                  <a:pt x="513" y="7490"/>
                </a:lnTo>
                <a:lnTo>
                  <a:pt x="545" y="7521"/>
                </a:lnTo>
                <a:lnTo>
                  <a:pt x="578" y="7550"/>
                </a:lnTo>
                <a:lnTo>
                  <a:pt x="612" y="7577"/>
                </a:lnTo>
                <a:lnTo>
                  <a:pt x="649" y="7604"/>
                </a:lnTo>
                <a:lnTo>
                  <a:pt x="686" y="7630"/>
                </a:lnTo>
                <a:lnTo>
                  <a:pt x="726" y="7654"/>
                </a:lnTo>
                <a:lnTo>
                  <a:pt x="765" y="7678"/>
                </a:lnTo>
                <a:lnTo>
                  <a:pt x="807" y="7700"/>
                </a:lnTo>
                <a:lnTo>
                  <a:pt x="851" y="7721"/>
                </a:lnTo>
                <a:lnTo>
                  <a:pt x="895" y="7740"/>
                </a:lnTo>
                <a:close/>
              </a:path>
            </a:pathLst>
          </a:custGeom>
          <a:solidFill>
            <a:srgbClr val="1277C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2496AE8-D124-D04E-9E98-DF1D13494C14}"/>
              </a:ext>
            </a:extLst>
          </p:cNvPr>
          <p:cNvSpPr>
            <a:spLocks/>
          </p:cNvSpPr>
          <p:nvPr/>
        </p:nvSpPr>
        <p:spPr bwMode="auto">
          <a:xfrm rot="18968595">
            <a:off x="4097917" y="3614536"/>
            <a:ext cx="2294750" cy="2291403"/>
          </a:xfrm>
          <a:custGeom>
            <a:avLst/>
            <a:gdLst>
              <a:gd name="T0" fmla="*/ 6938 w 8229"/>
              <a:gd name="T1" fmla="*/ 5421 h 8212"/>
              <a:gd name="T2" fmla="*/ 7241 w 8229"/>
              <a:gd name="T3" fmla="*/ 5398 h 8212"/>
              <a:gd name="T4" fmla="*/ 7751 w 8229"/>
              <a:gd name="T5" fmla="*/ 4816 h 8212"/>
              <a:gd name="T6" fmla="*/ 7864 w 8229"/>
              <a:gd name="T7" fmla="*/ 3866 h 8212"/>
              <a:gd name="T8" fmla="*/ 6973 w 8229"/>
              <a:gd name="T9" fmla="*/ 3194 h 8212"/>
              <a:gd name="T10" fmla="*/ 6832 w 8229"/>
              <a:gd name="T11" fmla="*/ 2918 h 8212"/>
              <a:gd name="T12" fmla="*/ 6845 w 8229"/>
              <a:gd name="T13" fmla="*/ 2636 h 8212"/>
              <a:gd name="T14" fmla="*/ 7002 w 8229"/>
              <a:gd name="T15" fmla="*/ 2363 h 8212"/>
              <a:gd name="T16" fmla="*/ 7564 w 8229"/>
              <a:gd name="T17" fmla="*/ 1901 h 8212"/>
              <a:gd name="T18" fmla="*/ 7949 w 8229"/>
              <a:gd name="T19" fmla="*/ 1445 h 8212"/>
              <a:gd name="T20" fmla="*/ 7870 w 8229"/>
              <a:gd name="T21" fmla="*/ 916 h 8212"/>
              <a:gd name="T22" fmla="*/ 7378 w 8229"/>
              <a:gd name="T23" fmla="*/ 491 h 8212"/>
              <a:gd name="T24" fmla="*/ 6941 w 8229"/>
              <a:gd name="T25" fmla="*/ 382 h 8212"/>
              <a:gd name="T26" fmla="*/ 6526 w 8229"/>
              <a:gd name="T27" fmla="*/ 450 h 8212"/>
              <a:gd name="T28" fmla="*/ 6243 w 8229"/>
              <a:gd name="T29" fmla="*/ 679 h 8212"/>
              <a:gd name="T30" fmla="*/ 6064 w 8229"/>
              <a:gd name="T31" fmla="*/ 1077 h 8212"/>
              <a:gd name="T32" fmla="*/ 5867 w 8229"/>
              <a:gd name="T33" fmla="*/ 1484 h 8212"/>
              <a:gd name="T34" fmla="*/ 5680 w 8229"/>
              <a:gd name="T35" fmla="*/ 1607 h 8212"/>
              <a:gd name="T36" fmla="*/ 5445 w 8229"/>
              <a:gd name="T37" fmla="*/ 1602 h 8212"/>
              <a:gd name="T38" fmla="*/ 5003 w 8229"/>
              <a:gd name="T39" fmla="*/ 1244 h 8212"/>
              <a:gd name="T40" fmla="*/ 4117 w 8229"/>
              <a:gd name="T41" fmla="*/ 0 h 8212"/>
              <a:gd name="T42" fmla="*/ 3398 w 8229"/>
              <a:gd name="T43" fmla="*/ 1034 h 8212"/>
              <a:gd name="T44" fmla="*/ 3019 w 8229"/>
              <a:gd name="T45" fmla="*/ 1343 h 8212"/>
              <a:gd name="T46" fmla="*/ 2746 w 8229"/>
              <a:gd name="T47" fmla="*/ 1361 h 8212"/>
              <a:gd name="T48" fmla="*/ 2461 w 8229"/>
              <a:gd name="T49" fmla="*/ 1232 h 8212"/>
              <a:gd name="T50" fmla="*/ 2103 w 8229"/>
              <a:gd name="T51" fmla="*/ 816 h 8212"/>
              <a:gd name="T52" fmla="*/ 1553 w 8229"/>
              <a:gd name="T53" fmla="*/ 268 h 8212"/>
              <a:gd name="T54" fmla="*/ 1169 w 8229"/>
              <a:gd name="T55" fmla="*/ 232 h 8212"/>
              <a:gd name="T56" fmla="*/ 756 w 8229"/>
              <a:gd name="T57" fmla="*/ 486 h 8212"/>
              <a:gd name="T58" fmla="*/ 471 w 8229"/>
              <a:gd name="T59" fmla="*/ 991 h 8212"/>
              <a:gd name="T60" fmla="*/ 478 w 8229"/>
              <a:gd name="T61" fmla="*/ 1624 h 8212"/>
              <a:gd name="T62" fmla="*/ 827 w 8229"/>
              <a:gd name="T63" fmla="*/ 1999 h 8212"/>
              <a:gd name="T64" fmla="*/ 1383 w 8229"/>
              <a:gd name="T65" fmla="*/ 2238 h 8212"/>
              <a:gd name="T66" fmla="*/ 1656 w 8229"/>
              <a:gd name="T67" fmla="*/ 2533 h 8212"/>
              <a:gd name="T68" fmla="*/ 1621 w 8229"/>
              <a:gd name="T69" fmla="*/ 2810 h 8212"/>
              <a:gd name="T70" fmla="*/ 1425 w 8229"/>
              <a:gd name="T71" fmla="*/ 3076 h 8212"/>
              <a:gd name="T72" fmla="*/ 354 w 8229"/>
              <a:gd name="T73" fmla="*/ 3877 h 8212"/>
              <a:gd name="T74" fmla="*/ 641 w 8229"/>
              <a:gd name="T75" fmla="*/ 5042 h 8212"/>
              <a:gd name="T76" fmla="*/ 1209 w 8229"/>
              <a:gd name="T77" fmla="*/ 5658 h 8212"/>
              <a:gd name="T78" fmla="*/ 1461 w 8229"/>
              <a:gd name="T79" fmla="*/ 5667 h 8212"/>
              <a:gd name="T80" fmla="*/ 1682 w 8229"/>
              <a:gd name="T81" fmla="*/ 5293 h 8212"/>
              <a:gd name="T82" fmla="*/ 1878 w 8229"/>
              <a:gd name="T83" fmla="*/ 4850 h 8212"/>
              <a:gd name="T84" fmla="*/ 2206 w 8229"/>
              <a:gd name="T85" fmla="*/ 4552 h 8212"/>
              <a:gd name="T86" fmla="*/ 2695 w 8229"/>
              <a:gd name="T87" fmla="*/ 4453 h 8212"/>
              <a:gd name="T88" fmla="*/ 3170 w 8229"/>
              <a:gd name="T89" fmla="*/ 4556 h 8212"/>
              <a:gd name="T90" fmla="*/ 3762 w 8229"/>
              <a:gd name="T91" fmla="*/ 5040 h 8212"/>
              <a:gd name="T92" fmla="*/ 3881 w 8229"/>
              <a:gd name="T93" fmla="*/ 5677 h 8212"/>
              <a:gd name="T94" fmla="*/ 3586 w 8229"/>
              <a:gd name="T95" fmla="*/ 6102 h 8212"/>
              <a:gd name="T96" fmla="*/ 2865 w 8229"/>
              <a:gd name="T97" fmla="*/ 6722 h 8212"/>
              <a:gd name="T98" fmla="*/ 2750 w 8229"/>
              <a:gd name="T99" fmla="*/ 7046 h 8212"/>
              <a:gd name="T100" fmla="*/ 2963 w 8229"/>
              <a:gd name="T101" fmla="*/ 7409 h 8212"/>
              <a:gd name="T102" fmla="*/ 4037 w 8229"/>
              <a:gd name="T103" fmla="*/ 8165 h 8212"/>
              <a:gd name="T104" fmla="*/ 5321 w 8229"/>
              <a:gd name="T105" fmla="*/ 7362 h 8212"/>
              <a:gd name="T106" fmla="*/ 5718 w 8229"/>
              <a:gd name="T107" fmla="*/ 6916 h 8212"/>
              <a:gd name="T108" fmla="*/ 5681 w 8229"/>
              <a:gd name="T109" fmla="*/ 6696 h 8212"/>
              <a:gd name="T110" fmla="*/ 5278 w 8229"/>
              <a:gd name="T111" fmla="*/ 6486 h 8212"/>
              <a:gd name="T112" fmla="*/ 4816 w 8229"/>
              <a:gd name="T113" fmla="*/ 6265 h 8212"/>
              <a:gd name="T114" fmla="*/ 4502 w 8229"/>
              <a:gd name="T115" fmla="*/ 5686 h 8212"/>
              <a:gd name="T116" fmla="*/ 4629 w 8229"/>
              <a:gd name="T117" fmla="*/ 4937 h 8212"/>
              <a:gd name="T118" fmla="*/ 5019 w 8229"/>
              <a:gd name="T119" fmla="*/ 4462 h 8212"/>
              <a:gd name="T120" fmla="*/ 5534 w 8229"/>
              <a:gd name="T121" fmla="*/ 4282 h 8212"/>
              <a:gd name="T122" fmla="*/ 5956 w 8229"/>
              <a:gd name="T123" fmla="*/ 4435 h 8212"/>
              <a:gd name="T124" fmla="*/ 6600 w 8229"/>
              <a:gd name="T125" fmla="*/ 5159 h 8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229" h="8212">
                <a:moveTo>
                  <a:pt x="6600" y="5159"/>
                </a:moveTo>
                <a:lnTo>
                  <a:pt x="6624" y="5192"/>
                </a:lnTo>
                <a:lnTo>
                  <a:pt x="6650" y="5223"/>
                </a:lnTo>
                <a:lnTo>
                  <a:pt x="6676" y="5251"/>
                </a:lnTo>
                <a:lnTo>
                  <a:pt x="6703" y="5278"/>
                </a:lnTo>
                <a:lnTo>
                  <a:pt x="6731" y="5303"/>
                </a:lnTo>
                <a:lnTo>
                  <a:pt x="6760" y="5326"/>
                </a:lnTo>
                <a:lnTo>
                  <a:pt x="6788" y="5347"/>
                </a:lnTo>
                <a:lnTo>
                  <a:pt x="6818" y="5366"/>
                </a:lnTo>
                <a:lnTo>
                  <a:pt x="6847" y="5383"/>
                </a:lnTo>
                <a:lnTo>
                  <a:pt x="6877" y="5398"/>
                </a:lnTo>
                <a:lnTo>
                  <a:pt x="6892" y="5404"/>
                </a:lnTo>
                <a:lnTo>
                  <a:pt x="6907" y="5410"/>
                </a:lnTo>
                <a:lnTo>
                  <a:pt x="6923" y="5416"/>
                </a:lnTo>
                <a:lnTo>
                  <a:pt x="6938" y="5421"/>
                </a:lnTo>
                <a:lnTo>
                  <a:pt x="6953" y="5425"/>
                </a:lnTo>
                <a:lnTo>
                  <a:pt x="6969" y="5429"/>
                </a:lnTo>
                <a:lnTo>
                  <a:pt x="6985" y="5432"/>
                </a:lnTo>
                <a:lnTo>
                  <a:pt x="7000" y="5434"/>
                </a:lnTo>
                <a:lnTo>
                  <a:pt x="7015" y="5437"/>
                </a:lnTo>
                <a:lnTo>
                  <a:pt x="7030" y="5439"/>
                </a:lnTo>
                <a:lnTo>
                  <a:pt x="7046" y="5439"/>
                </a:lnTo>
                <a:lnTo>
                  <a:pt x="7062" y="5440"/>
                </a:lnTo>
                <a:lnTo>
                  <a:pt x="7088" y="5439"/>
                </a:lnTo>
                <a:lnTo>
                  <a:pt x="7114" y="5436"/>
                </a:lnTo>
                <a:lnTo>
                  <a:pt x="7140" y="5431"/>
                </a:lnTo>
                <a:lnTo>
                  <a:pt x="7166" y="5426"/>
                </a:lnTo>
                <a:lnTo>
                  <a:pt x="7191" y="5418"/>
                </a:lnTo>
                <a:lnTo>
                  <a:pt x="7216" y="5408"/>
                </a:lnTo>
                <a:lnTo>
                  <a:pt x="7241" y="5398"/>
                </a:lnTo>
                <a:lnTo>
                  <a:pt x="7265" y="5385"/>
                </a:lnTo>
                <a:lnTo>
                  <a:pt x="7289" y="5371"/>
                </a:lnTo>
                <a:lnTo>
                  <a:pt x="7313" y="5355"/>
                </a:lnTo>
                <a:lnTo>
                  <a:pt x="7335" y="5337"/>
                </a:lnTo>
                <a:lnTo>
                  <a:pt x="7358" y="5319"/>
                </a:lnTo>
                <a:lnTo>
                  <a:pt x="7380" y="5298"/>
                </a:lnTo>
                <a:lnTo>
                  <a:pt x="7402" y="5276"/>
                </a:lnTo>
                <a:lnTo>
                  <a:pt x="7423" y="5252"/>
                </a:lnTo>
                <a:lnTo>
                  <a:pt x="7444" y="5227"/>
                </a:lnTo>
                <a:lnTo>
                  <a:pt x="7496" y="5159"/>
                </a:lnTo>
                <a:lnTo>
                  <a:pt x="7548" y="5091"/>
                </a:lnTo>
                <a:lnTo>
                  <a:pt x="7599" y="5024"/>
                </a:lnTo>
                <a:lnTo>
                  <a:pt x="7650" y="4955"/>
                </a:lnTo>
                <a:lnTo>
                  <a:pt x="7701" y="4886"/>
                </a:lnTo>
                <a:lnTo>
                  <a:pt x="7751" y="4816"/>
                </a:lnTo>
                <a:lnTo>
                  <a:pt x="7801" y="4746"/>
                </a:lnTo>
                <a:lnTo>
                  <a:pt x="7850" y="4675"/>
                </a:lnTo>
                <a:lnTo>
                  <a:pt x="7899" y="4606"/>
                </a:lnTo>
                <a:lnTo>
                  <a:pt x="7948" y="4535"/>
                </a:lnTo>
                <a:lnTo>
                  <a:pt x="7996" y="4463"/>
                </a:lnTo>
                <a:lnTo>
                  <a:pt x="8044" y="4391"/>
                </a:lnTo>
                <a:lnTo>
                  <a:pt x="8090" y="4319"/>
                </a:lnTo>
                <a:lnTo>
                  <a:pt x="8137" y="4247"/>
                </a:lnTo>
                <a:lnTo>
                  <a:pt x="8183" y="4174"/>
                </a:lnTo>
                <a:lnTo>
                  <a:pt x="8229" y="4101"/>
                </a:lnTo>
                <a:lnTo>
                  <a:pt x="8155" y="4055"/>
                </a:lnTo>
                <a:lnTo>
                  <a:pt x="8082" y="4009"/>
                </a:lnTo>
                <a:lnTo>
                  <a:pt x="8009" y="3961"/>
                </a:lnTo>
                <a:lnTo>
                  <a:pt x="7936" y="3914"/>
                </a:lnTo>
                <a:lnTo>
                  <a:pt x="7864" y="3866"/>
                </a:lnTo>
                <a:lnTo>
                  <a:pt x="7793" y="3817"/>
                </a:lnTo>
                <a:lnTo>
                  <a:pt x="7721" y="3768"/>
                </a:lnTo>
                <a:lnTo>
                  <a:pt x="7649" y="3718"/>
                </a:lnTo>
                <a:lnTo>
                  <a:pt x="7578" y="3668"/>
                </a:lnTo>
                <a:lnTo>
                  <a:pt x="7507" y="3618"/>
                </a:lnTo>
                <a:lnTo>
                  <a:pt x="7436" y="3567"/>
                </a:lnTo>
                <a:lnTo>
                  <a:pt x="7367" y="3516"/>
                </a:lnTo>
                <a:lnTo>
                  <a:pt x="7297" y="3464"/>
                </a:lnTo>
                <a:lnTo>
                  <a:pt x="7228" y="3412"/>
                </a:lnTo>
                <a:lnTo>
                  <a:pt x="7159" y="3359"/>
                </a:lnTo>
                <a:lnTo>
                  <a:pt x="7091" y="3305"/>
                </a:lnTo>
                <a:lnTo>
                  <a:pt x="7058" y="3279"/>
                </a:lnTo>
                <a:lnTo>
                  <a:pt x="7028" y="3251"/>
                </a:lnTo>
                <a:lnTo>
                  <a:pt x="6999" y="3223"/>
                </a:lnTo>
                <a:lnTo>
                  <a:pt x="6973" y="3194"/>
                </a:lnTo>
                <a:lnTo>
                  <a:pt x="6949" y="3164"/>
                </a:lnTo>
                <a:lnTo>
                  <a:pt x="6926" y="3132"/>
                </a:lnTo>
                <a:lnTo>
                  <a:pt x="6916" y="3117"/>
                </a:lnTo>
                <a:lnTo>
                  <a:pt x="6906" y="3101"/>
                </a:lnTo>
                <a:lnTo>
                  <a:pt x="6897" y="3085"/>
                </a:lnTo>
                <a:lnTo>
                  <a:pt x="6888" y="3069"/>
                </a:lnTo>
                <a:lnTo>
                  <a:pt x="6879" y="3053"/>
                </a:lnTo>
                <a:lnTo>
                  <a:pt x="6872" y="3036"/>
                </a:lnTo>
                <a:lnTo>
                  <a:pt x="6865" y="3020"/>
                </a:lnTo>
                <a:lnTo>
                  <a:pt x="6857" y="3003"/>
                </a:lnTo>
                <a:lnTo>
                  <a:pt x="6851" y="2986"/>
                </a:lnTo>
                <a:lnTo>
                  <a:pt x="6846" y="2969"/>
                </a:lnTo>
                <a:lnTo>
                  <a:pt x="6841" y="2952"/>
                </a:lnTo>
                <a:lnTo>
                  <a:pt x="6837" y="2934"/>
                </a:lnTo>
                <a:lnTo>
                  <a:pt x="6832" y="2918"/>
                </a:lnTo>
                <a:lnTo>
                  <a:pt x="6829" y="2900"/>
                </a:lnTo>
                <a:lnTo>
                  <a:pt x="6826" y="2882"/>
                </a:lnTo>
                <a:lnTo>
                  <a:pt x="6824" y="2864"/>
                </a:lnTo>
                <a:lnTo>
                  <a:pt x="6822" y="2848"/>
                </a:lnTo>
                <a:lnTo>
                  <a:pt x="6821" y="2829"/>
                </a:lnTo>
                <a:lnTo>
                  <a:pt x="6821" y="2811"/>
                </a:lnTo>
                <a:lnTo>
                  <a:pt x="6821" y="2793"/>
                </a:lnTo>
                <a:lnTo>
                  <a:pt x="6821" y="2774"/>
                </a:lnTo>
                <a:lnTo>
                  <a:pt x="6823" y="2754"/>
                </a:lnTo>
                <a:lnTo>
                  <a:pt x="6825" y="2734"/>
                </a:lnTo>
                <a:lnTo>
                  <a:pt x="6827" y="2714"/>
                </a:lnTo>
                <a:lnTo>
                  <a:pt x="6830" y="2694"/>
                </a:lnTo>
                <a:lnTo>
                  <a:pt x="6835" y="2676"/>
                </a:lnTo>
                <a:lnTo>
                  <a:pt x="6840" y="2656"/>
                </a:lnTo>
                <a:lnTo>
                  <a:pt x="6845" y="2636"/>
                </a:lnTo>
                <a:lnTo>
                  <a:pt x="6851" y="2617"/>
                </a:lnTo>
                <a:lnTo>
                  <a:pt x="6857" y="2599"/>
                </a:lnTo>
                <a:lnTo>
                  <a:pt x="6865" y="2579"/>
                </a:lnTo>
                <a:lnTo>
                  <a:pt x="6873" y="2560"/>
                </a:lnTo>
                <a:lnTo>
                  <a:pt x="6881" y="2541"/>
                </a:lnTo>
                <a:lnTo>
                  <a:pt x="6891" y="2522"/>
                </a:lnTo>
                <a:lnTo>
                  <a:pt x="6901" y="2505"/>
                </a:lnTo>
                <a:lnTo>
                  <a:pt x="6912" y="2486"/>
                </a:lnTo>
                <a:lnTo>
                  <a:pt x="6923" y="2468"/>
                </a:lnTo>
                <a:lnTo>
                  <a:pt x="6935" y="2450"/>
                </a:lnTo>
                <a:lnTo>
                  <a:pt x="6947" y="2433"/>
                </a:lnTo>
                <a:lnTo>
                  <a:pt x="6960" y="2415"/>
                </a:lnTo>
                <a:lnTo>
                  <a:pt x="6973" y="2397"/>
                </a:lnTo>
                <a:lnTo>
                  <a:pt x="6988" y="2380"/>
                </a:lnTo>
                <a:lnTo>
                  <a:pt x="7002" y="2363"/>
                </a:lnTo>
                <a:lnTo>
                  <a:pt x="7018" y="2346"/>
                </a:lnTo>
                <a:lnTo>
                  <a:pt x="7033" y="2330"/>
                </a:lnTo>
                <a:lnTo>
                  <a:pt x="7050" y="2313"/>
                </a:lnTo>
                <a:lnTo>
                  <a:pt x="7068" y="2297"/>
                </a:lnTo>
                <a:lnTo>
                  <a:pt x="7086" y="2282"/>
                </a:lnTo>
                <a:lnTo>
                  <a:pt x="7103" y="2266"/>
                </a:lnTo>
                <a:lnTo>
                  <a:pt x="7123" y="2250"/>
                </a:lnTo>
                <a:lnTo>
                  <a:pt x="7142" y="2236"/>
                </a:lnTo>
                <a:lnTo>
                  <a:pt x="7162" y="2220"/>
                </a:lnTo>
                <a:lnTo>
                  <a:pt x="7234" y="2167"/>
                </a:lnTo>
                <a:lnTo>
                  <a:pt x="7305" y="2113"/>
                </a:lnTo>
                <a:lnTo>
                  <a:pt x="7374" y="2059"/>
                </a:lnTo>
                <a:lnTo>
                  <a:pt x="7440" y="2006"/>
                </a:lnTo>
                <a:lnTo>
                  <a:pt x="7503" y="1953"/>
                </a:lnTo>
                <a:lnTo>
                  <a:pt x="7564" y="1901"/>
                </a:lnTo>
                <a:lnTo>
                  <a:pt x="7620" y="1850"/>
                </a:lnTo>
                <a:lnTo>
                  <a:pt x="7673" y="1800"/>
                </a:lnTo>
                <a:lnTo>
                  <a:pt x="7722" y="1752"/>
                </a:lnTo>
                <a:lnTo>
                  <a:pt x="7768" y="1705"/>
                </a:lnTo>
                <a:lnTo>
                  <a:pt x="7808" y="1661"/>
                </a:lnTo>
                <a:lnTo>
                  <a:pt x="7844" y="1618"/>
                </a:lnTo>
                <a:lnTo>
                  <a:pt x="7860" y="1599"/>
                </a:lnTo>
                <a:lnTo>
                  <a:pt x="7875" y="1580"/>
                </a:lnTo>
                <a:lnTo>
                  <a:pt x="7888" y="1561"/>
                </a:lnTo>
                <a:lnTo>
                  <a:pt x="7901" y="1542"/>
                </a:lnTo>
                <a:lnTo>
                  <a:pt x="7911" y="1526"/>
                </a:lnTo>
                <a:lnTo>
                  <a:pt x="7922" y="1509"/>
                </a:lnTo>
                <a:lnTo>
                  <a:pt x="7929" y="1493"/>
                </a:lnTo>
                <a:lnTo>
                  <a:pt x="7936" y="1479"/>
                </a:lnTo>
                <a:lnTo>
                  <a:pt x="7949" y="1445"/>
                </a:lnTo>
                <a:lnTo>
                  <a:pt x="7959" y="1411"/>
                </a:lnTo>
                <a:lnTo>
                  <a:pt x="7967" y="1377"/>
                </a:lnTo>
                <a:lnTo>
                  <a:pt x="7972" y="1341"/>
                </a:lnTo>
                <a:lnTo>
                  <a:pt x="7975" y="1306"/>
                </a:lnTo>
                <a:lnTo>
                  <a:pt x="7976" y="1270"/>
                </a:lnTo>
                <a:lnTo>
                  <a:pt x="7975" y="1235"/>
                </a:lnTo>
                <a:lnTo>
                  <a:pt x="7971" y="1198"/>
                </a:lnTo>
                <a:lnTo>
                  <a:pt x="7965" y="1163"/>
                </a:lnTo>
                <a:lnTo>
                  <a:pt x="7958" y="1126"/>
                </a:lnTo>
                <a:lnTo>
                  <a:pt x="7948" y="1091"/>
                </a:lnTo>
                <a:lnTo>
                  <a:pt x="7936" y="1055"/>
                </a:lnTo>
                <a:lnTo>
                  <a:pt x="7923" y="1020"/>
                </a:lnTo>
                <a:lnTo>
                  <a:pt x="7907" y="985"/>
                </a:lnTo>
                <a:lnTo>
                  <a:pt x="7889" y="950"/>
                </a:lnTo>
                <a:lnTo>
                  <a:pt x="7870" y="916"/>
                </a:lnTo>
                <a:lnTo>
                  <a:pt x="7848" y="881"/>
                </a:lnTo>
                <a:lnTo>
                  <a:pt x="7825" y="848"/>
                </a:lnTo>
                <a:lnTo>
                  <a:pt x="7800" y="816"/>
                </a:lnTo>
                <a:lnTo>
                  <a:pt x="7774" y="783"/>
                </a:lnTo>
                <a:lnTo>
                  <a:pt x="7746" y="752"/>
                </a:lnTo>
                <a:lnTo>
                  <a:pt x="7716" y="721"/>
                </a:lnTo>
                <a:lnTo>
                  <a:pt x="7684" y="692"/>
                </a:lnTo>
                <a:lnTo>
                  <a:pt x="7651" y="662"/>
                </a:lnTo>
                <a:lnTo>
                  <a:pt x="7617" y="634"/>
                </a:lnTo>
                <a:lnTo>
                  <a:pt x="7580" y="608"/>
                </a:lnTo>
                <a:lnTo>
                  <a:pt x="7543" y="582"/>
                </a:lnTo>
                <a:lnTo>
                  <a:pt x="7503" y="558"/>
                </a:lnTo>
                <a:lnTo>
                  <a:pt x="7464" y="534"/>
                </a:lnTo>
                <a:lnTo>
                  <a:pt x="7422" y="512"/>
                </a:lnTo>
                <a:lnTo>
                  <a:pt x="7378" y="491"/>
                </a:lnTo>
                <a:lnTo>
                  <a:pt x="7334" y="473"/>
                </a:lnTo>
                <a:lnTo>
                  <a:pt x="7307" y="461"/>
                </a:lnTo>
                <a:lnTo>
                  <a:pt x="7279" y="452"/>
                </a:lnTo>
                <a:lnTo>
                  <a:pt x="7251" y="441"/>
                </a:lnTo>
                <a:lnTo>
                  <a:pt x="7224" y="433"/>
                </a:lnTo>
                <a:lnTo>
                  <a:pt x="7196" y="425"/>
                </a:lnTo>
                <a:lnTo>
                  <a:pt x="7167" y="417"/>
                </a:lnTo>
                <a:lnTo>
                  <a:pt x="7139" y="410"/>
                </a:lnTo>
                <a:lnTo>
                  <a:pt x="7111" y="404"/>
                </a:lnTo>
                <a:lnTo>
                  <a:pt x="7082" y="399"/>
                </a:lnTo>
                <a:lnTo>
                  <a:pt x="7054" y="394"/>
                </a:lnTo>
                <a:lnTo>
                  <a:pt x="7025" y="390"/>
                </a:lnTo>
                <a:lnTo>
                  <a:pt x="6997" y="387"/>
                </a:lnTo>
                <a:lnTo>
                  <a:pt x="6969" y="384"/>
                </a:lnTo>
                <a:lnTo>
                  <a:pt x="6941" y="382"/>
                </a:lnTo>
                <a:lnTo>
                  <a:pt x="6913" y="381"/>
                </a:lnTo>
                <a:lnTo>
                  <a:pt x="6885" y="381"/>
                </a:lnTo>
                <a:lnTo>
                  <a:pt x="6854" y="381"/>
                </a:lnTo>
                <a:lnTo>
                  <a:pt x="6824" y="383"/>
                </a:lnTo>
                <a:lnTo>
                  <a:pt x="6795" y="385"/>
                </a:lnTo>
                <a:lnTo>
                  <a:pt x="6766" y="388"/>
                </a:lnTo>
                <a:lnTo>
                  <a:pt x="6737" y="391"/>
                </a:lnTo>
                <a:lnTo>
                  <a:pt x="6709" y="396"/>
                </a:lnTo>
                <a:lnTo>
                  <a:pt x="6681" y="402"/>
                </a:lnTo>
                <a:lnTo>
                  <a:pt x="6654" y="408"/>
                </a:lnTo>
                <a:lnTo>
                  <a:pt x="6627" y="414"/>
                </a:lnTo>
                <a:lnTo>
                  <a:pt x="6601" y="423"/>
                </a:lnTo>
                <a:lnTo>
                  <a:pt x="6575" y="431"/>
                </a:lnTo>
                <a:lnTo>
                  <a:pt x="6550" y="440"/>
                </a:lnTo>
                <a:lnTo>
                  <a:pt x="6526" y="450"/>
                </a:lnTo>
                <a:lnTo>
                  <a:pt x="6502" y="460"/>
                </a:lnTo>
                <a:lnTo>
                  <a:pt x="6478" y="472"/>
                </a:lnTo>
                <a:lnTo>
                  <a:pt x="6457" y="484"/>
                </a:lnTo>
                <a:lnTo>
                  <a:pt x="6435" y="497"/>
                </a:lnTo>
                <a:lnTo>
                  <a:pt x="6413" y="510"/>
                </a:lnTo>
                <a:lnTo>
                  <a:pt x="6393" y="524"/>
                </a:lnTo>
                <a:lnTo>
                  <a:pt x="6373" y="539"/>
                </a:lnTo>
                <a:lnTo>
                  <a:pt x="6354" y="554"/>
                </a:lnTo>
                <a:lnTo>
                  <a:pt x="6336" y="571"/>
                </a:lnTo>
                <a:lnTo>
                  <a:pt x="6318" y="587"/>
                </a:lnTo>
                <a:lnTo>
                  <a:pt x="6301" y="604"/>
                </a:lnTo>
                <a:lnTo>
                  <a:pt x="6286" y="622"/>
                </a:lnTo>
                <a:lnTo>
                  <a:pt x="6271" y="640"/>
                </a:lnTo>
                <a:lnTo>
                  <a:pt x="6257" y="660"/>
                </a:lnTo>
                <a:lnTo>
                  <a:pt x="6243" y="679"/>
                </a:lnTo>
                <a:lnTo>
                  <a:pt x="6231" y="700"/>
                </a:lnTo>
                <a:lnTo>
                  <a:pt x="6219" y="721"/>
                </a:lnTo>
                <a:lnTo>
                  <a:pt x="6209" y="742"/>
                </a:lnTo>
                <a:lnTo>
                  <a:pt x="6199" y="763"/>
                </a:lnTo>
                <a:lnTo>
                  <a:pt x="6192" y="782"/>
                </a:lnTo>
                <a:lnTo>
                  <a:pt x="6184" y="801"/>
                </a:lnTo>
                <a:lnTo>
                  <a:pt x="6174" y="822"/>
                </a:lnTo>
                <a:lnTo>
                  <a:pt x="6165" y="844"/>
                </a:lnTo>
                <a:lnTo>
                  <a:pt x="6156" y="868"/>
                </a:lnTo>
                <a:lnTo>
                  <a:pt x="6144" y="892"/>
                </a:lnTo>
                <a:lnTo>
                  <a:pt x="6134" y="917"/>
                </a:lnTo>
                <a:lnTo>
                  <a:pt x="6122" y="944"/>
                </a:lnTo>
                <a:lnTo>
                  <a:pt x="6103" y="986"/>
                </a:lnTo>
                <a:lnTo>
                  <a:pt x="6084" y="1030"/>
                </a:lnTo>
                <a:lnTo>
                  <a:pt x="6064" y="1077"/>
                </a:lnTo>
                <a:lnTo>
                  <a:pt x="6043" y="1126"/>
                </a:lnTo>
                <a:lnTo>
                  <a:pt x="6021" y="1177"/>
                </a:lnTo>
                <a:lnTo>
                  <a:pt x="5999" y="1230"/>
                </a:lnTo>
                <a:lnTo>
                  <a:pt x="5976" y="1284"/>
                </a:lnTo>
                <a:lnTo>
                  <a:pt x="5954" y="1339"/>
                </a:lnTo>
                <a:lnTo>
                  <a:pt x="5946" y="1356"/>
                </a:lnTo>
                <a:lnTo>
                  <a:pt x="5939" y="1371"/>
                </a:lnTo>
                <a:lnTo>
                  <a:pt x="5932" y="1387"/>
                </a:lnTo>
                <a:lnTo>
                  <a:pt x="5923" y="1403"/>
                </a:lnTo>
                <a:lnTo>
                  <a:pt x="5915" y="1417"/>
                </a:lnTo>
                <a:lnTo>
                  <a:pt x="5906" y="1432"/>
                </a:lnTo>
                <a:lnTo>
                  <a:pt x="5896" y="1445"/>
                </a:lnTo>
                <a:lnTo>
                  <a:pt x="5887" y="1459"/>
                </a:lnTo>
                <a:lnTo>
                  <a:pt x="5878" y="1471"/>
                </a:lnTo>
                <a:lnTo>
                  <a:pt x="5867" y="1484"/>
                </a:lnTo>
                <a:lnTo>
                  <a:pt x="5857" y="1495"/>
                </a:lnTo>
                <a:lnTo>
                  <a:pt x="5845" y="1507"/>
                </a:lnTo>
                <a:lnTo>
                  <a:pt x="5835" y="1518"/>
                </a:lnTo>
                <a:lnTo>
                  <a:pt x="5823" y="1528"/>
                </a:lnTo>
                <a:lnTo>
                  <a:pt x="5812" y="1538"/>
                </a:lnTo>
                <a:lnTo>
                  <a:pt x="5799" y="1548"/>
                </a:lnTo>
                <a:lnTo>
                  <a:pt x="5787" y="1556"/>
                </a:lnTo>
                <a:lnTo>
                  <a:pt x="5774" y="1564"/>
                </a:lnTo>
                <a:lnTo>
                  <a:pt x="5762" y="1572"/>
                </a:lnTo>
                <a:lnTo>
                  <a:pt x="5748" y="1579"/>
                </a:lnTo>
                <a:lnTo>
                  <a:pt x="5736" y="1586"/>
                </a:lnTo>
                <a:lnTo>
                  <a:pt x="5722" y="1591"/>
                </a:lnTo>
                <a:lnTo>
                  <a:pt x="5709" y="1598"/>
                </a:lnTo>
                <a:lnTo>
                  <a:pt x="5694" y="1602"/>
                </a:lnTo>
                <a:lnTo>
                  <a:pt x="5680" y="1607"/>
                </a:lnTo>
                <a:lnTo>
                  <a:pt x="5666" y="1610"/>
                </a:lnTo>
                <a:lnTo>
                  <a:pt x="5652" y="1613"/>
                </a:lnTo>
                <a:lnTo>
                  <a:pt x="5636" y="1616"/>
                </a:lnTo>
                <a:lnTo>
                  <a:pt x="5621" y="1618"/>
                </a:lnTo>
                <a:lnTo>
                  <a:pt x="5606" y="1619"/>
                </a:lnTo>
                <a:lnTo>
                  <a:pt x="5590" y="1621"/>
                </a:lnTo>
                <a:lnTo>
                  <a:pt x="5574" y="1622"/>
                </a:lnTo>
                <a:lnTo>
                  <a:pt x="5559" y="1621"/>
                </a:lnTo>
                <a:lnTo>
                  <a:pt x="5543" y="1619"/>
                </a:lnTo>
                <a:lnTo>
                  <a:pt x="5527" y="1618"/>
                </a:lnTo>
                <a:lnTo>
                  <a:pt x="5511" y="1616"/>
                </a:lnTo>
                <a:lnTo>
                  <a:pt x="5494" y="1613"/>
                </a:lnTo>
                <a:lnTo>
                  <a:pt x="5479" y="1610"/>
                </a:lnTo>
                <a:lnTo>
                  <a:pt x="5462" y="1606"/>
                </a:lnTo>
                <a:lnTo>
                  <a:pt x="5445" y="1602"/>
                </a:lnTo>
                <a:lnTo>
                  <a:pt x="5430" y="1597"/>
                </a:lnTo>
                <a:lnTo>
                  <a:pt x="5413" y="1590"/>
                </a:lnTo>
                <a:lnTo>
                  <a:pt x="5396" y="1584"/>
                </a:lnTo>
                <a:lnTo>
                  <a:pt x="5381" y="1578"/>
                </a:lnTo>
                <a:lnTo>
                  <a:pt x="5349" y="1562"/>
                </a:lnTo>
                <a:lnTo>
                  <a:pt x="5315" y="1544"/>
                </a:lnTo>
                <a:lnTo>
                  <a:pt x="5284" y="1524"/>
                </a:lnTo>
                <a:lnTo>
                  <a:pt x="5252" y="1502"/>
                </a:lnTo>
                <a:lnTo>
                  <a:pt x="5219" y="1477"/>
                </a:lnTo>
                <a:lnTo>
                  <a:pt x="5188" y="1451"/>
                </a:lnTo>
                <a:lnTo>
                  <a:pt x="5157" y="1421"/>
                </a:lnTo>
                <a:lnTo>
                  <a:pt x="5127" y="1390"/>
                </a:lnTo>
                <a:lnTo>
                  <a:pt x="5096" y="1358"/>
                </a:lnTo>
                <a:lnTo>
                  <a:pt x="5066" y="1322"/>
                </a:lnTo>
                <a:lnTo>
                  <a:pt x="5003" y="1244"/>
                </a:lnTo>
                <a:lnTo>
                  <a:pt x="4939" y="1166"/>
                </a:lnTo>
                <a:lnTo>
                  <a:pt x="4877" y="1086"/>
                </a:lnTo>
                <a:lnTo>
                  <a:pt x="4815" y="1006"/>
                </a:lnTo>
                <a:lnTo>
                  <a:pt x="4754" y="925"/>
                </a:lnTo>
                <a:lnTo>
                  <a:pt x="4692" y="844"/>
                </a:lnTo>
                <a:lnTo>
                  <a:pt x="4633" y="762"/>
                </a:lnTo>
                <a:lnTo>
                  <a:pt x="4573" y="679"/>
                </a:lnTo>
                <a:lnTo>
                  <a:pt x="4513" y="597"/>
                </a:lnTo>
                <a:lnTo>
                  <a:pt x="4455" y="513"/>
                </a:lnTo>
                <a:lnTo>
                  <a:pt x="4397" y="429"/>
                </a:lnTo>
                <a:lnTo>
                  <a:pt x="4339" y="344"/>
                </a:lnTo>
                <a:lnTo>
                  <a:pt x="4283" y="259"/>
                </a:lnTo>
                <a:lnTo>
                  <a:pt x="4227" y="173"/>
                </a:lnTo>
                <a:lnTo>
                  <a:pt x="4172" y="87"/>
                </a:lnTo>
                <a:lnTo>
                  <a:pt x="4117" y="0"/>
                </a:lnTo>
                <a:lnTo>
                  <a:pt x="4073" y="71"/>
                </a:lnTo>
                <a:lnTo>
                  <a:pt x="4027" y="141"/>
                </a:lnTo>
                <a:lnTo>
                  <a:pt x="3981" y="212"/>
                </a:lnTo>
                <a:lnTo>
                  <a:pt x="3935" y="282"/>
                </a:lnTo>
                <a:lnTo>
                  <a:pt x="3888" y="352"/>
                </a:lnTo>
                <a:lnTo>
                  <a:pt x="3842" y="421"/>
                </a:lnTo>
                <a:lnTo>
                  <a:pt x="3795" y="490"/>
                </a:lnTo>
                <a:lnTo>
                  <a:pt x="3746" y="560"/>
                </a:lnTo>
                <a:lnTo>
                  <a:pt x="3698" y="629"/>
                </a:lnTo>
                <a:lnTo>
                  <a:pt x="3649" y="697"/>
                </a:lnTo>
                <a:lnTo>
                  <a:pt x="3600" y="765"/>
                </a:lnTo>
                <a:lnTo>
                  <a:pt x="3550" y="832"/>
                </a:lnTo>
                <a:lnTo>
                  <a:pt x="3500" y="900"/>
                </a:lnTo>
                <a:lnTo>
                  <a:pt x="3449" y="967"/>
                </a:lnTo>
                <a:lnTo>
                  <a:pt x="3398" y="1034"/>
                </a:lnTo>
                <a:lnTo>
                  <a:pt x="3347" y="1099"/>
                </a:lnTo>
                <a:lnTo>
                  <a:pt x="3321" y="1132"/>
                </a:lnTo>
                <a:lnTo>
                  <a:pt x="3294" y="1162"/>
                </a:lnTo>
                <a:lnTo>
                  <a:pt x="3266" y="1190"/>
                </a:lnTo>
                <a:lnTo>
                  <a:pt x="3238" y="1217"/>
                </a:lnTo>
                <a:lnTo>
                  <a:pt x="3207" y="1241"/>
                </a:lnTo>
                <a:lnTo>
                  <a:pt x="3178" y="1263"/>
                </a:lnTo>
                <a:lnTo>
                  <a:pt x="3147" y="1283"/>
                </a:lnTo>
                <a:lnTo>
                  <a:pt x="3116" y="1301"/>
                </a:lnTo>
                <a:lnTo>
                  <a:pt x="3100" y="1310"/>
                </a:lnTo>
                <a:lnTo>
                  <a:pt x="3084" y="1317"/>
                </a:lnTo>
                <a:lnTo>
                  <a:pt x="3068" y="1324"/>
                </a:lnTo>
                <a:lnTo>
                  <a:pt x="3051" y="1332"/>
                </a:lnTo>
                <a:lnTo>
                  <a:pt x="3035" y="1337"/>
                </a:lnTo>
                <a:lnTo>
                  <a:pt x="3019" y="1343"/>
                </a:lnTo>
                <a:lnTo>
                  <a:pt x="3001" y="1348"/>
                </a:lnTo>
                <a:lnTo>
                  <a:pt x="2985" y="1353"/>
                </a:lnTo>
                <a:lnTo>
                  <a:pt x="2968" y="1357"/>
                </a:lnTo>
                <a:lnTo>
                  <a:pt x="2951" y="1360"/>
                </a:lnTo>
                <a:lnTo>
                  <a:pt x="2934" y="1363"/>
                </a:lnTo>
                <a:lnTo>
                  <a:pt x="2917" y="1366"/>
                </a:lnTo>
                <a:lnTo>
                  <a:pt x="2899" y="1368"/>
                </a:lnTo>
                <a:lnTo>
                  <a:pt x="2881" y="1369"/>
                </a:lnTo>
                <a:lnTo>
                  <a:pt x="2864" y="1370"/>
                </a:lnTo>
                <a:lnTo>
                  <a:pt x="2846" y="1370"/>
                </a:lnTo>
                <a:lnTo>
                  <a:pt x="2826" y="1370"/>
                </a:lnTo>
                <a:lnTo>
                  <a:pt x="2807" y="1368"/>
                </a:lnTo>
                <a:lnTo>
                  <a:pt x="2787" y="1367"/>
                </a:lnTo>
                <a:lnTo>
                  <a:pt x="2766" y="1364"/>
                </a:lnTo>
                <a:lnTo>
                  <a:pt x="2746" y="1361"/>
                </a:lnTo>
                <a:lnTo>
                  <a:pt x="2726" y="1357"/>
                </a:lnTo>
                <a:lnTo>
                  <a:pt x="2707" y="1353"/>
                </a:lnTo>
                <a:lnTo>
                  <a:pt x="2687" y="1347"/>
                </a:lnTo>
                <a:lnTo>
                  <a:pt x="2668" y="1341"/>
                </a:lnTo>
                <a:lnTo>
                  <a:pt x="2648" y="1335"/>
                </a:lnTo>
                <a:lnTo>
                  <a:pt x="2628" y="1328"/>
                </a:lnTo>
                <a:lnTo>
                  <a:pt x="2610" y="1319"/>
                </a:lnTo>
                <a:lnTo>
                  <a:pt x="2590" y="1311"/>
                </a:lnTo>
                <a:lnTo>
                  <a:pt x="2571" y="1301"/>
                </a:lnTo>
                <a:lnTo>
                  <a:pt x="2552" y="1291"/>
                </a:lnTo>
                <a:lnTo>
                  <a:pt x="2534" y="1281"/>
                </a:lnTo>
                <a:lnTo>
                  <a:pt x="2515" y="1269"/>
                </a:lnTo>
                <a:lnTo>
                  <a:pt x="2497" y="1258"/>
                </a:lnTo>
                <a:lnTo>
                  <a:pt x="2478" y="1245"/>
                </a:lnTo>
                <a:lnTo>
                  <a:pt x="2461" y="1232"/>
                </a:lnTo>
                <a:lnTo>
                  <a:pt x="2443" y="1218"/>
                </a:lnTo>
                <a:lnTo>
                  <a:pt x="2425" y="1203"/>
                </a:lnTo>
                <a:lnTo>
                  <a:pt x="2408" y="1189"/>
                </a:lnTo>
                <a:lnTo>
                  <a:pt x="2391" y="1173"/>
                </a:lnTo>
                <a:lnTo>
                  <a:pt x="2373" y="1158"/>
                </a:lnTo>
                <a:lnTo>
                  <a:pt x="2358" y="1141"/>
                </a:lnTo>
                <a:lnTo>
                  <a:pt x="2341" y="1123"/>
                </a:lnTo>
                <a:lnTo>
                  <a:pt x="2324" y="1105"/>
                </a:lnTo>
                <a:lnTo>
                  <a:pt x="2309" y="1087"/>
                </a:lnTo>
                <a:lnTo>
                  <a:pt x="2293" y="1068"/>
                </a:lnTo>
                <a:lnTo>
                  <a:pt x="2279" y="1048"/>
                </a:lnTo>
                <a:lnTo>
                  <a:pt x="2263" y="1028"/>
                </a:lnTo>
                <a:lnTo>
                  <a:pt x="2210" y="955"/>
                </a:lnTo>
                <a:lnTo>
                  <a:pt x="2156" y="884"/>
                </a:lnTo>
                <a:lnTo>
                  <a:pt x="2103" y="816"/>
                </a:lnTo>
                <a:lnTo>
                  <a:pt x="2048" y="750"/>
                </a:lnTo>
                <a:lnTo>
                  <a:pt x="1996" y="686"/>
                </a:lnTo>
                <a:lnTo>
                  <a:pt x="1944" y="627"/>
                </a:lnTo>
                <a:lnTo>
                  <a:pt x="1893" y="570"/>
                </a:lnTo>
                <a:lnTo>
                  <a:pt x="1843" y="516"/>
                </a:lnTo>
                <a:lnTo>
                  <a:pt x="1795" y="467"/>
                </a:lnTo>
                <a:lnTo>
                  <a:pt x="1748" y="423"/>
                </a:lnTo>
                <a:lnTo>
                  <a:pt x="1705" y="382"/>
                </a:lnTo>
                <a:lnTo>
                  <a:pt x="1662" y="345"/>
                </a:lnTo>
                <a:lnTo>
                  <a:pt x="1642" y="329"/>
                </a:lnTo>
                <a:lnTo>
                  <a:pt x="1624" y="314"/>
                </a:lnTo>
                <a:lnTo>
                  <a:pt x="1605" y="301"/>
                </a:lnTo>
                <a:lnTo>
                  <a:pt x="1586" y="288"/>
                </a:lnTo>
                <a:lnTo>
                  <a:pt x="1569" y="278"/>
                </a:lnTo>
                <a:lnTo>
                  <a:pt x="1553" y="268"/>
                </a:lnTo>
                <a:lnTo>
                  <a:pt x="1537" y="260"/>
                </a:lnTo>
                <a:lnTo>
                  <a:pt x="1522" y="254"/>
                </a:lnTo>
                <a:lnTo>
                  <a:pt x="1499" y="244"/>
                </a:lnTo>
                <a:lnTo>
                  <a:pt x="1474" y="236"/>
                </a:lnTo>
                <a:lnTo>
                  <a:pt x="1449" y="229"/>
                </a:lnTo>
                <a:lnTo>
                  <a:pt x="1424" y="223"/>
                </a:lnTo>
                <a:lnTo>
                  <a:pt x="1398" y="219"/>
                </a:lnTo>
                <a:lnTo>
                  <a:pt x="1371" y="216"/>
                </a:lnTo>
                <a:lnTo>
                  <a:pt x="1344" y="214"/>
                </a:lnTo>
                <a:lnTo>
                  <a:pt x="1318" y="213"/>
                </a:lnTo>
                <a:lnTo>
                  <a:pt x="1288" y="214"/>
                </a:lnTo>
                <a:lnTo>
                  <a:pt x="1259" y="216"/>
                </a:lnTo>
                <a:lnTo>
                  <a:pt x="1229" y="220"/>
                </a:lnTo>
                <a:lnTo>
                  <a:pt x="1200" y="225"/>
                </a:lnTo>
                <a:lnTo>
                  <a:pt x="1169" y="232"/>
                </a:lnTo>
                <a:lnTo>
                  <a:pt x="1140" y="240"/>
                </a:lnTo>
                <a:lnTo>
                  <a:pt x="1111" y="249"/>
                </a:lnTo>
                <a:lnTo>
                  <a:pt x="1082" y="261"/>
                </a:lnTo>
                <a:lnTo>
                  <a:pt x="1053" y="272"/>
                </a:lnTo>
                <a:lnTo>
                  <a:pt x="1024" y="286"/>
                </a:lnTo>
                <a:lnTo>
                  <a:pt x="996" y="301"/>
                </a:lnTo>
                <a:lnTo>
                  <a:pt x="966" y="317"/>
                </a:lnTo>
                <a:lnTo>
                  <a:pt x="939" y="334"/>
                </a:lnTo>
                <a:lnTo>
                  <a:pt x="911" y="353"/>
                </a:lnTo>
                <a:lnTo>
                  <a:pt x="884" y="372"/>
                </a:lnTo>
                <a:lnTo>
                  <a:pt x="857" y="392"/>
                </a:lnTo>
                <a:lnTo>
                  <a:pt x="831" y="414"/>
                </a:lnTo>
                <a:lnTo>
                  <a:pt x="806" y="437"/>
                </a:lnTo>
                <a:lnTo>
                  <a:pt x="780" y="461"/>
                </a:lnTo>
                <a:lnTo>
                  <a:pt x="756" y="486"/>
                </a:lnTo>
                <a:lnTo>
                  <a:pt x="732" y="512"/>
                </a:lnTo>
                <a:lnTo>
                  <a:pt x="708" y="539"/>
                </a:lnTo>
                <a:lnTo>
                  <a:pt x="685" y="567"/>
                </a:lnTo>
                <a:lnTo>
                  <a:pt x="663" y="596"/>
                </a:lnTo>
                <a:lnTo>
                  <a:pt x="643" y="626"/>
                </a:lnTo>
                <a:lnTo>
                  <a:pt x="622" y="656"/>
                </a:lnTo>
                <a:lnTo>
                  <a:pt x="602" y="687"/>
                </a:lnTo>
                <a:lnTo>
                  <a:pt x="583" y="720"/>
                </a:lnTo>
                <a:lnTo>
                  <a:pt x="565" y="752"/>
                </a:lnTo>
                <a:lnTo>
                  <a:pt x="549" y="786"/>
                </a:lnTo>
                <a:lnTo>
                  <a:pt x="532" y="821"/>
                </a:lnTo>
                <a:lnTo>
                  <a:pt x="518" y="855"/>
                </a:lnTo>
                <a:lnTo>
                  <a:pt x="500" y="901"/>
                </a:lnTo>
                <a:lnTo>
                  <a:pt x="484" y="946"/>
                </a:lnTo>
                <a:lnTo>
                  <a:pt x="471" y="991"/>
                </a:lnTo>
                <a:lnTo>
                  <a:pt x="459" y="1036"/>
                </a:lnTo>
                <a:lnTo>
                  <a:pt x="449" y="1081"/>
                </a:lnTo>
                <a:lnTo>
                  <a:pt x="441" y="1126"/>
                </a:lnTo>
                <a:lnTo>
                  <a:pt x="434" y="1170"/>
                </a:lnTo>
                <a:lnTo>
                  <a:pt x="430" y="1215"/>
                </a:lnTo>
                <a:lnTo>
                  <a:pt x="427" y="1259"/>
                </a:lnTo>
                <a:lnTo>
                  <a:pt x="426" y="1301"/>
                </a:lnTo>
                <a:lnTo>
                  <a:pt x="427" y="1345"/>
                </a:lnTo>
                <a:lnTo>
                  <a:pt x="429" y="1387"/>
                </a:lnTo>
                <a:lnTo>
                  <a:pt x="433" y="1429"/>
                </a:lnTo>
                <a:lnTo>
                  <a:pt x="438" y="1469"/>
                </a:lnTo>
                <a:lnTo>
                  <a:pt x="447" y="1509"/>
                </a:lnTo>
                <a:lnTo>
                  <a:pt x="455" y="1549"/>
                </a:lnTo>
                <a:lnTo>
                  <a:pt x="467" y="1586"/>
                </a:lnTo>
                <a:lnTo>
                  <a:pt x="478" y="1624"/>
                </a:lnTo>
                <a:lnTo>
                  <a:pt x="493" y="1659"/>
                </a:lnTo>
                <a:lnTo>
                  <a:pt x="507" y="1695"/>
                </a:lnTo>
                <a:lnTo>
                  <a:pt x="525" y="1728"/>
                </a:lnTo>
                <a:lnTo>
                  <a:pt x="544" y="1759"/>
                </a:lnTo>
                <a:lnTo>
                  <a:pt x="563" y="1790"/>
                </a:lnTo>
                <a:lnTo>
                  <a:pt x="584" y="1820"/>
                </a:lnTo>
                <a:lnTo>
                  <a:pt x="608" y="1848"/>
                </a:lnTo>
                <a:lnTo>
                  <a:pt x="632" y="1874"/>
                </a:lnTo>
                <a:lnTo>
                  <a:pt x="658" y="1898"/>
                </a:lnTo>
                <a:lnTo>
                  <a:pt x="685" y="1921"/>
                </a:lnTo>
                <a:lnTo>
                  <a:pt x="714" y="1942"/>
                </a:lnTo>
                <a:lnTo>
                  <a:pt x="744" y="1960"/>
                </a:lnTo>
                <a:lnTo>
                  <a:pt x="776" y="1977"/>
                </a:lnTo>
                <a:lnTo>
                  <a:pt x="808" y="1992"/>
                </a:lnTo>
                <a:lnTo>
                  <a:pt x="827" y="1999"/>
                </a:lnTo>
                <a:lnTo>
                  <a:pt x="846" y="2007"/>
                </a:lnTo>
                <a:lnTo>
                  <a:pt x="866" y="2017"/>
                </a:lnTo>
                <a:lnTo>
                  <a:pt x="888" y="2026"/>
                </a:lnTo>
                <a:lnTo>
                  <a:pt x="912" y="2037"/>
                </a:lnTo>
                <a:lnTo>
                  <a:pt x="936" y="2047"/>
                </a:lnTo>
                <a:lnTo>
                  <a:pt x="961" y="2057"/>
                </a:lnTo>
                <a:lnTo>
                  <a:pt x="988" y="2070"/>
                </a:lnTo>
                <a:lnTo>
                  <a:pt x="1030" y="2088"/>
                </a:lnTo>
                <a:lnTo>
                  <a:pt x="1075" y="2107"/>
                </a:lnTo>
                <a:lnTo>
                  <a:pt x="1122" y="2127"/>
                </a:lnTo>
                <a:lnTo>
                  <a:pt x="1171" y="2149"/>
                </a:lnTo>
                <a:lnTo>
                  <a:pt x="1222" y="2170"/>
                </a:lnTo>
                <a:lnTo>
                  <a:pt x="1274" y="2193"/>
                </a:lnTo>
                <a:lnTo>
                  <a:pt x="1328" y="2215"/>
                </a:lnTo>
                <a:lnTo>
                  <a:pt x="1383" y="2238"/>
                </a:lnTo>
                <a:lnTo>
                  <a:pt x="1412" y="2250"/>
                </a:lnTo>
                <a:lnTo>
                  <a:pt x="1439" y="2265"/>
                </a:lnTo>
                <a:lnTo>
                  <a:pt x="1465" y="2279"/>
                </a:lnTo>
                <a:lnTo>
                  <a:pt x="1490" y="2295"/>
                </a:lnTo>
                <a:lnTo>
                  <a:pt x="1513" y="2313"/>
                </a:lnTo>
                <a:lnTo>
                  <a:pt x="1534" y="2331"/>
                </a:lnTo>
                <a:lnTo>
                  <a:pt x="1555" y="2349"/>
                </a:lnTo>
                <a:lnTo>
                  <a:pt x="1572" y="2369"/>
                </a:lnTo>
                <a:lnTo>
                  <a:pt x="1589" y="2390"/>
                </a:lnTo>
                <a:lnTo>
                  <a:pt x="1605" y="2412"/>
                </a:lnTo>
                <a:lnTo>
                  <a:pt x="1618" y="2435"/>
                </a:lnTo>
                <a:lnTo>
                  <a:pt x="1631" y="2458"/>
                </a:lnTo>
                <a:lnTo>
                  <a:pt x="1640" y="2482"/>
                </a:lnTo>
                <a:lnTo>
                  <a:pt x="1648" y="2507"/>
                </a:lnTo>
                <a:lnTo>
                  <a:pt x="1656" y="2533"/>
                </a:lnTo>
                <a:lnTo>
                  <a:pt x="1661" y="2559"/>
                </a:lnTo>
                <a:lnTo>
                  <a:pt x="1663" y="2577"/>
                </a:lnTo>
                <a:lnTo>
                  <a:pt x="1664" y="2594"/>
                </a:lnTo>
                <a:lnTo>
                  <a:pt x="1665" y="2612"/>
                </a:lnTo>
                <a:lnTo>
                  <a:pt x="1665" y="2630"/>
                </a:lnTo>
                <a:lnTo>
                  <a:pt x="1664" y="2648"/>
                </a:lnTo>
                <a:lnTo>
                  <a:pt x="1662" y="2665"/>
                </a:lnTo>
                <a:lnTo>
                  <a:pt x="1660" y="2683"/>
                </a:lnTo>
                <a:lnTo>
                  <a:pt x="1657" y="2701"/>
                </a:lnTo>
                <a:lnTo>
                  <a:pt x="1653" y="2719"/>
                </a:lnTo>
                <a:lnTo>
                  <a:pt x="1647" y="2737"/>
                </a:lnTo>
                <a:lnTo>
                  <a:pt x="1642" y="2755"/>
                </a:lnTo>
                <a:lnTo>
                  <a:pt x="1636" y="2774"/>
                </a:lnTo>
                <a:lnTo>
                  <a:pt x="1630" y="2791"/>
                </a:lnTo>
                <a:lnTo>
                  <a:pt x="1621" y="2810"/>
                </a:lnTo>
                <a:lnTo>
                  <a:pt x="1613" y="2828"/>
                </a:lnTo>
                <a:lnTo>
                  <a:pt x="1605" y="2847"/>
                </a:lnTo>
                <a:lnTo>
                  <a:pt x="1594" y="2864"/>
                </a:lnTo>
                <a:lnTo>
                  <a:pt x="1584" y="2882"/>
                </a:lnTo>
                <a:lnTo>
                  <a:pt x="1574" y="2901"/>
                </a:lnTo>
                <a:lnTo>
                  <a:pt x="1561" y="2919"/>
                </a:lnTo>
                <a:lnTo>
                  <a:pt x="1549" y="2936"/>
                </a:lnTo>
                <a:lnTo>
                  <a:pt x="1536" y="2954"/>
                </a:lnTo>
                <a:lnTo>
                  <a:pt x="1521" y="2972"/>
                </a:lnTo>
                <a:lnTo>
                  <a:pt x="1507" y="2989"/>
                </a:lnTo>
                <a:lnTo>
                  <a:pt x="1492" y="3007"/>
                </a:lnTo>
                <a:lnTo>
                  <a:pt x="1476" y="3025"/>
                </a:lnTo>
                <a:lnTo>
                  <a:pt x="1460" y="3043"/>
                </a:lnTo>
                <a:lnTo>
                  <a:pt x="1442" y="3059"/>
                </a:lnTo>
                <a:lnTo>
                  <a:pt x="1425" y="3076"/>
                </a:lnTo>
                <a:lnTo>
                  <a:pt x="1406" y="3094"/>
                </a:lnTo>
                <a:lnTo>
                  <a:pt x="1387" y="3110"/>
                </a:lnTo>
                <a:lnTo>
                  <a:pt x="1367" y="3127"/>
                </a:lnTo>
                <a:lnTo>
                  <a:pt x="1286" y="3193"/>
                </a:lnTo>
                <a:lnTo>
                  <a:pt x="1204" y="3258"/>
                </a:lnTo>
                <a:lnTo>
                  <a:pt x="1122" y="3323"/>
                </a:lnTo>
                <a:lnTo>
                  <a:pt x="1039" y="3387"/>
                </a:lnTo>
                <a:lnTo>
                  <a:pt x="955" y="3450"/>
                </a:lnTo>
                <a:lnTo>
                  <a:pt x="871" y="3514"/>
                </a:lnTo>
                <a:lnTo>
                  <a:pt x="786" y="3575"/>
                </a:lnTo>
                <a:lnTo>
                  <a:pt x="701" y="3637"/>
                </a:lnTo>
                <a:lnTo>
                  <a:pt x="615" y="3698"/>
                </a:lnTo>
                <a:lnTo>
                  <a:pt x="529" y="3759"/>
                </a:lnTo>
                <a:lnTo>
                  <a:pt x="442" y="3818"/>
                </a:lnTo>
                <a:lnTo>
                  <a:pt x="354" y="3877"/>
                </a:lnTo>
                <a:lnTo>
                  <a:pt x="267" y="3935"/>
                </a:lnTo>
                <a:lnTo>
                  <a:pt x="178" y="3993"/>
                </a:lnTo>
                <a:lnTo>
                  <a:pt x="90" y="4050"/>
                </a:lnTo>
                <a:lnTo>
                  <a:pt x="0" y="4105"/>
                </a:lnTo>
                <a:lnTo>
                  <a:pt x="54" y="4193"/>
                </a:lnTo>
                <a:lnTo>
                  <a:pt x="110" y="4279"/>
                </a:lnTo>
                <a:lnTo>
                  <a:pt x="167" y="4366"/>
                </a:lnTo>
                <a:lnTo>
                  <a:pt x="223" y="4452"/>
                </a:lnTo>
                <a:lnTo>
                  <a:pt x="281" y="4538"/>
                </a:lnTo>
                <a:lnTo>
                  <a:pt x="339" y="4623"/>
                </a:lnTo>
                <a:lnTo>
                  <a:pt x="398" y="4708"/>
                </a:lnTo>
                <a:lnTo>
                  <a:pt x="458" y="4792"/>
                </a:lnTo>
                <a:lnTo>
                  <a:pt x="519" y="4877"/>
                </a:lnTo>
                <a:lnTo>
                  <a:pt x="580" y="4960"/>
                </a:lnTo>
                <a:lnTo>
                  <a:pt x="641" y="5042"/>
                </a:lnTo>
                <a:lnTo>
                  <a:pt x="705" y="5125"/>
                </a:lnTo>
                <a:lnTo>
                  <a:pt x="767" y="5207"/>
                </a:lnTo>
                <a:lnTo>
                  <a:pt x="832" y="5288"/>
                </a:lnTo>
                <a:lnTo>
                  <a:pt x="897" y="5370"/>
                </a:lnTo>
                <a:lnTo>
                  <a:pt x="961" y="5450"/>
                </a:lnTo>
                <a:lnTo>
                  <a:pt x="985" y="5478"/>
                </a:lnTo>
                <a:lnTo>
                  <a:pt x="1009" y="5504"/>
                </a:lnTo>
                <a:lnTo>
                  <a:pt x="1034" y="5529"/>
                </a:lnTo>
                <a:lnTo>
                  <a:pt x="1059" y="5553"/>
                </a:lnTo>
                <a:lnTo>
                  <a:pt x="1084" y="5575"/>
                </a:lnTo>
                <a:lnTo>
                  <a:pt x="1109" y="5595"/>
                </a:lnTo>
                <a:lnTo>
                  <a:pt x="1134" y="5614"/>
                </a:lnTo>
                <a:lnTo>
                  <a:pt x="1159" y="5629"/>
                </a:lnTo>
                <a:lnTo>
                  <a:pt x="1184" y="5644"/>
                </a:lnTo>
                <a:lnTo>
                  <a:pt x="1209" y="5658"/>
                </a:lnTo>
                <a:lnTo>
                  <a:pt x="1234" y="5668"/>
                </a:lnTo>
                <a:lnTo>
                  <a:pt x="1258" y="5677"/>
                </a:lnTo>
                <a:lnTo>
                  <a:pt x="1283" y="5685"/>
                </a:lnTo>
                <a:lnTo>
                  <a:pt x="1307" y="5690"/>
                </a:lnTo>
                <a:lnTo>
                  <a:pt x="1331" y="5692"/>
                </a:lnTo>
                <a:lnTo>
                  <a:pt x="1354" y="5693"/>
                </a:lnTo>
                <a:lnTo>
                  <a:pt x="1366" y="5693"/>
                </a:lnTo>
                <a:lnTo>
                  <a:pt x="1378" y="5692"/>
                </a:lnTo>
                <a:lnTo>
                  <a:pt x="1390" y="5691"/>
                </a:lnTo>
                <a:lnTo>
                  <a:pt x="1401" y="5689"/>
                </a:lnTo>
                <a:lnTo>
                  <a:pt x="1412" y="5687"/>
                </a:lnTo>
                <a:lnTo>
                  <a:pt x="1423" y="5684"/>
                </a:lnTo>
                <a:lnTo>
                  <a:pt x="1433" y="5681"/>
                </a:lnTo>
                <a:lnTo>
                  <a:pt x="1442" y="5676"/>
                </a:lnTo>
                <a:lnTo>
                  <a:pt x="1461" y="5667"/>
                </a:lnTo>
                <a:lnTo>
                  <a:pt x="1479" y="5657"/>
                </a:lnTo>
                <a:lnTo>
                  <a:pt x="1495" y="5645"/>
                </a:lnTo>
                <a:lnTo>
                  <a:pt x="1510" y="5632"/>
                </a:lnTo>
                <a:lnTo>
                  <a:pt x="1525" y="5617"/>
                </a:lnTo>
                <a:lnTo>
                  <a:pt x="1537" y="5602"/>
                </a:lnTo>
                <a:lnTo>
                  <a:pt x="1549" y="5587"/>
                </a:lnTo>
                <a:lnTo>
                  <a:pt x="1559" y="5571"/>
                </a:lnTo>
                <a:lnTo>
                  <a:pt x="1569" y="5554"/>
                </a:lnTo>
                <a:lnTo>
                  <a:pt x="1578" y="5538"/>
                </a:lnTo>
                <a:lnTo>
                  <a:pt x="1586" y="5521"/>
                </a:lnTo>
                <a:lnTo>
                  <a:pt x="1592" y="5505"/>
                </a:lnTo>
                <a:lnTo>
                  <a:pt x="1615" y="5450"/>
                </a:lnTo>
                <a:lnTo>
                  <a:pt x="1638" y="5396"/>
                </a:lnTo>
                <a:lnTo>
                  <a:pt x="1660" y="5344"/>
                </a:lnTo>
                <a:lnTo>
                  <a:pt x="1682" y="5293"/>
                </a:lnTo>
                <a:lnTo>
                  <a:pt x="1703" y="5244"/>
                </a:lnTo>
                <a:lnTo>
                  <a:pt x="1723" y="5197"/>
                </a:lnTo>
                <a:lnTo>
                  <a:pt x="1742" y="5152"/>
                </a:lnTo>
                <a:lnTo>
                  <a:pt x="1761" y="5110"/>
                </a:lnTo>
                <a:lnTo>
                  <a:pt x="1772" y="5083"/>
                </a:lnTo>
                <a:lnTo>
                  <a:pt x="1784" y="5057"/>
                </a:lnTo>
                <a:lnTo>
                  <a:pt x="1794" y="5033"/>
                </a:lnTo>
                <a:lnTo>
                  <a:pt x="1805" y="5009"/>
                </a:lnTo>
                <a:lnTo>
                  <a:pt x="1814" y="4987"/>
                </a:lnTo>
                <a:lnTo>
                  <a:pt x="1822" y="4966"/>
                </a:lnTo>
                <a:lnTo>
                  <a:pt x="1831" y="4948"/>
                </a:lnTo>
                <a:lnTo>
                  <a:pt x="1838" y="4929"/>
                </a:lnTo>
                <a:lnTo>
                  <a:pt x="1851" y="4902"/>
                </a:lnTo>
                <a:lnTo>
                  <a:pt x="1863" y="4876"/>
                </a:lnTo>
                <a:lnTo>
                  <a:pt x="1878" y="4850"/>
                </a:lnTo>
                <a:lnTo>
                  <a:pt x="1892" y="4825"/>
                </a:lnTo>
                <a:lnTo>
                  <a:pt x="1909" y="4800"/>
                </a:lnTo>
                <a:lnTo>
                  <a:pt x="1927" y="4777"/>
                </a:lnTo>
                <a:lnTo>
                  <a:pt x="1944" y="4754"/>
                </a:lnTo>
                <a:lnTo>
                  <a:pt x="1964" y="4731"/>
                </a:lnTo>
                <a:lnTo>
                  <a:pt x="1984" y="4710"/>
                </a:lnTo>
                <a:lnTo>
                  <a:pt x="2005" y="4689"/>
                </a:lnTo>
                <a:lnTo>
                  <a:pt x="2028" y="4669"/>
                </a:lnTo>
                <a:lnTo>
                  <a:pt x="2050" y="4649"/>
                </a:lnTo>
                <a:lnTo>
                  <a:pt x="2074" y="4632"/>
                </a:lnTo>
                <a:lnTo>
                  <a:pt x="2098" y="4614"/>
                </a:lnTo>
                <a:lnTo>
                  <a:pt x="2124" y="4597"/>
                </a:lnTo>
                <a:lnTo>
                  <a:pt x="2150" y="4581"/>
                </a:lnTo>
                <a:lnTo>
                  <a:pt x="2178" y="4566"/>
                </a:lnTo>
                <a:lnTo>
                  <a:pt x="2206" y="4552"/>
                </a:lnTo>
                <a:lnTo>
                  <a:pt x="2235" y="4539"/>
                </a:lnTo>
                <a:lnTo>
                  <a:pt x="2264" y="4526"/>
                </a:lnTo>
                <a:lnTo>
                  <a:pt x="2294" y="4515"/>
                </a:lnTo>
                <a:lnTo>
                  <a:pt x="2324" y="4504"/>
                </a:lnTo>
                <a:lnTo>
                  <a:pt x="2356" y="4495"/>
                </a:lnTo>
                <a:lnTo>
                  <a:pt x="2388" y="4486"/>
                </a:lnTo>
                <a:lnTo>
                  <a:pt x="2420" y="4478"/>
                </a:lnTo>
                <a:lnTo>
                  <a:pt x="2453" y="4472"/>
                </a:lnTo>
                <a:lnTo>
                  <a:pt x="2487" y="4466"/>
                </a:lnTo>
                <a:lnTo>
                  <a:pt x="2521" y="4462"/>
                </a:lnTo>
                <a:lnTo>
                  <a:pt x="2556" y="4458"/>
                </a:lnTo>
                <a:lnTo>
                  <a:pt x="2591" y="4455"/>
                </a:lnTo>
                <a:lnTo>
                  <a:pt x="2627" y="4453"/>
                </a:lnTo>
                <a:lnTo>
                  <a:pt x="2663" y="4453"/>
                </a:lnTo>
                <a:lnTo>
                  <a:pt x="2695" y="4453"/>
                </a:lnTo>
                <a:lnTo>
                  <a:pt x="2726" y="4454"/>
                </a:lnTo>
                <a:lnTo>
                  <a:pt x="2759" y="4456"/>
                </a:lnTo>
                <a:lnTo>
                  <a:pt x="2790" y="4460"/>
                </a:lnTo>
                <a:lnTo>
                  <a:pt x="2822" y="4464"/>
                </a:lnTo>
                <a:lnTo>
                  <a:pt x="2854" y="4468"/>
                </a:lnTo>
                <a:lnTo>
                  <a:pt x="2886" y="4473"/>
                </a:lnTo>
                <a:lnTo>
                  <a:pt x="2918" y="4479"/>
                </a:lnTo>
                <a:lnTo>
                  <a:pt x="2950" y="4486"/>
                </a:lnTo>
                <a:lnTo>
                  <a:pt x="2981" y="4494"/>
                </a:lnTo>
                <a:lnTo>
                  <a:pt x="3014" y="4502"/>
                </a:lnTo>
                <a:lnTo>
                  <a:pt x="3045" y="4512"/>
                </a:lnTo>
                <a:lnTo>
                  <a:pt x="3077" y="4521"/>
                </a:lnTo>
                <a:lnTo>
                  <a:pt x="3109" y="4533"/>
                </a:lnTo>
                <a:lnTo>
                  <a:pt x="3139" y="4544"/>
                </a:lnTo>
                <a:lnTo>
                  <a:pt x="3170" y="4556"/>
                </a:lnTo>
                <a:lnTo>
                  <a:pt x="3221" y="4578"/>
                </a:lnTo>
                <a:lnTo>
                  <a:pt x="3271" y="4602"/>
                </a:lnTo>
                <a:lnTo>
                  <a:pt x="3320" y="4629"/>
                </a:lnTo>
                <a:lnTo>
                  <a:pt x="3366" y="4656"/>
                </a:lnTo>
                <a:lnTo>
                  <a:pt x="3412" y="4685"/>
                </a:lnTo>
                <a:lnTo>
                  <a:pt x="3454" y="4715"/>
                </a:lnTo>
                <a:lnTo>
                  <a:pt x="3496" y="4746"/>
                </a:lnTo>
                <a:lnTo>
                  <a:pt x="3537" y="4780"/>
                </a:lnTo>
                <a:lnTo>
                  <a:pt x="3574" y="4813"/>
                </a:lnTo>
                <a:lnTo>
                  <a:pt x="3610" y="4849"/>
                </a:lnTo>
                <a:lnTo>
                  <a:pt x="3645" y="4885"/>
                </a:lnTo>
                <a:lnTo>
                  <a:pt x="3677" y="4923"/>
                </a:lnTo>
                <a:lnTo>
                  <a:pt x="3708" y="4961"/>
                </a:lnTo>
                <a:lnTo>
                  <a:pt x="3736" y="5000"/>
                </a:lnTo>
                <a:lnTo>
                  <a:pt x="3762" y="5040"/>
                </a:lnTo>
                <a:lnTo>
                  <a:pt x="3787" y="5080"/>
                </a:lnTo>
                <a:lnTo>
                  <a:pt x="3809" y="5122"/>
                </a:lnTo>
                <a:lnTo>
                  <a:pt x="3829" y="5163"/>
                </a:lnTo>
                <a:lnTo>
                  <a:pt x="3847" y="5205"/>
                </a:lnTo>
                <a:lnTo>
                  <a:pt x="3862" y="5248"/>
                </a:lnTo>
                <a:lnTo>
                  <a:pt x="3875" y="5291"/>
                </a:lnTo>
                <a:lnTo>
                  <a:pt x="3886" y="5333"/>
                </a:lnTo>
                <a:lnTo>
                  <a:pt x="3895" y="5377"/>
                </a:lnTo>
                <a:lnTo>
                  <a:pt x="3900" y="5420"/>
                </a:lnTo>
                <a:lnTo>
                  <a:pt x="3904" y="5464"/>
                </a:lnTo>
                <a:lnTo>
                  <a:pt x="3904" y="5506"/>
                </a:lnTo>
                <a:lnTo>
                  <a:pt x="3903" y="5550"/>
                </a:lnTo>
                <a:lnTo>
                  <a:pt x="3899" y="5593"/>
                </a:lnTo>
                <a:lnTo>
                  <a:pt x="3892" y="5635"/>
                </a:lnTo>
                <a:lnTo>
                  <a:pt x="3881" y="5677"/>
                </a:lnTo>
                <a:lnTo>
                  <a:pt x="3869" y="5718"/>
                </a:lnTo>
                <a:lnTo>
                  <a:pt x="3854" y="5760"/>
                </a:lnTo>
                <a:lnTo>
                  <a:pt x="3845" y="5781"/>
                </a:lnTo>
                <a:lnTo>
                  <a:pt x="3833" y="5803"/>
                </a:lnTo>
                <a:lnTo>
                  <a:pt x="3821" y="5824"/>
                </a:lnTo>
                <a:lnTo>
                  <a:pt x="3806" y="5847"/>
                </a:lnTo>
                <a:lnTo>
                  <a:pt x="3791" y="5870"/>
                </a:lnTo>
                <a:lnTo>
                  <a:pt x="3773" y="5894"/>
                </a:lnTo>
                <a:lnTo>
                  <a:pt x="3754" y="5919"/>
                </a:lnTo>
                <a:lnTo>
                  <a:pt x="3733" y="5944"/>
                </a:lnTo>
                <a:lnTo>
                  <a:pt x="3711" y="5969"/>
                </a:lnTo>
                <a:lnTo>
                  <a:pt x="3689" y="5995"/>
                </a:lnTo>
                <a:lnTo>
                  <a:pt x="3665" y="6021"/>
                </a:lnTo>
                <a:lnTo>
                  <a:pt x="3640" y="6049"/>
                </a:lnTo>
                <a:lnTo>
                  <a:pt x="3586" y="6102"/>
                </a:lnTo>
                <a:lnTo>
                  <a:pt x="3530" y="6156"/>
                </a:lnTo>
                <a:lnTo>
                  <a:pt x="3471" y="6210"/>
                </a:lnTo>
                <a:lnTo>
                  <a:pt x="3409" y="6264"/>
                </a:lnTo>
                <a:lnTo>
                  <a:pt x="3347" y="6318"/>
                </a:lnTo>
                <a:lnTo>
                  <a:pt x="3282" y="6371"/>
                </a:lnTo>
                <a:lnTo>
                  <a:pt x="3219" y="6422"/>
                </a:lnTo>
                <a:lnTo>
                  <a:pt x="3154" y="6472"/>
                </a:lnTo>
                <a:lnTo>
                  <a:pt x="3091" y="6520"/>
                </a:lnTo>
                <a:lnTo>
                  <a:pt x="3029" y="6565"/>
                </a:lnTo>
                <a:lnTo>
                  <a:pt x="2997" y="6590"/>
                </a:lnTo>
                <a:lnTo>
                  <a:pt x="2967" y="6615"/>
                </a:lnTo>
                <a:lnTo>
                  <a:pt x="2939" y="6641"/>
                </a:lnTo>
                <a:lnTo>
                  <a:pt x="2913" y="6667"/>
                </a:lnTo>
                <a:lnTo>
                  <a:pt x="2888" y="6694"/>
                </a:lnTo>
                <a:lnTo>
                  <a:pt x="2865" y="6722"/>
                </a:lnTo>
                <a:lnTo>
                  <a:pt x="2844" y="6750"/>
                </a:lnTo>
                <a:lnTo>
                  <a:pt x="2825" y="6779"/>
                </a:lnTo>
                <a:lnTo>
                  <a:pt x="2809" y="6809"/>
                </a:lnTo>
                <a:lnTo>
                  <a:pt x="2793" y="6838"/>
                </a:lnTo>
                <a:lnTo>
                  <a:pt x="2780" y="6868"/>
                </a:lnTo>
                <a:lnTo>
                  <a:pt x="2770" y="6898"/>
                </a:lnTo>
                <a:lnTo>
                  <a:pt x="2766" y="6913"/>
                </a:lnTo>
                <a:lnTo>
                  <a:pt x="2762" y="6929"/>
                </a:lnTo>
                <a:lnTo>
                  <a:pt x="2759" y="6943"/>
                </a:lnTo>
                <a:lnTo>
                  <a:pt x="2755" y="6959"/>
                </a:lnTo>
                <a:lnTo>
                  <a:pt x="2753" y="6974"/>
                </a:lnTo>
                <a:lnTo>
                  <a:pt x="2751" y="6989"/>
                </a:lnTo>
                <a:lnTo>
                  <a:pt x="2750" y="7005"/>
                </a:lnTo>
                <a:lnTo>
                  <a:pt x="2749" y="7019"/>
                </a:lnTo>
                <a:lnTo>
                  <a:pt x="2750" y="7046"/>
                </a:lnTo>
                <a:lnTo>
                  <a:pt x="2752" y="7073"/>
                </a:lnTo>
                <a:lnTo>
                  <a:pt x="2757" y="7100"/>
                </a:lnTo>
                <a:lnTo>
                  <a:pt x="2762" y="7126"/>
                </a:lnTo>
                <a:lnTo>
                  <a:pt x="2769" y="7152"/>
                </a:lnTo>
                <a:lnTo>
                  <a:pt x="2778" y="7177"/>
                </a:lnTo>
                <a:lnTo>
                  <a:pt x="2790" y="7203"/>
                </a:lnTo>
                <a:lnTo>
                  <a:pt x="2802" y="7227"/>
                </a:lnTo>
                <a:lnTo>
                  <a:pt x="2816" y="7252"/>
                </a:lnTo>
                <a:lnTo>
                  <a:pt x="2833" y="7276"/>
                </a:lnTo>
                <a:lnTo>
                  <a:pt x="2850" y="7299"/>
                </a:lnTo>
                <a:lnTo>
                  <a:pt x="2869" y="7322"/>
                </a:lnTo>
                <a:lnTo>
                  <a:pt x="2890" y="7345"/>
                </a:lnTo>
                <a:lnTo>
                  <a:pt x="2913" y="7366"/>
                </a:lnTo>
                <a:lnTo>
                  <a:pt x="2937" y="7388"/>
                </a:lnTo>
                <a:lnTo>
                  <a:pt x="2963" y="7409"/>
                </a:lnTo>
                <a:lnTo>
                  <a:pt x="3030" y="7462"/>
                </a:lnTo>
                <a:lnTo>
                  <a:pt x="3100" y="7516"/>
                </a:lnTo>
                <a:lnTo>
                  <a:pt x="3169" y="7568"/>
                </a:lnTo>
                <a:lnTo>
                  <a:pt x="3239" y="7620"/>
                </a:lnTo>
                <a:lnTo>
                  <a:pt x="3309" y="7672"/>
                </a:lnTo>
                <a:lnTo>
                  <a:pt x="3380" y="7723"/>
                </a:lnTo>
                <a:lnTo>
                  <a:pt x="3451" y="7774"/>
                </a:lnTo>
                <a:lnTo>
                  <a:pt x="3523" y="7824"/>
                </a:lnTo>
                <a:lnTo>
                  <a:pt x="3596" y="7874"/>
                </a:lnTo>
                <a:lnTo>
                  <a:pt x="3669" y="7924"/>
                </a:lnTo>
                <a:lnTo>
                  <a:pt x="3742" y="7973"/>
                </a:lnTo>
                <a:lnTo>
                  <a:pt x="3815" y="8022"/>
                </a:lnTo>
                <a:lnTo>
                  <a:pt x="3888" y="8070"/>
                </a:lnTo>
                <a:lnTo>
                  <a:pt x="3962" y="8118"/>
                </a:lnTo>
                <a:lnTo>
                  <a:pt x="4037" y="8165"/>
                </a:lnTo>
                <a:lnTo>
                  <a:pt x="4112" y="8212"/>
                </a:lnTo>
                <a:lnTo>
                  <a:pt x="4201" y="8156"/>
                </a:lnTo>
                <a:lnTo>
                  <a:pt x="4290" y="8099"/>
                </a:lnTo>
                <a:lnTo>
                  <a:pt x="4378" y="8042"/>
                </a:lnTo>
                <a:lnTo>
                  <a:pt x="4466" y="7985"/>
                </a:lnTo>
                <a:lnTo>
                  <a:pt x="4554" y="7925"/>
                </a:lnTo>
                <a:lnTo>
                  <a:pt x="4641" y="7866"/>
                </a:lnTo>
                <a:lnTo>
                  <a:pt x="4728" y="7805"/>
                </a:lnTo>
                <a:lnTo>
                  <a:pt x="4814" y="7744"/>
                </a:lnTo>
                <a:lnTo>
                  <a:pt x="4901" y="7682"/>
                </a:lnTo>
                <a:lnTo>
                  <a:pt x="4985" y="7620"/>
                </a:lnTo>
                <a:lnTo>
                  <a:pt x="5070" y="7556"/>
                </a:lnTo>
                <a:lnTo>
                  <a:pt x="5155" y="7493"/>
                </a:lnTo>
                <a:lnTo>
                  <a:pt x="5238" y="7428"/>
                </a:lnTo>
                <a:lnTo>
                  <a:pt x="5321" y="7362"/>
                </a:lnTo>
                <a:lnTo>
                  <a:pt x="5404" y="7297"/>
                </a:lnTo>
                <a:lnTo>
                  <a:pt x="5486" y="7230"/>
                </a:lnTo>
                <a:lnTo>
                  <a:pt x="5517" y="7204"/>
                </a:lnTo>
                <a:lnTo>
                  <a:pt x="5546" y="7177"/>
                </a:lnTo>
                <a:lnTo>
                  <a:pt x="5573" y="7150"/>
                </a:lnTo>
                <a:lnTo>
                  <a:pt x="5598" y="7122"/>
                </a:lnTo>
                <a:lnTo>
                  <a:pt x="5621" y="7094"/>
                </a:lnTo>
                <a:lnTo>
                  <a:pt x="5642" y="7067"/>
                </a:lnTo>
                <a:lnTo>
                  <a:pt x="5661" y="7039"/>
                </a:lnTo>
                <a:lnTo>
                  <a:pt x="5678" y="7012"/>
                </a:lnTo>
                <a:lnTo>
                  <a:pt x="5692" y="6984"/>
                </a:lnTo>
                <a:lnTo>
                  <a:pt x="5704" y="6957"/>
                </a:lnTo>
                <a:lnTo>
                  <a:pt x="5709" y="6943"/>
                </a:lnTo>
                <a:lnTo>
                  <a:pt x="5714" y="6930"/>
                </a:lnTo>
                <a:lnTo>
                  <a:pt x="5718" y="6916"/>
                </a:lnTo>
                <a:lnTo>
                  <a:pt x="5721" y="6902"/>
                </a:lnTo>
                <a:lnTo>
                  <a:pt x="5724" y="6890"/>
                </a:lnTo>
                <a:lnTo>
                  <a:pt x="5727" y="6876"/>
                </a:lnTo>
                <a:lnTo>
                  <a:pt x="5728" y="6864"/>
                </a:lnTo>
                <a:lnTo>
                  <a:pt x="5729" y="6850"/>
                </a:lnTo>
                <a:lnTo>
                  <a:pt x="5730" y="6838"/>
                </a:lnTo>
                <a:lnTo>
                  <a:pt x="5729" y="6825"/>
                </a:lnTo>
                <a:lnTo>
                  <a:pt x="5729" y="6813"/>
                </a:lnTo>
                <a:lnTo>
                  <a:pt x="5727" y="6801"/>
                </a:lnTo>
                <a:lnTo>
                  <a:pt x="5722" y="6780"/>
                </a:lnTo>
                <a:lnTo>
                  <a:pt x="5717" y="6762"/>
                </a:lnTo>
                <a:lnTo>
                  <a:pt x="5710" y="6743"/>
                </a:lnTo>
                <a:lnTo>
                  <a:pt x="5702" y="6726"/>
                </a:lnTo>
                <a:lnTo>
                  <a:pt x="5691" y="6711"/>
                </a:lnTo>
                <a:lnTo>
                  <a:pt x="5681" y="6696"/>
                </a:lnTo>
                <a:lnTo>
                  <a:pt x="5668" y="6681"/>
                </a:lnTo>
                <a:lnTo>
                  <a:pt x="5656" y="6669"/>
                </a:lnTo>
                <a:lnTo>
                  <a:pt x="5642" y="6657"/>
                </a:lnTo>
                <a:lnTo>
                  <a:pt x="5629" y="6646"/>
                </a:lnTo>
                <a:lnTo>
                  <a:pt x="5614" y="6636"/>
                </a:lnTo>
                <a:lnTo>
                  <a:pt x="5599" y="6627"/>
                </a:lnTo>
                <a:lnTo>
                  <a:pt x="5585" y="6619"/>
                </a:lnTo>
                <a:lnTo>
                  <a:pt x="5570" y="6611"/>
                </a:lnTo>
                <a:lnTo>
                  <a:pt x="5556" y="6604"/>
                </a:lnTo>
                <a:lnTo>
                  <a:pt x="5541" y="6598"/>
                </a:lnTo>
                <a:lnTo>
                  <a:pt x="5485" y="6575"/>
                </a:lnTo>
                <a:lnTo>
                  <a:pt x="5431" y="6552"/>
                </a:lnTo>
                <a:lnTo>
                  <a:pt x="5379" y="6530"/>
                </a:lnTo>
                <a:lnTo>
                  <a:pt x="5328" y="6508"/>
                </a:lnTo>
                <a:lnTo>
                  <a:pt x="5278" y="6486"/>
                </a:lnTo>
                <a:lnTo>
                  <a:pt x="5231" y="6467"/>
                </a:lnTo>
                <a:lnTo>
                  <a:pt x="5186" y="6447"/>
                </a:lnTo>
                <a:lnTo>
                  <a:pt x="5143" y="6428"/>
                </a:lnTo>
                <a:lnTo>
                  <a:pt x="5117" y="6417"/>
                </a:lnTo>
                <a:lnTo>
                  <a:pt x="5092" y="6405"/>
                </a:lnTo>
                <a:lnTo>
                  <a:pt x="5068" y="6395"/>
                </a:lnTo>
                <a:lnTo>
                  <a:pt x="5045" y="6385"/>
                </a:lnTo>
                <a:lnTo>
                  <a:pt x="5024" y="6376"/>
                </a:lnTo>
                <a:lnTo>
                  <a:pt x="5003" y="6367"/>
                </a:lnTo>
                <a:lnTo>
                  <a:pt x="4984" y="6359"/>
                </a:lnTo>
                <a:lnTo>
                  <a:pt x="4966" y="6352"/>
                </a:lnTo>
                <a:lnTo>
                  <a:pt x="4926" y="6333"/>
                </a:lnTo>
                <a:lnTo>
                  <a:pt x="4888" y="6313"/>
                </a:lnTo>
                <a:lnTo>
                  <a:pt x="4851" y="6290"/>
                </a:lnTo>
                <a:lnTo>
                  <a:pt x="4816" y="6265"/>
                </a:lnTo>
                <a:lnTo>
                  <a:pt x="4783" y="6238"/>
                </a:lnTo>
                <a:lnTo>
                  <a:pt x="4751" y="6210"/>
                </a:lnTo>
                <a:lnTo>
                  <a:pt x="4721" y="6179"/>
                </a:lnTo>
                <a:lnTo>
                  <a:pt x="4692" y="6146"/>
                </a:lnTo>
                <a:lnTo>
                  <a:pt x="4666" y="6111"/>
                </a:lnTo>
                <a:lnTo>
                  <a:pt x="4641" y="6075"/>
                </a:lnTo>
                <a:lnTo>
                  <a:pt x="4618" y="6037"/>
                </a:lnTo>
                <a:lnTo>
                  <a:pt x="4598" y="5997"/>
                </a:lnTo>
                <a:lnTo>
                  <a:pt x="4578" y="5957"/>
                </a:lnTo>
                <a:lnTo>
                  <a:pt x="4560" y="5915"/>
                </a:lnTo>
                <a:lnTo>
                  <a:pt x="4546" y="5871"/>
                </a:lnTo>
                <a:lnTo>
                  <a:pt x="4531" y="5826"/>
                </a:lnTo>
                <a:lnTo>
                  <a:pt x="4520" y="5781"/>
                </a:lnTo>
                <a:lnTo>
                  <a:pt x="4510" y="5734"/>
                </a:lnTo>
                <a:lnTo>
                  <a:pt x="4502" y="5686"/>
                </a:lnTo>
                <a:lnTo>
                  <a:pt x="4497" y="5638"/>
                </a:lnTo>
                <a:lnTo>
                  <a:pt x="4492" y="5588"/>
                </a:lnTo>
                <a:lnTo>
                  <a:pt x="4491" y="5538"/>
                </a:lnTo>
                <a:lnTo>
                  <a:pt x="4491" y="5488"/>
                </a:lnTo>
                <a:lnTo>
                  <a:pt x="4495" y="5437"/>
                </a:lnTo>
                <a:lnTo>
                  <a:pt x="4499" y="5384"/>
                </a:lnTo>
                <a:lnTo>
                  <a:pt x="4506" y="5332"/>
                </a:lnTo>
                <a:lnTo>
                  <a:pt x="4514" y="5280"/>
                </a:lnTo>
                <a:lnTo>
                  <a:pt x="4526" y="5228"/>
                </a:lnTo>
                <a:lnTo>
                  <a:pt x="4539" y="5176"/>
                </a:lnTo>
                <a:lnTo>
                  <a:pt x="4555" y="5123"/>
                </a:lnTo>
                <a:lnTo>
                  <a:pt x="4573" y="5071"/>
                </a:lnTo>
                <a:lnTo>
                  <a:pt x="4592" y="5018"/>
                </a:lnTo>
                <a:lnTo>
                  <a:pt x="4610" y="4978"/>
                </a:lnTo>
                <a:lnTo>
                  <a:pt x="4629" y="4937"/>
                </a:lnTo>
                <a:lnTo>
                  <a:pt x="4649" y="4899"/>
                </a:lnTo>
                <a:lnTo>
                  <a:pt x="4670" y="4860"/>
                </a:lnTo>
                <a:lnTo>
                  <a:pt x="4691" y="4823"/>
                </a:lnTo>
                <a:lnTo>
                  <a:pt x="4714" y="4787"/>
                </a:lnTo>
                <a:lnTo>
                  <a:pt x="4738" y="4752"/>
                </a:lnTo>
                <a:lnTo>
                  <a:pt x="4762" y="4718"/>
                </a:lnTo>
                <a:lnTo>
                  <a:pt x="4788" y="4685"/>
                </a:lnTo>
                <a:lnTo>
                  <a:pt x="4814" y="4652"/>
                </a:lnTo>
                <a:lnTo>
                  <a:pt x="4841" y="4622"/>
                </a:lnTo>
                <a:lnTo>
                  <a:pt x="4869" y="4592"/>
                </a:lnTo>
                <a:lnTo>
                  <a:pt x="4899" y="4564"/>
                </a:lnTo>
                <a:lnTo>
                  <a:pt x="4928" y="4537"/>
                </a:lnTo>
                <a:lnTo>
                  <a:pt x="4957" y="4511"/>
                </a:lnTo>
                <a:lnTo>
                  <a:pt x="4988" y="4486"/>
                </a:lnTo>
                <a:lnTo>
                  <a:pt x="5019" y="4462"/>
                </a:lnTo>
                <a:lnTo>
                  <a:pt x="5051" y="4440"/>
                </a:lnTo>
                <a:lnTo>
                  <a:pt x="5083" y="4419"/>
                </a:lnTo>
                <a:lnTo>
                  <a:pt x="5116" y="4399"/>
                </a:lnTo>
                <a:lnTo>
                  <a:pt x="5150" y="4381"/>
                </a:lnTo>
                <a:lnTo>
                  <a:pt x="5183" y="4365"/>
                </a:lnTo>
                <a:lnTo>
                  <a:pt x="5216" y="4349"/>
                </a:lnTo>
                <a:lnTo>
                  <a:pt x="5251" y="4336"/>
                </a:lnTo>
                <a:lnTo>
                  <a:pt x="5286" y="4323"/>
                </a:lnTo>
                <a:lnTo>
                  <a:pt x="5320" y="4313"/>
                </a:lnTo>
                <a:lnTo>
                  <a:pt x="5356" y="4303"/>
                </a:lnTo>
                <a:lnTo>
                  <a:pt x="5391" y="4296"/>
                </a:lnTo>
                <a:lnTo>
                  <a:pt x="5427" y="4291"/>
                </a:lnTo>
                <a:lnTo>
                  <a:pt x="5462" y="4287"/>
                </a:lnTo>
                <a:lnTo>
                  <a:pt x="5497" y="4283"/>
                </a:lnTo>
                <a:lnTo>
                  <a:pt x="5534" y="4282"/>
                </a:lnTo>
                <a:lnTo>
                  <a:pt x="5567" y="4283"/>
                </a:lnTo>
                <a:lnTo>
                  <a:pt x="5602" y="4285"/>
                </a:lnTo>
                <a:lnTo>
                  <a:pt x="5635" y="4290"/>
                </a:lnTo>
                <a:lnTo>
                  <a:pt x="5667" y="4296"/>
                </a:lnTo>
                <a:lnTo>
                  <a:pt x="5700" y="4302"/>
                </a:lnTo>
                <a:lnTo>
                  <a:pt x="5733" y="4312"/>
                </a:lnTo>
                <a:lnTo>
                  <a:pt x="5764" y="4322"/>
                </a:lnTo>
                <a:lnTo>
                  <a:pt x="5795" y="4333"/>
                </a:lnTo>
                <a:lnTo>
                  <a:pt x="5816" y="4343"/>
                </a:lnTo>
                <a:lnTo>
                  <a:pt x="5838" y="4354"/>
                </a:lnTo>
                <a:lnTo>
                  <a:pt x="5860" y="4368"/>
                </a:lnTo>
                <a:lnTo>
                  <a:pt x="5884" y="4382"/>
                </a:lnTo>
                <a:lnTo>
                  <a:pt x="5907" y="4398"/>
                </a:lnTo>
                <a:lnTo>
                  <a:pt x="5931" y="4416"/>
                </a:lnTo>
                <a:lnTo>
                  <a:pt x="5956" y="4435"/>
                </a:lnTo>
                <a:lnTo>
                  <a:pt x="5981" y="4455"/>
                </a:lnTo>
                <a:lnTo>
                  <a:pt x="6007" y="4477"/>
                </a:lnTo>
                <a:lnTo>
                  <a:pt x="6032" y="4500"/>
                </a:lnTo>
                <a:lnTo>
                  <a:pt x="6059" y="4524"/>
                </a:lnTo>
                <a:lnTo>
                  <a:pt x="6085" y="4549"/>
                </a:lnTo>
                <a:lnTo>
                  <a:pt x="6138" y="4602"/>
                </a:lnTo>
                <a:lnTo>
                  <a:pt x="6192" y="4659"/>
                </a:lnTo>
                <a:lnTo>
                  <a:pt x="6246" y="4718"/>
                </a:lnTo>
                <a:lnTo>
                  <a:pt x="6300" y="4780"/>
                </a:lnTo>
                <a:lnTo>
                  <a:pt x="6353" y="4842"/>
                </a:lnTo>
                <a:lnTo>
                  <a:pt x="6407" y="4907"/>
                </a:lnTo>
                <a:lnTo>
                  <a:pt x="6458" y="4970"/>
                </a:lnTo>
                <a:lnTo>
                  <a:pt x="6508" y="5034"/>
                </a:lnTo>
                <a:lnTo>
                  <a:pt x="6554" y="5098"/>
                </a:lnTo>
                <a:lnTo>
                  <a:pt x="6600" y="5159"/>
                </a:lnTo>
                <a:close/>
              </a:path>
            </a:pathLst>
          </a:custGeom>
          <a:solidFill>
            <a:srgbClr val="1BA3E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C11E89DC-DFAC-0647-9997-B8EEBF2A9219}"/>
              </a:ext>
            </a:extLst>
          </p:cNvPr>
          <p:cNvSpPr>
            <a:spLocks/>
          </p:cNvSpPr>
          <p:nvPr/>
        </p:nvSpPr>
        <p:spPr bwMode="auto">
          <a:xfrm rot="18968595">
            <a:off x="4122633" y="1934526"/>
            <a:ext cx="2288055" cy="2298098"/>
          </a:xfrm>
          <a:custGeom>
            <a:avLst/>
            <a:gdLst>
              <a:gd name="T0" fmla="*/ 3960 w 8202"/>
              <a:gd name="T1" fmla="*/ 8147 h 8239"/>
              <a:gd name="T2" fmla="*/ 4742 w 8202"/>
              <a:gd name="T3" fmla="*/ 7306 h 8239"/>
              <a:gd name="T4" fmla="*/ 5196 w 8202"/>
              <a:gd name="T5" fmla="*/ 6868 h 8239"/>
              <a:gd name="T6" fmla="*/ 5461 w 8202"/>
              <a:gd name="T7" fmla="*/ 6832 h 8239"/>
              <a:gd name="T8" fmla="*/ 5750 w 8202"/>
              <a:gd name="T9" fmla="*/ 6941 h 8239"/>
              <a:gd name="T10" fmla="*/ 6038 w 8202"/>
              <a:gd name="T11" fmla="*/ 7243 h 8239"/>
              <a:gd name="T12" fmla="*/ 6661 w 8202"/>
              <a:gd name="T13" fmla="*/ 7910 h 8239"/>
              <a:gd name="T14" fmla="*/ 7019 w 8202"/>
              <a:gd name="T15" fmla="*/ 7978 h 8239"/>
              <a:gd name="T16" fmla="*/ 7442 w 8202"/>
              <a:gd name="T17" fmla="*/ 7761 h 8239"/>
              <a:gd name="T18" fmla="*/ 7748 w 8202"/>
              <a:gd name="T19" fmla="*/ 7298 h 8239"/>
              <a:gd name="T20" fmla="*/ 7793 w 8202"/>
              <a:gd name="T21" fmla="*/ 6650 h 8239"/>
              <a:gd name="T22" fmla="*/ 7472 w 8202"/>
              <a:gd name="T23" fmla="*/ 6221 h 8239"/>
              <a:gd name="T24" fmla="*/ 6973 w 8202"/>
              <a:gd name="T25" fmla="*/ 6006 h 8239"/>
              <a:gd name="T26" fmla="*/ 6608 w 8202"/>
              <a:gd name="T27" fmla="*/ 5717 h 8239"/>
              <a:gd name="T28" fmla="*/ 6612 w 8202"/>
              <a:gd name="T29" fmla="*/ 5425 h 8239"/>
              <a:gd name="T30" fmla="*/ 6789 w 8202"/>
              <a:gd name="T31" fmla="*/ 5157 h 8239"/>
              <a:gd name="T32" fmla="*/ 7690 w 8202"/>
              <a:gd name="T33" fmla="*/ 4460 h 8239"/>
              <a:gd name="T34" fmla="*/ 7574 w 8202"/>
              <a:gd name="T35" fmla="*/ 3702 h 8239"/>
              <a:gd name="T36" fmla="*/ 6919 w 8202"/>
              <a:gd name="T37" fmla="*/ 3147 h 8239"/>
              <a:gd name="T38" fmla="*/ 6836 w 8202"/>
              <a:gd name="T39" fmla="*/ 2892 h 8239"/>
              <a:gd name="T40" fmla="*/ 6887 w 8202"/>
              <a:gd name="T41" fmla="*/ 2606 h 8239"/>
              <a:gd name="T42" fmla="*/ 7080 w 8202"/>
              <a:gd name="T43" fmla="*/ 2343 h 8239"/>
              <a:gd name="T44" fmla="*/ 7780 w 8202"/>
              <a:gd name="T45" fmla="*/ 1751 h 8239"/>
              <a:gd name="T46" fmla="*/ 7988 w 8202"/>
              <a:gd name="T47" fmla="*/ 1351 h 8239"/>
              <a:gd name="T48" fmla="*/ 7786 w 8202"/>
              <a:gd name="T49" fmla="*/ 829 h 8239"/>
              <a:gd name="T50" fmla="*/ 7265 w 8202"/>
              <a:gd name="T51" fmla="*/ 487 h 8239"/>
              <a:gd name="T52" fmla="*/ 6838 w 8202"/>
              <a:gd name="T53" fmla="*/ 429 h 8239"/>
              <a:gd name="T54" fmla="*/ 6448 w 8202"/>
              <a:gd name="T55" fmla="*/ 542 h 8239"/>
              <a:gd name="T56" fmla="*/ 6213 w 8202"/>
              <a:gd name="T57" fmla="*/ 809 h 8239"/>
              <a:gd name="T58" fmla="*/ 5990 w 8202"/>
              <a:gd name="T59" fmla="*/ 1329 h 8239"/>
              <a:gd name="T60" fmla="*/ 5836 w 8202"/>
              <a:gd name="T61" fmla="*/ 1574 h 8239"/>
              <a:gd name="T62" fmla="*/ 5634 w 8202"/>
              <a:gd name="T63" fmla="*/ 1664 h 8239"/>
              <a:gd name="T64" fmla="*/ 5393 w 8202"/>
              <a:gd name="T65" fmla="*/ 1623 h 8239"/>
              <a:gd name="T66" fmla="*/ 4756 w 8202"/>
              <a:gd name="T67" fmla="*/ 956 h 8239"/>
              <a:gd name="T68" fmla="*/ 3756 w 8202"/>
              <a:gd name="T69" fmla="*/ 223 h 8239"/>
              <a:gd name="T70" fmla="*/ 2672 w 8202"/>
              <a:gd name="T71" fmla="*/ 1043 h 8239"/>
              <a:gd name="T72" fmla="*/ 2516 w 8202"/>
              <a:gd name="T73" fmla="*/ 1342 h 8239"/>
              <a:gd name="T74" fmla="*/ 2631 w 8202"/>
              <a:gd name="T75" fmla="*/ 1557 h 8239"/>
              <a:gd name="T76" fmla="*/ 3146 w 8202"/>
              <a:gd name="T77" fmla="*/ 1784 h 8239"/>
              <a:gd name="T78" fmla="*/ 3578 w 8202"/>
              <a:gd name="T79" fmla="*/ 2081 h 8239"/>
              <a:gd name="T80" fmla="*/ 3750 w 8202"/>
              <a:gd name="T81" fmla="*/ 2756 h 8239"/>
              <a:gd name="T82" fmla="*/ 3506 w 8202"/>
              <a:gd name="T83" fmla="*/ 3441 h 8239"/>
              <a:gd name="T84" fmla="*/ 3062 w 8202"/>
              <a:gd name="T85" fmla="*/ 3827 h 8239"/>
              <a:gd name="T86" fmla="*/ 2610 w 8202"/>
              <a:gd name="T87" fmla="*/ 3903 h 8239"/>
              <a:gd name="T88" fmla="*/ 2214 w 8202"/>
              <a:gd name="T89" fmla="*/ 3693 h 8239"/>
              <a:gd name="T90" fmla="*/ 1568 w 8202"/>
              <a:gd name="T91" fmla="*/ 2941 h 8239"/>
              <a:gd name="T92" fmla="*/ 1245 w 8202"/>
              <a:gd name="T93" fmla="*/ 2758 h 8239"/>
              <a:gd name="T94" fmla="*/ 910 w 8202"/>
              <a:gd name="T95" fmla="*/ 2855 h 8239"/>
              <a:gd name="T96" fmla="*/ 287 w 8202"/>
              <a:gd name="T97" fmla="*/ 3672 h 8239"/>
              <a:gd name="T98" fmla="*/ 529 w 8202"/>
              <a:gd name="T99" fmla="*/ 4907 h 8239"/>
              <a:gd name="T100" fmla="*/ 1179 w 8202"/>
              <a:gd name="T101" fmla="*/ 5673 h 8239"/>
              <a:gd name="T102" fmla="*/ 1453 w 8202"/>
              <a:gd name="T103" fmla="*/ 5723 h 8239"/>
              <a:gd name="T104" fmla="*/ 1658 w 8202"/>
              <a:gd name="T105" fmla="*/ 5437 h 8239"/>
              <a:gd name="T106" fmla="*/ 1870 w 8202"/>
              <a:gd name="T107" fmla="*/ 4945 h 8239"/>
              <a:gd name="T108" fmla="*/ 2170 w 8202"/>
              <a:gd name="T109" fmla="*/ 4624 h 8239"/>
              <a:gd name="T110" fmla="*/ 2646 w 8202"/>
              <a:gd name="T111" fmla="*/ 4496 h 8239"/>
              <a:gd name="T112" fmla="*/ 3127 w 8202"/>
              <a:gd name="T113" fmla="*/ 4575 h 8239"/>
              <a:gd name="T114" fmla="*/ 3727 w 8202"/>
              <a:gd name="T115" fmla="*/ 5004 h 8239"/>
              <a:gd name="T116" fmla="*/ 3918 w 8202"/>
              <a:gd name="T117" fmla="*/ 5635 h 8239"/>
              <a:gd name="T118" fmla="*/ 3683 w 8202"/>
              <a:gd name="T119" fmla="*/ 6066 h 8239"/>
              <a:gd name="T120" fmla="*/ 2931 w 8202"/>
              <a:gd name="T121" fmla="*/ 6709 h 8239"/>
              <a:gd name="T122" fmla="*/ 2770 w 8202"/>
              <a:gd name="T123" fmla="*/ 7047 h 8239"/>
              <a:gd name="T124" fmla="*/ 2931 w 8202"/>
              <a:gd name="T125" fmla="*/ 7410 h 8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202" h="8239">
                <a:moveTo>
                  <a:pt x="2981" y="7453"/>
                </a:moveTo>
                <a:lnTo>
                  <a:pt x="3049" y="7505"/>
                </a:lnTo>
                <a:lnTo>
                  <a:pt x="3117" y="7557"/>
                </a:lnTo>
                <a:lnTo>
                  <a:pt x="3185" y="7608"/>
                </a:lnTo>
                <a:lnTo>
                  <a:pt x="3253" y="7659"/>
                </a:lnTo>
                <a:lnTo>
                  <a:pt x="3322" y="7710"/>
                </a:lnTo>
                <a:lnTo>
                  <a:pt x="3392" y="7760"/>
                </a:lnTo>
                <a:lnTo>
                  <a:pt x="3462" y="7810"/>
                </a:lnTo>
                <a:lnTo>
                  <a:pt x="3532" y="7859"/>
                </a:lnTo>
                <a:lnTo>
                  <a:pt x="3602" y="7908"/>
                </a:lnTo>
                <a:lnTo>
                  <a:pt x="3674" y="7957"/>
                </a:lnTo>
                <a:lnTo>
                  <a:pt x="3745" y="8005"/>
                </a:lnTo>
                <a:lnTo>
                  <a:pt x="3817" y="8053"/>
                </a:lnTo>
                <a:lnTo>
                  <a:pt x="3888" y="8100"/>
                </a:lnTo>
                <a:lnTo>
                  <a:pt x="3960" y="8147"/>
                </a:lnTo>
                <a:lnTo>
                  <a:pt x="4033" y="8193"/>
                </a:lnTo>
                <a:lnTo>
                  <a:pt x="4106" y="8239"/>
                </a:lnTo>
                <a:lnTo>
                  <a:pt x="4152" y="8165"/>
                </a:lnTo>
                <a:lnTo>
                  <a:pt x="4198" y="8092"/>
                </a:lnTo>
                <a:lnTo>
                  <a:pt x="4245" y="8019"/>
                </a:lnTo>
                <a:lnTo>
                  <a:pt x="4293" y="7946"/>
                </a:lnTo>
                <a:lnTo>
                  <a:pt x="4340" y="7874"/>
                </a:lnTo>
                <a:lnTo>
                  <a:pt x="4389" y="7802"/>
                </a:lnTo>
                <a:lnTo>
                  <a:pt x="4438" y="7730"/>
                </a:lnTo>
                <a:lnTo>
                  <a:pt x="4487" y="7658"/>
                </a:lnTo>
                <a:lnTo>
                  <a:pt x="4537" y="7587"/>
                </a:lnTo>
                <a:lnTo>
                  <a:pt x="4588" y="7516"/>
                </a:lnTo>
                <a:lnTo>
                  <a:pt x="4639" y="7445"/>
                </a:lnTo>
                <a:lnTo>
                  <a:pt x="4690" y="7376"/>
                </a:lnTo>
                <a:lnTo>
                  <a:pt x="4742" y="7306"/>
                </a:lnTo>
                <a:lnTo>
                  <a:pt x="4794" y="7237"/>
                </a:lnTo>
                <a:lnTo>
                  <a:pt x="4848" y="7168"/>
                </a:lnTo>
                <a:lnTo>
                  <a:pt x="4901" y="7099"/>
                </a:lnTo>
                <a:lnTo>
                  <a:pt x="4927" y="7067"/>
                </a:lnTo>
                <a:lnTo>
                  <a:pt x="4954" y="7037"/>
                </a:lnTo>
                <a:lnTo>
                  <a:pt x="4982" y="7009"/>
                </a:lnTo>
                <a:lnTo>
                  <a:pt x="5010" y="6982"/>
                </a:lnTo>
                <a:lnTo>
                  <a:pt x="5039" y="6957"/>
                </a:lnTo>
                <a:lnTo>
                  <a:pt x="5069" y="6936"/>
                </a:lnTo>
                <a:lnTo>
                  <a:pt x="5101" y="6916"/>
                </a:lnTo>
                <a:lnTo>
                  <a:pt x="5132" y="6897"/>
                </a:lnTo>
                <a:lnTo>
                  <a:pt x="5148" y="6890"/>
                </a:lnTo>
                <a:lnTo>
                  <a:pt x="5163" y="6881"/>
                </a:lnTo>
                <a:lnTo>
                  <a:pt x="5180" y="6874"/>
                </a:lnTo>
                <a:lnTo>
                  <a:pt x="5196" y="6868"/>
                </a:lnTo>
                <a:lnTo>
                  <a:pt x="5212" y="6862"/>
                </a:lnTo>
                <a:lnTo>
                  <a:pt x="5229" y="6855"/>
                </a:lnTo>
                <a:lnTo>
                  <a:pt x="5245" y="6850"/>
                </a:lnTo>
                <a:lnTo>
                  <a:pt x="5263" y="6846"/>
                </a:lnTo>
                <a:lnTo>
                  <a:pt x="5280" y="6842"/>
                </a:lnTo>
                <a:lnTo>
                  <a:pt x="5296" y="6839"/>
                </a:lnTo>
                <a:lnTo>
                  <a:pt x="5314" y="6835"/>
                </a:lnTo>
                <a:lnTo>
                  <a:pt x="5331" y="6833"/>
                </a:lnTo>
                <a:lnTo>
                  <a:pt x="5348" y="6831"/>
                </a:lnTo>
                <a:lnTo>
                  <a:pt x="5366" y="6829"/>
                </a:lnTo>
                <a:lnTo>
                  <a:pt x="5384" y="6829"/>
                </a:lnTo>
                <a:lnTo>
                  <a:pt x="5402" y="6828"/>
                </a:lnTo>
                <a:lnTo>
                  <a:pt x="5421" y="6829"/>
                </a:lnTo>
                <a:lnTo>
                  <a:pt x="5441" y="6830"/>
                </a:lnTo>
                <a:lnTo>
                  <a:pt x="5461" y="6832"/>
                </a:lnTo>
                <a:lnTo>
                  <a:pt x="5481" y="6834"/>
                </a:lnTo>
                <a:lnTo>
                  <a:pt x="5502" y="6838"/>
                </a:lnTo>
                <a:lnTo>
                  <a:pt x="5521" y="6842"/>
                </a:lnTo>
                <a:lnTo>
                  <a:pt x="5541" y="6846"/>
                </a:lnTo>
                <a:lnTo>
                  <a:pt x="5560" y="6851"/>
                </a:lnTo>
                <a:lnTo>
                  <a:pt x="5580" y="6857"/>
                </a:lnTo>
                <a:lnTo>
                  <a:pt x="5599" y="6864"/>
                </a:lnTo>
                <a:lnTo>
                  <a:pt x="5619" y="6871"/>
                </a:lnTo>
                <a:lnTo>
                  <a:pt x="5638" y="6879"/>
                </a:lnTo>
                <a:lnTo>
                  <a:pt x="5657" y="6888"/>
                </a:lnTo>
                <a:lnTo>
                  <a:pt x="5677" y="6897"/>
                </a:lnTo>
                <a:lnTo>
                  <a:pt x="5695" y="6907"/>
                </a:lnTo>
                <a:lnTo>
                  <a:pt x="5714" y="6918"/>
                </a:lnTo>
                <a:lnTo>
                  <a:pt x="5733" y="6929"/>
                </a:lnTo>
                <a:lnTo>
                  <a:pt x="5750" y="6941"/>
                </a:lnTo>
                <a:lnTo>
                  <a:pt x="5769" y="6953"/>
                </a:lnTo>
                <a:lnTo>
                  <a:pt x="5787" y="6967"/>
                </a:lnTo>
                <a:lnTo>
                  <a:pt x="5805" y="6980"/>
                </a:lnTo>
                <a:lnTo>
                  <a:pt x="5822" y="6995"/>
                </a:lnTo>
                <a:lnTo>
                  <a:pt x="5840" y="7010"/>
                </a:lnTo>
                <a:lnTo>
                  <a:pt x="5857" y="7025"/>
                </a:lnTo>
                <a:lnTo>
                  <a:pt x="5873" y="7042"/>
                </a:lnTo>
                <a:lnTo>
                  <a:pt x="5890" y="7059"/>
                </a:lnTo>
                <a:lnTo>
                  <a:pt x="5907" y="7075"/>
                </a:lnTo>
                <a:lnTo>
                  <a:pt x="5923" y="7093"/>
                </a:lnTo>
                <a:lnTo>
                  <a:pt x="5939" y="7112"/>
                </a:lnTo>
                <a:lnTo>
                  <a:pt x="5955" y="7131"/>
                </a:lnTo>
                <a:lnTo>
                  <a:pt x="5969" y="7150"/>
                </a:lnTo>
                <a:lnTo>
                  <a:pt x="5985" y="7170"/>
                </a:lnTo>
                <a:lnTo>
                  <a:pt x="6038" y="7243"/>
                </a:lnTo>
                <a:lnTo>
                  <a:pt x="6092" y="7314"/>
                </a:lnTo>
                <a:lnTo>
                  <a:pt x="6145" y="7383"/>
                </a:lnTo>
                <a:lnTo>
                  <a:pt x="6198" y="7449"/>
                </a:lnTo>
                <a:lnTo>
                  <a:pt x="6251" y="7512"/>
                </a:lnTo>
                <a:lnTo>
                  <a:pt x="6303" y="7572"/>
                </a:lnTo>
                <a:lnTo>
                  <a:pt x="6354" y="7629"/>
                </a:lnTo>
                <a:lnTo>
                  <a:pt x="6404" y="7682"/>
                </a:lnTo>
                <a:lnTo>
                  <a:pt x="6452" y="7731"/>
                </a:lnTo>
                <a:lnTo>
                  <a:pt x="6499" y="7776"/>
                </a:lnTo>
                <a:lnTo>
                  <a:pt x="6543" y="7818"/>
                </a:lnTo>
                <a:lnTo>
                  <a:pt x="6585" y="7853"/>
                </a:lnTo>
                <a:lnTo>
                  <a:pt x="6605" y="7870"/>
                </a:lnTo>
                <a:lnTo>
                  <a:pt x="6624" y="7884"/>
                </a:lnTo>
                <a:lnTo>
                  <a:pt x="6643" y="7898"/>
                </a:lnTo>
                <a:lnTo>
                  <a:pt x="6661" y="7910"/>
                </a:lnTo>
                <a:lnTo>
                  <a:pt x="6678" y="7921"/>
                </a:lnTo>
                <a:lnTo>
                  <a:pt x="6695" y="7931"/>
                </a:lnTo>
                <a:lnTo>
                  <a:pt x="6710" y="7939"/>
                </a:lnTo>
                <a:lnTo>
                  <a:pt x="6725" y="7946"/>
                </a:lnTo>
                <a:lnTo>
                  <a:pt x="6749" y="7955"/>
                </a:lnTo>
                <a:lnTo>
                  <a:pt x="6774" y="7963"/>
                </a:lnTo>
                <a:lnTo>
                  <a:pt x="6799" y="7970"/>
                </a:lnTo>
                <a:lnTo>
                  <a:pt x="6824" y="7975"/>
                </a:lnTo>
                <a:lnTo>
                  <a:pt x="6850" y="7979"/>
                </a:lnTo>
                <a:lnTo>
                  <a:pt x="6876" y="7982"/>
                </a:lnTo>
                <a:lnTo>
                  <a:pt x="6902" y="7984"/>
                </a:lnTo>
                <a:lnTo>
                  <a:pt x="6929" y="7986"/>
                </a:lnTo>
                <a:lnTo>
                  <a:pt x="6959" y="7984"/>
                </a:lnTo>
                <a:lnTo>
                  <a:pt x="6989" y="7982"/>
                </a:lnTo>
                <a:lnTo>
                  <a:pt x="7019" y="7978"/>
                </a:lnTo>
                <a:lnTo>
                  <a:pt x="7048" y="7973"/>
                </a:lnTo>
                <a:lnTo>
                  <a:pt x="7078" y="7967"/>
                </a:lnTo>
                <a:lnTo>
                  <a:pt x="7107" y="7958"/>
                </a:lnTo>
                <a:lnTo>
                  <a:pt x="7137" y="7949"/>
                </a:lnTo>
                <a:lnTo>
                  <a:pt x="7166" y="7939"/>
                </a:lnTo>
                <a:lnTo>
                  <a:pt x="7195" y="7926"/>
                </a:lnTo>
                <a:lnTo>
                  <a:pt x="7224" y="7913"/>
                </a:lnTo>
                <a:lnTo>
                  <a:pt x="7252" y="7898"/>
                </a:lnTo>
                <a:lnTo>
                  <a:pt x="7280" y="7882"/>
                </a:lnTo>
                <a:lnTo>
                  <a:pt x="7308" y="7865"/>
                </a:lnTo>
                <a:lnTo>
                  <a:pt x="7336" y="7846"/>
                </a:lnTo>
                <a:lnTo>
                  <a:pt x="7364" y="7827"/>
                </a:lnTo>
                <a:lnTo>
                  <a:pt x="7390" y="7806"/>
                </a:lnTo>
                <a:lnTo>
                  <a:pt x="7417" y="7784"/>
                </a:lnTo>
                <a:lnTo>
                  <a:pt x="7442" y="7761"/>
                </a:lnTo>
                <a:lnTo>
                  <a:pt x="7468" y="7737"/>
                </a:lnTo>
                <a:lnTo>
                  <a:pt x="7492" y="7712"/>
                </a:lnTo>
                <a:lnTo>
                  <a:pt x="7516" y="7686"/>
                </a:lnTo>
                <a:lnTo>
                  <a:pt x="7540" y="7659"/>
                </a:lnTo>
                <a:lnTo>
                  <a:pt x="7562" y="7632"/>
                </a:lnTo>
                <a:lnTo>
                  <a:pt x="7584" y="7603"/>
                </a:lnTo>
                <a:lnTo>
                  <a:pt x="7605" y="7574"/>
                </a:lnTo>
                <a:lnTo>
                  <a:pt x="7626" y="7542"/>
                </a:lnTo>
                <a:lnTo>
                  <a:pt x="7646" y="7511"/>
                </a:lnTo>
                <a:lnTo>
                  <a:pt x="7665" y="7479"/>
                </a:lnTo>
                <a:lnTo>
                  <a:pt x="7682" y="7446"/>
                </a:lnTo>
                <a:lnTo>
                  <a:pt x="7699" y="7413"/>
                </a:lnTo>
                <a:lnTo>
                  <a:pt x="7716" y="7379"/>
                </a:lnTo>
                <a:lnTo>
                  <a:pt x="7730" y="7343"/>
                </a:lnTo>
                <a:lnTo>
                  <a:pt x="7748" y="7298"/>
                </a:lnTo>
                <a:lnTo>
                  <a:pt x="7763" y="7253"/>
                </a:lnTo>
                <a:lnTo>
                  <a:pt x="7777" y="7208"/>
                </a:lnTo>
                <a:lnTo>
                  <a:pt x="7788" y="7163"/>
                </a:lnTo>
                <a:lnTo>
                  <a:pt x="7799" y="7118"/>
                </a:lnTo>
                <a:lnTo>
                  <a:pt x="7807" y="7073"/>
                </a:lnTo>
                <a:lnTo>
                  <a:pt x="7813" y="7028"/>
                </a:lnTo>
                <a:lnTo>
                  <a:pt x="7818" y="6984"/>
                </a:lnTo>
                <a:lnTo>
                  <a:pt x="7821" y="6940"/>
                </a:lnTo>
                <a:lnTo>
                  <a:pt x="7822" y="6897"/>
                </a:lnTo>
                <a:lnTo>
                  <a:pt x="7821" y="6854"/>
                </a:lnTo>
                <a:lnTo>
                  <a:pt x="7819" y="6812"/>
                </a:lnTo>
                <a:lnTo>
                  <a:pt x="7814" y="6770"/>
                </a:lnTo>
                <a:lnTo>
                  <a:pt x="7809" y="6729"/>
                </a:lnTo>
                <a:lnTo>
                  <a:pt x="7801" y="6690"/>
                </a:lnTo>
                <a:lnTo>
                  <a:pt x="7793" y="6650"/>
                </a:lnTo>
                <a:lnTo>
                  <a:pt x="7781" y="6612"/>
                </a:lnTo>
                <a:lnTo>
                  <a:pt x="7770" y="6575"/>
                </a:lnTo>
                <a:lnTo>
                  <a:pt x="7755" y="6539"/>
                </a:lnTo>
                <a:lnTo>
                  <a:pt x="7741" y="6505"/>
                </a:lnTo>
                <a:lnTo>
                  <a:pt x="7723" y="6472"/>
                </a:lnTo>
                <a:lnTo>
                  <a:pt x="7704" y="6439"/>
                </a:lnTo>
                <a:lnTo>
                  <a:pt x="7684" y="6408"/>
                </a:lnTo>
                <a:lnTo>
                  <a:pt x="7663" y="6379"/>
                </a:lnTo>
                <a:lnTo>
                  <a:pt x="7640" y="6352"/>
                </a:lnTo>
                <a:lnTo>
                  <a:pt x="7616" y="6326"/>
                </a:lnTo>
                <a:lnTo>
                  <a:pt x="7590" y="6301"/>
                </a:lnTo>
                <a:lnTo>
                  <a:pt x="7562" y="6279"/>
                </a:lnTo>
                <a:lnTo>
                  <a:pt x="7533" y="6258"/>
                </a:lnTo>
                <a:lnTo>
                  <a:pt x="7504" y="6238"/>
                </a:lnTo>
                <a:lnTo>
                  <a:pt x="7472" y="6221"/>
                </a:lnTo>
                <a:lnTo>
                  <a:pt x="7440" y="6207"/>
                </a:lnTo>
                <a:lnTo>
                  <a:pt x="7421" y="6199"/>
                </a:lnTo>
                <a:lnTo>
                  <a:pt x="7401" y="6191"/>
                </a:lnTo>
                <a:lnTo>
                  <a:pt x="7380" y="6182"/>
                </a:lnTo>
                <a:lnTo>
                  <a:pt x="7358" y="6172"/>
                </a:lnTo>
                <a:lnTo>
                  <a:pt x="7334" y="6162"/>
                </a:lnTo>
                <a:lnTo>
                  <a:pt x="7310" y="6152"/>
                </a:lnTo>
                <a:lnTo>
                  <a:pt x="7284" y="6140"/>
                </a:lnTo>
                <a:lnTo>
                  <a:pt x="7258" y="6129"/>
                </a:lnTo>
                <a:lnTo>
                  <a:pt x="7216" y="6110"/>
                </a:lnTo>
                <a:lnTo>
                  <a:pt x="7171" y="6091"/>
                </a:lnTo>
                <a:lnTo>
                  <a:pt x="7125" y="6070"/>
                </a:lnTo>
                <a:lnTo>
                  <a:pt x="7076" y="6049"/>
                </a:lnTo>
                <a:lnTo>
                  <a:pt x="7025" y="6027"/>
                </a:lnTo>
                <a:lnTo>
                  <a:pt x="6973" y="6006"/>
                </a:lnTo>
                <a:lnTo>
                  <a:pt x="6920" y="5984"/>
                </a:lnTo>
                <a:lnTo>
                  <a:pt x="6865" y="5961"/>
                </a:lnTo>
                <a:lnTo>
                  <a:pt x="6836" y="5948"/>
                </a:lnTo>
                <a:lnTo>
                  <a:pt x="6808" y="5935"/>
                </a:lnTo>
                <a:lnTo>
                  <a:pt x="6782" y="5919"/>
                </a:lnTo>
                <a:lnTo>
                  <a:pt x="6757" y="5903"/>
                </a:lnTo>
                <a:lnTo>
                  <a:pt x="6735" y="5886"/>
                </a:lnTo>
                <a:lnTo>
                  <a:pt x="6713" y="5868"/>
                </a:lnTo>
                <a:lnTo>
                  <a:pt x="6693" y="5849"/>
                </a:lnTo>
                <a:lnTo>
                  <a:pt x="6675" y="5829"/>
                </a:lnTo>
                <a:lnTo>
                  <a:pt x="6657" y="5808"/>
                </a:lnTo>
                <a:lnTo>
                  <a:pt x="6643" y="5787"/>
                </a:lnTo>
                <a:lnTo>
                  <a:pt x="6629" y="5764"/>
                </a:lnTo>
                <a:lnTo>
                  <a:pt x="6617" y="5741"/>
                </a:lnTo>
                <a:lnTo>
                  <a:pt x="6608" y="5717"/>
                </a:lnTo>
                <a:lnTo>
                  <a:pt x="6599" y="5692"/>
                </a:lnTo>
                <a:lnTo>
                  <a:pt x="6592" y="5666"/>
                </a:lnTo>
                <a:lnTo>
                  <a:pt x="6587" y="5640"/>
                </a:lnTo>
                <a:lnTo>
                  <a:pt x="6585" y="5622"/>
                </a:lnTo>
                <a:lnTo>
                  <a:pt x="6584" y="5604"/>
                </a:lnTo>
                <a:lnTo>
                  <a:pt x="6583" y="5586"/>
                </a:lnTo>
                <a:lnTo>
                  <a:pt x="6584" y="5570"/>
                </a:lnTo>
                <a:lnTo>
                  <a:pt x="6584" y="5551"/>
                </a:lnTo>
                <a:lnTo>
                  <a:pt x="6586" y="5533"/>
                </a:lnTo>
                <a:lnTo>
                  <a:pt x="6588" y="5516"/>
                </a:lnTo>
                <a:lnTo>
                  <a:pt x="6591" y="5498"/>
                </a:lnTo>
                <a:lnTo>
                  <a:pt x="6595" y="5479"/>
                </a:lnTo>
                <a:lnTo>
                  <a:pt x="6600" y="5461"/>
                </a:lnTo>
                <a:lnTo>
                  <a:pt x="6605" y="5444"/>
                </a:lnTo>
                <a:lnTo>
                  <a:pt x="6612" y="5425"/>
                </a:lnTo>
                <a:lnTo>
                  <a:pt x="6619" y="5407"/>
                </a:lnTo>
                <a:lnTo>
                  <a:pt x="6626" y="5388"/>
                </a:lnTo>
                <a:lnTo>
                  <a:pt x="6635" y="5371"/>
                </a:lnTo>
                <a:lnTo>
                  <a:pt x="6644" y="5353"/>
                </a:lnTo>
                <a:lnTo>
                  <a:pt x="6653" y="5334"/>
                </a:lnTo>
                <a:lnTo>
                  <a:pt x="6664" y="5316"/>
                </a:lnTo>
                <a:lnTo>
                  <a:pt x="6675" y="5299"/>
                </a:lnTo>
                <a:lnTo>
                  <a:pt x="6687" y="5280"/>
                </a:lnTo>
                <a:lnTo>
                  <a:pt x="6699" y="5262"/>
                </a:lnTo>
                <a:lnTo>
                  <a:pt x="6713" y="5244"/>
                </a:lnTo>
                <a:lnTo>
                  <a:pt x="6726" y="5227"/>
                </a:lnTo>
                <a:lnTo>
                  <a:pt x="6741" y="5209"/>
                </a:lnTo>
                <a:lnTo>
                  <a:pt x="6756" y="5191"/>
                </a:lnTo>
                <a:lnTo>
                  <a:pt x="6772" y="5175"/>
                </a:lnTo>
                <a:lnTo>
                  <a:pt x="6789" y="5157"/>
                </a:lnTo>
                <a:lnTo>
                  <a:pt x="6806" y="5139"/>
                </a:lnTo>
                <a:lnTo>
                  <a:pt x="6824" y="5122"/>
                </a:lnTo>
                <a:lnTo>
                  <a:pt x="6843" y="5106"/>
                </a:lnTo>
                <a:lnTo>
                  <a:pt x="6862" y="5089"/>
                </a:lnTo>
                <a:lnTo>
                  <a:pt x="6881" y="5072"/>
                </a:lnTo>
                <a:lnTo>
                  <a:pt x="6959" y="5009"/>
                </a:lnTo>
                <a:lnTo>
                  <a:pt x="7038" y="4945"/>
                </a:lnTo>
                <a:lnTo>
                  <a:pt x="7117" y="4883"/>
                </a:lnTo>
                <a:lnTo>
                  <a:pt x="7197" y="4821"/>
                </a:lnTo>
                <a:lnTo>
                  <a:pt x="7278" y="4760"/>
                </a:lnTo>
                <a:lnTo>
                  <a:pt x="7359" y="4698"/>
                </a:lnTo>
                <a:lnTo>
                  <a:pt x="7441" y="4639"/>
                </a:lnTo>
                <a:lnTo>
                  <a:pt x="7523" y="4578"/>
                </a:lnTo>
                <a:lnTo>
                  <a:pt x="7606" y="4519"/>
                </a:lnTo>
                <a:lnTo>
                  <a:pt x="7690" y="4460"/>
                </a:lnTo>
                <a:lnTo>
                  <a:pt x="7774" y="4402"/>
                </a:lnTo>
                <a:lnTo>
                  <a:pt x="7858" y="4345"/>
                </a:lnTo>
                <a:lnTo>
                  <a:pt x="7944" y="4288"/>
                </a:lnTo>
                <a:lnTo>
                  <a:pt x="8029" y="4232"/>
                </a:lnTo>
                <a:lnTo>
                  <a:pt x="8115" y="4177"/>
                </a:lnTo>
                <a:lnTo>
                  <a:pt x="8202" y="4122"/>
                </a:lnTo>
                <a:lnTo>
                  <a:pt x="8131" y="4077"/>
                </a:lnTo>
                <a:lnTo>
                  <a:pt x="8060" y="4032"/>
                </a:lnTo>
                <a:lnTo>
                  <a:pt x="7990" y="3986"/>
                </a:lnTo>
                <a:lnTo>
                  <a:pt x="7920" y="3940"/>
                </a:lnTo>
                <a:lnTo>
                  <a:pt x="7850" y="3893"/>
                </a:lnTo>
                <a:lnTo>
                  <a:pt x="7780" y="3846"/>
                </a:lnTo>
                <a:lnTo>
                  <a:pt x="7711" y="3798"/>
                </a:lnTo>
                <a:lnTo>
                  <a:pt x="7643" y="3750"/>
                </a:lnTo>
                <a:lnTo>
                  <a:pt x="7574" y="3702"/>
                </a:lnTo>
                <a:lnTo>
                  <a:pt x="7505" y="3653"/>
                </a:lnTo>
                <a:lnTo>
                  <a:pt x="7437" y="3603"/>
                </a:lnTo>
                <a:lnTo>
                  <a:pt x="7370" y="3554"/>
                </a:lnTo>
                <a:lnTo>
                  <a:pt x="7303" y="3504"/>
                </a:lnTo>
                <a:lnTo>
                  <a:pt x="7237" y="3453"/>
                </a:lnTo>
                <a:lnTo>
                  <a:pt x="7170" y="3402"/>
                </a:lnTo>
                <a:lnTo>
                  <a:pt x="7104" y="3351"/>
                </a:lnTo>
                <a:lnTo>
                  <a:pt x="7072" y="3325"/>
                </a:lnTo>
                <a:lnTo>
                  <a:pt x="7041" y="3297"/>
                </a:lnTo>
                <a:lnTo>
                  <a:pt x="7013" y="3269"/>
                </a:lnTo>
                <a:lnTo>
                  <a:pt x="6987" y="3239"/>
                </a:lnTo>
                <a:lnTo>
                  <a:pt x="6962" y="3209"/>
                </a:lnTo>
                <a:lnTo>
                  <a:pt x="6940" y="3178"/>
                </a:lnTo>
                <a:lnTo>
                  <a:pt x="6929" y="3162"/>
                </a:lnTo>
                <a:lnTo>
                  <a:pt x="6919" y="3147"/>
                </a:lnTo>
                <a:lnTo>
                  <a:pt x="6910" y="3131"/>
                </a:lnTo>
                <a:lnTo>
                  <a:pt x="6901" y="3114"/>
                </a:lnTo>
                <a:lnTo>
                  <a:pt x="6893" y="3099"/>
                </a:lnTo>
                <a:lnTo>
                  <a:pt x="6885" y="3082"/>
                </a:lnTo>
                <a:lnTo>
                  <a:pt x="6877" y="3065"/>
                </a:lnTo>
                <a:lnTo>
                  <a:pt x="6871" y="3049"/>
                </a:lnTo>
                <a:lnTo>
                  <a:pt x="6865" y="3032"/>
                </a:lnTo>
                <a:lnTo>
                  <a:pt x="6858" y="3014"/>
                </a:lnTo>
                <a:lnTo>
                  <a:pt x="6854" y="2998"/>
                </a:lnTo>
                <a:lnTo>
                  <a:pt x="6849" y="2980"/>
                </a:lnTo>
                <a:lnTo>
                  <a:pt x="6845" y="2963"/>
                </a:lnTo>
                <a:lnTo>
                  <a:pt x="6842" y="2945"/>
                </a:lnTo>
                <a:lnTo>
                  <a:pt x="6839" y="2928"/>
                </a:lnTo>
                <a:lnTo>
                  <a:pt x="6837" y="2910"/>
                </a:lnTo>
                <a:lnTo>
                  <a:pt x="6836" y="2892"/>
                </a:lnTo>
                <a:lnTo>
                  <a:pt x="6835" y="2875"/>
                </a:lnTo>
                <a:lnTo>
                  <a:pt x="6833" y="2857"/>
                </a:lnTo>
                <a:lnTo>
                  <a:pt x="6833" y="2839"/>
                </a:lnTo>
                <a:lnTo>
                  <a:pt x="6835" y="2819"/>
                </a:lnTo>
                <a:lnTo>
                  <a:pt x="6836" y="2799"/>
                </a:lnTo>
                <a:lnTo>
                  <a:pt x="6838" y="2780"/>
                </a:lnTo>
                <a:lnTo>
                  <a:pt x="6841" y="2760"/>
                </a:lnTo>
                <a:lnTo>
                  <a:pt x="6844" y="2740"/>
                </a:lnTo>
                <a:lnTo>
                  <a:pt x="6848" y="2721"/>
                </a:lnTo>
                <a:lnTo>
                  <a:pt x="6853" y="2701"/>
                </a:lnTo>
                <a:lnTo>
                  <a:pt x="6858" y="2682"/>
                </a:lnTo>
                <a:lnTo>
                  <a:pt x="6865" y="2663"/>
                </a:lnTo>
                <a:lnTo>
                  <a:pt x="6871" y="2644"/>
                </a:lnTo>
                <a:lnTo>
                  <a:pt x="6878" y="2624"/>
                </a:lnTo>
                <a:lnTo>
                  <a:pt x="6887" y="2606"/>
                </a:lnTo>
                <a:lnTo>
                  <a:pt x="6895" y="2587"/>
                </a:lnTo>
                <a:lnTo>
                  <a:pt x="6904" y="2568"/>
                </a:lnTo>
                <a:lnTo>
                  <a:pt x="6914" y="2550"/>
                </a:lnTo>
                <a:lnTo>
                  <a:pt x="6925" y="2532"/>
                </a:lnTo>
                <a:lnTo>
                  <a:pt x="6936" y="2514"/>
                </a:lnTo>
                <a:lnTo>
                  <a:pt x="6948" y="2496"/>
                </a:lnTo>
                <a:lnTo>
                  <a:pt x="6959" y="2478"/>
                </a:lnTo>
                <a:lnTo>
                  <a:pt x="6973" y="2461"/>
                </a:lnTo>
                <a:lnTo>
                  <a:pt x="6987" y="2443"/>
                </a:lnTo>
                <a:lnTo>
                  <a:pt x="7001" y="2425"/>
                </a:lnTo>
                <a:lnTo>
                  <a:pt x="7016" y="2408"/>
                </a:lnTo>
                <a:lnTo>
                  <a:pt x="7031" y="2392"/>
                </a:lnTo>
                <a:lnTo>
                  <a:pt x="7047" y="2375"/>
                </a:lnTo>
                <a:lnTo>
                  <a:pt x="7064" y="2358"/>
                </a:lnTo>
                <a:lnTo>
                  <a:pt x="7080" y="2343"/>
                </a:lnTo>
                <a:lnTo>
                  <a:pt x="7098" y="2327"/>
                </a:lnTo>
                <a:lnTo>
                  <a:pt x="7117" y="2312"/>
                </a:lnTo>
                <a:lnTo>
                  <a:pt x="7135" y="2296"/>
                </a:lnTo>
                <a:lnTo>
                  <a:pt x="7155" y="2281"/>
                </a:lnTo>
                <a:lnTo>
                  <a:pt x="7175" y="2266"/>
                </a:lnTo>
                <a:lnTo>
                  <a:pt x="7248" y="2212"/>
                </a:lnTo>
                <a:lnTo>
                  <a:pt x="7319" y="2158"/>
                </a:lnTo>
                <a:lnTo>
                  <a:pt x="7388" y="2105"/>
                </a:lnTo>
                <a:lnTo>
                  <a:pt x="7453" y="2051"/>
                </a:lnTo>
                <a:lnTo>
                  <a:pt x="7517" y="1999"/>
                </a:lnTo>
                <a:lnTo>
                  <a:pt x="7576" y="1947"/>
                </a:lnTo>
                <a:lnTo>
                  <a:pt x="7633" y="1896"/>
                </a:lnTo>
                <a:lnTo>
                  <a:pt x="7686" y="1845"/>
                </a:lnTo>
                <a:lnTo>
                  <a:pt x="7735" y="1797"/>
                </a:lnTo>
                <a:lnTo>
                  <a:pt x="7780" y="1751"/>
                </a:lnTo>
                <a:lnTo>
                  <a:pt x="7821" y="1707"/>
                </a:lnTo>
                <a:lnTo>
                  <a:pt x="7857" y="1664"/>
                </a:lnTo>
                <a:lnTo>
                  <a:pt x="7874" y="1644"/>
                </a:lnTo>
                <a:lnTo>
                  <a:pt x="7888" y="1625"/>
                </a:lnTo>
                <a:lnTo>
                  <a:pt x="7902" y="1607"/>
                </a:lnTo>
                <a:lnTo>
                  <a:pt x="7914" y="1588"/>
                </a:lnTo>
                <a:lnTo>
                  <a:pt x="7925" y="1571"/>
                </a:lnTo>
                <a:lnTo>
                  <a:pt x="7934" y="1555"/>
                </a:lnTo>
                <a:lnTo>
                  <a:pt x="7943" y="1539"/>
                </a:lnTo>
                <a:lnTo>
                  <a:pt x="7949" y="1524"/>
                </a:lnTo>
                <a:lnTo>
                  <a:pt x="7961" y="1491"/>
                </a:lnTo>
                <a:lnTo>
                  <a:pt x="7972" y="1457"/>
                </a:lnTo>
                <a:lnTo>
                  <a:pt x="7980" y="1422"/>
                </a:lnTo>
                <a:lnTo>
                  <a:pt x="7985" y="1387"/>
                </a:lnTo>
                <a:lnTo>
                  <a:pt x="7988" y="1351"/>
                </a:lnTo>
                <a:lnTo>
                  <a:pt x="7989" y="1316"/>
                </a:lnTo>
                <a:lnTo>
                  <a:pt x="7987" y="1280"/>
                </a:lnTo>
                <a:lnTo>
                  <a:pt x="7984" y="1244"/>
                </a:lnTo>
                <a:lnTo>
                  <a:pt x="7979" y="1208"/>
                </a:lnTo>
                <a:lnTo>
                  <a:pt x="7971" y="1172"/>
                </a:lnTo>
                <a:lnTo>
                  <a:pt x="7961" y="1136"/>
                </a:lnTo>
                <a:lnTo>
                  <a:pt x="7949" y="1101"/>
                </a:lnTo>
                <a:lnTo>
                  <a:pt x="7935" y="1066"/>
                </a:lnTo>
                <a:lnTo>
                  <a:pt x="7920" y="1030"/>
                </a:lnTo>
                <a:lnTo>
                  <a:pt x="7902" y="996"/>
                </a:lnTo>
                <a:lnTo>
                  <a:pt x="7882" y="961"/>
                </a:lnTo>
                <a:lnTo>
                  <a:pt x="7861" y="927"/>
                </a:lnTo>
                <a:lnTo>
                  <a:pt x="7838" y="894"/>
                </a:lnTo>
                <a:lnTo>
                  <a:pt x="7813" y="861"/>
                </a:lnTo>
                <a:lnTo>
                  <a:pt x="7786" y="829"/>
                </a:lnTo>
                <a:lnTo>
                  <a:pt x="7758" y="798"/>
                </a:lnTo>
                <a:lnTo>
                  <a:pt x="7728" y="766"/>
                </a:lnTo>
                <a:lnTo>
                  <a:pt x="7697" y="737"/>
                </a:lnTo>
                <a:lnTo>
                  <a:pt x="7663" y="708"/>
                </a:lnTo>
                <a:lnTo>
                  <a:pt x="7629" y="680"/>
                </a:lnTo>
                <a:lnTo>
                  <a:pt x="7593" y="654"/>
                </a:lnTo>
                <a:lnTo>
                  <a:pt x="7555" y="628"/>
                </a:lnTo>
                <a:lnTo>
                  <a:pt x="7517" y="604"/>
                </a:lnTo>
                <a:lnTo>
                  <a:pt x="7476" y="580"/>
                </a:lnTo>
                <a:lnTo>
                  <a:pt x="7434" y="558"/>
                </a:lnTo>
                <a:lnTo>
                  <a:pt x="7392" y="537"/>
                </a:lnTo>
                <a:lnTo>
                  <a:pt x="7347" y="518"/>
                </a:lnTo>
                <a:lnTo>
                  <a:pt x="7320" y="507"/>
                </a:lnTo>
                <a:lnTo>
                  <a:pt x="7293" y="497"/>
                </a:lnTo>
                <a:lnTo>
                  <a:pt x="7265" y="487"/>
                </a:lnTo>
                <a:lnTo>
                  <a:pt x="7237" y="479"/>
                </a:lnTo>
                <a:lnTo>
                  <a:pt x="7208" y="470"/>
                </a:lnTo>
                <a:lnTo>
                  <a:pt x="7180" y="463"/>
                </a:lnTo>
                <a:lnTo>
                  <a:pt x="7152" y="456"/>
                </a:lnTo>
                <a:lnTo>
                  <a:pt x="7124" y="449"/>
                </a:lnTo>
                <a:lnTo>
                  <a:pt x="7095" y="444"/>
                </a:lnTo>
                <a:lnTo>
                  <a:pt x="7067" y="440"/>
                </a:lnTo>
                <a:lnTo>
                  <a:pt x="7039" y="436"/>
                </a:lnTo>
                <a:lnTo>
                  <a:pt x="7011" y="433"/>
                </a:lnTo>
                <a:lnTo>
                  <a:pt x="6981" y="430"/>
                </a:lnTo>
                <a:lnTo>
                  <a:pt x="6953" y="429"/>
                </a:lnTo>
                <a:lnTo>
                  <a:pt x="6926" y="426"/>
                </a:lnTo>
                <a:lnTo>
                  <a:pt x="6898" y="426"/>
                </a:lnTo>
                <a:lnTo>
                  <a:pt x="6868" y="427"/>
                </a:lnTo>
                <a:lnTo>
                  <a:pt x="6838" y="429"/>
                </a:lnTo>
                <a:lnTo>
                  <a:pt x="6807" y="431"/>
                </a:lnTo>
                <a:lnTo>
                  <a:pt x="6779" y="434"/>
                </a:lnTo>
                <a:lnTo>
                  <a:pt x="6750" y="437"/>
                </a:lnTo>
                <a:lnTo>
                  <a:pt x="6722" y="442"/>
                </a:lnTo>
                <a:lnTo>
                  <a:pt x="6694" y="447"/>
                </a:lnTo>
                <a:lnTo>
                  <a:pt x="6667" y="454"/>
                </a:lnTo>
                <a:lnTo>
                  <a:pt x="6641" y="460"/>
                </a:lnTo>
                <a:lnTo>
                  <a:pt x="6614" y="468"/>
                </a:lnTo>
                <a:lnTo>
                  <a:pt x="6589" y="476"/>
                </a:lnTo>
                <a:lnTo>
                  <a:pt x="6564" y="486"/>
                </a:lnTo>
                <a:lnTo>
                  <a:pt x="6539" y="495"/>
                </a:lnTo>
                <a:lnTo>
                  <a:pt x="6515" y="506"/>
                </a:lnTo>
                <a:lnTo>
                  <a:pt x="6492" y="517"/>
                </a:lnTo>
                <a:lnTo>
                  <a:pt x="6470" y="530"/>
                </a:lnTo>
                <a:lnTo>
                  <a:pt x="6448" y="542"/>
                </a:lnTo>
                <a:lnTo>
                  <a:pt x="6426" y="556"/>
                </a:lnTo>
                <a:lnTo>
                  <a:pt x="6405" y="569"/>
                </a:lnTo>
                <a:lnTo>
                  <a:pt x="6387" y="585"/>
                </a:lnTo>
                <a:lnTo>
                  <a:pt x="6367" y="600"/>
                </a:lnTo>
                <a:lnTo>
                  <a:pt x="6349" y="616"/>
                </a:lnTo>
                <a:lnTo>
                  <a:pt x="6332" y="633"/>
                </a:lnTo>
                <a:lnTo>
                  <a:pt x="6315" y="650"/>
                </a:lnTo>
                <a:lnTo>
                  <a:pt x="6299" y="668"/>
                </a:lnTo>
                <a:lnTo>
                  <a:pt x="6284" y="686"/>
                </a:lnTo>
                <a:lnTo>
                  <a:pt x="6270" y="706"/>
                </a:lnTo>
                <a:lnTo>
                  <a:pt x="6257" y="725"/>
                </a:lnTo>
                <a:lnTo>
                  <a:pt x="6244" y="745"/>
                </a:lnTo>
                <a:lnTo>
                  <a:pt x="6233" y="766"/>
                </a:lnTo>
                <a:lnTo>
                  <a:pt x="6222" y="787"/>
                </a:lnTo>
                <a:lnTo>
                  <a:pt x="6213" y="809"/>
                </a:lnTo>
                <a:lnTo>
                  <a:pt x="6205" y="828"/>
                </a:lnTo>
                <a:lnTo>
                  <a:pt x="6197" y="847"/>
                </a:lnTo>
                <a:lnTo>
                  <a:pt x="6188" y="867"/>
                </a:lnTo>
                <a:lnTo>
                  <a:pt x="6178" y="889"/>
                </a:lnTo>
                <a:lnTo>
                  <a:pt x="6168" y="913"/>
                </a:lnTo>
                <a:lnTo>
                  <a:pt x="6158" y="937"/>
                </a:lnTo>
                <a:lnTo>
                  <a:pt x="6147" y="962"/>
                </a:lnTo>
                <a:lnTo>
                  <a:pt x="6135" y="989"/>
                </a:lnTo>
                <a:lnTo>
                  <a:pt x="6117" y="1031"/>
                </a:lnTo>
                <a:lnTo>
                  <a:pt x="6097" y="1076"/>
                </a:lnTo>
                <a:lnTo>
                  <a:pt x="6077" y="1123"/>
                </a:lnTo>
                <a:lnTo>
                  <a:pt x="6056" y="1172"/>
                </a:lnTo>
                <a:lnTo>
                  <a:pt x="6034" y="1223"/>
                </a:lnTo>
                <a:lnTo>
                  <a:pt x="6012" y="1275"/>
                </a:lnTo>
                <a:lnTo>
                  <a:pt x="5990" y="1329"/>
                </a:lnTo>
                <a:lnTo>
                  <a:pt x="5967" y="1385"/>
                </a:lnTo>
                <a:lnTo>
                  <a:pt x="5960" y="1401"/>
                </a:lnTo>
                <a:lnTo>
                  <a:pt x="5952" y="1417"/>
                </a:lnTo>
                <a:lnTo>
                  <a:pt x="5944" y="1433"/>
                </a:lnTo>
                <a:lnTo>
                  <a:pt x="5936" y="1448"/>
                </a:lnTo>
                <a:lnTo>
                  <a:pt x="5927" y="1463"/>
                </a:lnTo>
                <a:lnTo>
                  <a:pt x="5919" y="1477"/>
                </a:lnTo>
                <a:lnTo>
                  <a:pt x="5910" y="1491"/>
                </a:lnTo>
                <a:lnTo>
                  <a:pt x="5900" y="1505"/>
                </a:lnTo>
                <a:lnTo>
                  <a:pt x="5890" y="1517"/>
                </a:lnTo>
                <a:lnTo>
                  <a:pt x="5880" y="1530"/>
                </a:lnTo>
                <a:lnTo>
                  <a:pt x="5869" y="1541"/>
                </a:lnTo>
                <a:lnTo>
                  <a:pt x="5859" y="1552"/>
                </a:lnTo>
                <a:lnTo>
                  <a:pt x="5847" y="1564"/>
                </a:lnTo>
                <a:lnTo>
                  <a:pt x="5836" y="1574"/>
                </a:lnTo>
                <a:lnTo>
                  <a:pt x="5824" y="1584"/>
                </a:lnTo>
                <a:lnTo>
                  <a:pt x="5813" y="1593"/>
                </a:lnTo>
                <a:lnTo>
                  <a:pt x="5800" y="1601"/>
                </a:lnTo>
                <a:lnTo>
                  <a:pt x="5788" y="1610"/>
                </a:lnTo>
                <a:lnTo>
                  <a:pt x="5774" y="1617"/>
                </a:lnTo>
                <a:lnTo>
                  <a:pt x="5762" y="1624"/>
                </a:lnTo>
                <a:lnTo>
                  <a:pt x="5748" y="1632"/>
                </a:lnTo>
                <a:lnTo>
                  <a:pt x="5735" y="1638"/>
                </a:lnTo>
                <a:lnTo>
                  <a:pt x="5721" y="1643"/>
                </a:lnTo>
                <a:lnTo>
                  <a:pt x="5708" y="1648"/>
                </a:lnTo>
                <a:lnTo>
                  <a:pt x="5693" y="1653"/>
                </a:lnTo>
                <a:lnTo>
                  <a:pt x="5679" y="1656"/>
                </a:lnTo>
                <a:lnTo>
                  <a:pt x="5664" y="1660"/>
                </a:lnTo>
                <a:lnTo>
                  <a:pt x="5649" y="1662"/>
                </a:lnTo>
                <a:lnTo>
                  <a:pt x="5634" y="1664"/>
                </a:lnTo>
                <a:lnTo>
                  <a:pt x="5619" y="1665"/>
                </a:lnTo>
                <a:lnTo>
                  <a:pt x="5604" y="1666"/>
                </a:lnTo>
                <a:lnTo>
                  <a:pt x="5588" y="1667"/>
                </a:lnTo>
                <a:lnTo>
                  <a:pt x="5571" y="1666"/>
                </a:lnTo>
                <a:lnTo>
                  <a:pt x="5556" y="1665"/>
                </a:lnTo>
                <a:lnTo>
                  <a:pt x="5540" y="1664"/>
                </a:lnTo>
                <a:lnTo>
                  <a:pt x="5523" y="1662"/>
                </a:lnTo>
                <a:lnTo>
                  <a:pt x="5507" y="1659"/>
                </a:lnTo>
                <a:lnTo>
                  <a:pt x="5491" y="1656"/>
                </a:lnTo>
                <a:lnTo>
                  <a:pt x="5474" y="1652"/>
                </a:lnTo>
                <a:lnTo>
                  <a:pt x="5459" y="1647"/>
                </a:lnTo>
                <a:lnTo>
                  <a:pt x="5442" y="1642"/>
                </a:lnTo>
                <a:lnTo>
                  <a:pt x="5426" y="1636"/>
                </a:lnTo>
                <a:lnTo>
                  <a:pt x="5410" y="1630"/>
                </a:lnTo>
                <a:lnTo>
                  <a:pt x="5393" y="1623"/>
                </a:lnTo>
                <a:lnTo>
                  <a:pt x="5361" y="1608"/>
                </a:lnTo>
                <a:lnTo>
                  <a:pt x="5329" y="1590"/>
                </a:lnTo>
                <a:lnTo>
                  <a:pt x="5296" y="1570"/>
                </a:lnTo>
                <a:lnTo>
                  <a:pt x="5264" y="1547"/>
                </a:lnTo>
                <a:lnTo>
                  <a:pt x="5233" y="1523"/>
                </a:lnTo>
                <a:lnTo>
                  <a:pt x="5201" y="1496"/>
                </a:lnTo>
                <a:lnTo>
                  <a:pt x="5169" y="1468"/>
                </a:lnTo>
                <a:lnTo>
                  <a:pt x="5139" y="1437"/>
                </a:lnTo>
                <a:lnTo>
                  <a:pt x="5109" y="1403"/>
                </a:lnTo>
                <a:lnTo>
                  <a:pt x="5079" y="1369"/>
                </a:lnTo>
                <a:lnTo>
                  <a:pt x="5013" y="1288"/>
                </a:lnTo>
                <a:lnTo>
                  <a:pt x="4948" y="1205"/>
                </a:lnTo>
                <a:lnTo>
                  <a:pt x="4883" y="1123"/>
                </a:lnTo>
                <a:lnTo>
                  <a:pt x="4819" y="1041"/>
                </a:lnTo>
                <a:lnTo>
                  <a:pt x="4756" y="956"/>
                </a:lnTo>
                <a:lnTo>
                  <a:pt x="4692" y="872"/>
                </a:lnTo>
                <a:lnTo>
                  <a:pt x="4630" y="787"/>
                </a:lnTo>
                <a:lnTo>
                  <a:pt x="4569" y="702"/>
                </a:lnTo>
                <a:lnTo>
                  <a:pt x="4508" y="615"/>
                </a:lnTo>
                <a:lnTo>
                  <a:pt x="4448" y="530"/>
                </a:lnTo>
                <a:lnTo>
                  <a:pt x="4388" y="442"/>
                </a:lnTo>
                <a:lnTo>
                  <a:pt x="4329" y="354"/>
                </a:lnTo>
                <a:lnTo>
                  <a:pt x="4272" y="267"/>
                </a:lnTo>
                <a:lnTo>
                  <a:pt x="4214" y="178"/>
                </a:lnTo>
                <a:lnTo>
                  <a:pt x="4157" y="90"/>
                </a:lnTo>
                <a:lnTo>
                  <a:pt x="4102" y="0"/>
                </a:lnTo>
                <a:lnTo>
                  <a:pt x="4014" y="54"/>
                </a:lnTo>
                <a:lnTo>
                  <a:pt x="3928" y="111"/>
                </a:lnTo>
                <a:lnTo>
                  <a:pt x="3842" y="166"/>
                </a:lnTo>
                <a:lnTo>
                  <a:pt x="3756" y="223"/>
                </a:lnTo>
                <a:lnTo>
                  <a:pt x="3670" y="280"/>
                </a:lnTo>
                <a:lnTo>
                  <a:pt x="3585" y="339"/>
                </a:lnTo>
                <a:lnTo>
                  <a:pt x="3500" y="398"/>
                </a:lnTo>
                <a:lnTo>
                  <a:pt x="3416" y="459"/>
                </a:lnTo>
                <a:lnTo>
                  <a:pt x="3332" y="519"/>
                </a:lnTo>
                <a:lnTo>
                  <a:pt x="3249" y="581"/>
                </a:lnTo>
                <a:lnTo>
                  <a:pt x="3166" y="642"/>
                </a:lnTo>
                <a:lnTo>
                  <a:pt x="3084" y="705"/>
                </a:lnTo>
                <a:lnTo>
                  <a:pt x="3001" y="768"/>
                </a:lnTo>
                <a:lnTo>
                  <a:pt x="2920" y="832"/>
                </a:lnTo>
                <a:lnTo>
                  <a:pt x="2839" y="898"/>
                </a:lnTo>
                <a:lnTo>
                  <a:pt x="2759" y="962"/>
                </a:lnTo>
                <a:lnTo>
                  <a:pt x="2727" y="988"/>
                </a:lnTo>
                <a:lnTo>
                  <a:pt x="2699" y="1016"/>
                </a:lnTo>
                <a:lnTo>
                  <a:pt x="2672" y="1043"/>
                </a:lnTo>
                <a:lnTo>
                  <a:pt x="2646" y="1070"/>
                </a:lnTo>
                <a:lnTo>
                  <a:pt x="2623" y="1098"/>
                </a:lnTo>
                <a:lnTo>
                  <a:pt x="2602" y="1125"/>
                </a:lnTo>
                <a:lnTo>
                  <a:pt x="2584" y="1153"/>
                </a:lnTo>
                <a:lnTo>
                  <a:pt x="2567" y="1180"/>
                </a:lnTo>
                <a:lnTo>
                  <a:pt x="2552" y="1208"/>
                </a:lnTo>
                <a:lnTo>
                  <a:pt x="2541" y="1236"/>
                </a:lnTo>
                <a:lnTo>
                  <a:pt x="2536" y="1249"/>
                </a:lnTo>
                <a:lnTo>
                  <a:pt x="2531" y="1263"/>
                </a:lnTo>
                <a:lnTo>
                  <a:pt x="2527" y="1276"/>
                </a:lnTo>
                <a:lnTo>
                  <a:pt x="2523" y="1290"/>
                </a:lnTo>
                <a:lnTo>
                  <a:pt x="2521" y="1302"/>
                </a:lnTo>
                <a:lnTo>
                  <a:pt x="2518" y="1316"/>
                </a:lnTo>
                <a:lnTo>
                  <a:pt x="2517" y="1328"/>
                </a:lnTo>
                <a:lnTo>
                  <a:pt x="2516" y="1342"/>
                </a:lnTo>
                <a:lnTo>
                  <a:pt x="2515" y="1354"/>
                </a:lnTo>
                <a:lnTo>
                  <a:pt x="2516" y="1367"/>
                </a:lnTo>
                <a:lnTo>
                  <a:pt x="2516" y="1379"/>
                </a:lnTo>
                <a:lnTo>
                  <a:pt x="2518" y="1391"/>
                </a:lnTo>
                <a:lnTo>
                  <a:pt x="2522" y="1412"/>
                </a:lnTo>
                <a:lnTo>
                  <a:pt x="2527" y="1430"/>
                </a:lnTo>
                <a:lnTo>
                  <a:pt x="2535" y="1449"/>
                </a:lnTo>
                <a:lnTo>
                  <a:pt x="2543" y="1466"/>
                </a:lnTo>
                <a:lnTo>
                  <a:pt x="2553" y="1482"/>
                </a:lnTo>
                <a:lnTo>
                  <a:pt x="2564" y="1496"/>
                </a:lnTo>
                <a:lnTo>
                  <a:pt x="2576" y="1511"/>
                </a:lnTo>
                <a:lnTo>
                  <a:pt x="2589" y="1523"/>
                </a:lnTo>
                <a:lnTo>
                  <a:pt x="2602" y="1535"/>
                </a:lnTo>
                <a:lnTo>
                  <a:pt x="2616" y="1546"/>
                </a:lnTo>
                <a:lnTo>
                  <a:pt x="2631" y="1557"/>
                </a:lnTo>
                <a:lnTo>
                  <a:pt x="2645" y="1565"/>
                </a:lnTo>
                <a:lnTo>
                  <a:pt x="2660" y="1573"/>
                </a:lnTo>
                <a:lnTo>
                  <a:pt x="2674" y="1582"/>
                </a:lnTo>
                <a:lnTo>
                  <a:pt x="2689" y="1588"/>
                </a:lnTo>
                <a:lnTo>
                  <a:pt x="2703" y="1594"/>
                </a:lnTo>
                <a:lnTo>
                  <a:pt x="2758" y="1617"/>
                </a:lnTo>
                <a:lnTo>
                  <a:pt x="2811" y="1639"/>
                </a:lnTo>
                <a:lnTo>
                  <a:pt x="2862" y="1661"/>
                </a:lnTo>
                <a:lnTo>
                  <a:pt x="2912" y="1683"/>
                </a:lnTo>
                <a:lnTo>
                  <a:pt x="2961" y="1703"/>
                </a:lnTo>
                <a:lnTo>
                  <a:pt x="3006" y="1723"/>
                </a:lnTo>
                <a:lnTo>
                  <a:pt x="3050" y="1742"/>
                </a:lnTo>
                <a:lnTo>
                  <a:pt x="3092" y="1760"/>
                </a:lnTo>
                <a:lnTo>
                  <a:pt x="3120" y="1772"/>
                </a:lnTo>
                <a:lnTo>
                  <a:pt x="3146" y="1784"/>
                </a:lnTo>
                <a:lnTo>
                  <a:pt x="3172" y="1795"/>
                </a:lnTo>
                <a:lnTo>
                  <a:pt x="3196" y="1806"/>
                </a:lnTo>
                <a:lnTo>
                  <a:pt x="3219" y="1815"/>
                </a:lnTo>
                <a:lnTo>
                  <a:pt x="3241" y="1825"/>
                </a:lnTo>
                <a:lnTo>
                  <a:pt x="3261" y="1833"/>
                </a:lnTo>
                <a:lnTo>
                  <a:pt x="3278" y="1840"/>
                </a:lnTo>
                <a:lnTo>
                  <a:pt x="3319" y="1859"/>
                </a:lnTo>
                <a:lnTo>
                  <a:pt x="3356" y="1879"/>
                </a:lnTo>
                <a:lnTo>
                  <a:pt x="3394" y="1902"/>
                </a:lnTo>
                <a:lnTo>
                  <a:pt x="3428" y="1927"/>
                </a:lnTo>
                <a:lnTo>
                  <a:pt x="3462" y="1954"/>
                </a:lnTo>
                <a:lnTo>
                  <a:pt x="3494" y="1982"/>
                </a:lnTo>
                <a:lnTo>
                  <a:pt x="3524" y="2013"/>
                </a:lnTo>
                <a:lnTo>
                  <a:pt x="3552" y="2046"/>
                </a:lnTo>
                <a:lnTo>
                  <a:pt x="3578" y="2081"/>
                </a:lnTo>
                <a:lnTo>
                  <a:pt x="3603" y="2117"/>
                </a:lnTo>
                <a:lnTo>
                  <a:pt x="3626" y="2155"/>
                </a:lnTo>
                <a:lnTo>
                  <a:pt x="3647" y="2195"/>
                </a:lnTo>
                <a:lnTo>
                  <a:pt x="3667" y="2235"/>
                </a:lnTo>
                <a:lnTo>
                  <a:pt x="3684" y="2277"/>
                </a:lnTo>
                <a:lnTo>
                  <a:pt x="3700" y="2321"/>
                </a:lnTo>
                <a:lnTo>
                  <a:pt x="3714" y="2366"/>
                </a:lnTo>
                <a:lnTo>
                  <a:pt x="3725" y="2412"/>
                </a:lnTo>
                <a:lnTo>
                  <a:pt x="3734" y="2459"/>
                </a:lnTo>
                <a:lnTo>
                  <a:pt x="3743" y="2506"/>
                </a:lnTo>
                <a:lnTo>
                  <a:pt x="3748" y="2554"/>
                </a:lnTo>
                <a:lnTo>
                  <a:pt x="3752" y="2604"/>
                </a:lnTo>
                <a:lnTo>
                  <a:pt x="3753" y="2655"/>
                </a:lnTo>
                <a:lnTo>
                  <a:pt x="3753" y="2705"/>
                </a:lnTo>
                <a:lnTo>
                  <a:pt x="3750" y="2756"/>
                </a:lnTo>
                <a:lnTo>
                  <a:pt x="3746" y="2808"/>
                </a:lnTo>
                <a:lnTo>
                  <a:pt x="3739" y="2860"/>
                </a:lnTo>
                <a:lnTo>
                  <a:pt x="3730" y="2912"/>
                </a:lnTo>
                <a:lnTo>
                  <a:pt x="3719" y="2964"/>
                </a:lnTo>
                <a:lnTo>
                  <a:pt x="3705" y="3016"/>
                </a:lnTo>
                <a:lnTo>
                  <a:pt x="3690" y="3070"/>
                </a:lnTo>
                <a:lnTo>
                  <a:pt x="3672" y="3122"/>
                </a:lnTo>
                <a:lnTo>
                  <a:pt x="3652" y="3174"/>
                </a:lnTo>
                <a:lnTo>
                  <a:pt x="3634" y="3214"/>
                </a:lnTo>
                <a:lnTo>
                  <a:pt x="3616" y="3255"/>
                </a:lnTo>
                <a:lnTo>
                  <a:pt x="3596" y="3294"/>
                </a:lnTo>
                <a:lnTo>
                  <a:pt x="3575" y="3332"/>
                </a:lnTo>
                <a:lnTo>
                  <a:pt x="3553" y="3369"/>
                </a:lnTo>
                <a:lnTo>
                  <a:pt x="3530" y="3405"/>
                </a:lnTo>
                <a:lnTo>
                  <a:pt x="3506" y="3441"/>
                </a:lnTo>
                <a:lnTo>
                  <a:pt x="3482" y="3474"/>
                </a:lnTo>
                <a:lnTo>
                  <a:pt x="3456" y="3507"/>
                </a:lnTo>
                <a:lnTo>
                  <a:pt x="3430" y="3540"/>
                </a:lnTo>
                <a:lnTo>
                  <a:pt x="3403" y="3570"/>
                </a:lnTo>
                <a:lnTo>
                  <a:pt x="3375" y="3600"/>
                </a:lnTo>
                <a:lnTo>
                  <a:pt x="3347" y="3628"/>
                </a:lnTo>
                <a:lnTo>
                  <a:pt x="3317" y="3655"/>
                </a:lnTo>
                <a:lnTo>
                  <a:pt x="3288" y="3682"/>
                </a:lnTo>
                <a:lnTo>
                  <a:pt x="3256" y="3707"/>
                </a:lnTo>
                <a:lnTo>
                  <a:pt x="3225" y="3731"/>
                </a:lnTo>
                <a:lnTo>
                  <a:pt x="3194" y="3752"/>
                </a:lnTo>
                <a:lnTo>
                  <a:pt x="3162" y="3773"/>
                </a:lnTo>
                <a:lnTo>
                  <a:pt x="3128" y="3793"/>
                </a:lnTo>
                <a:lnTo>
                  <a:pt x="3096" y="3811"/>
                </a:lnTo>
                <a:lnTo>
                  <a:pt x="3062" y="3827"/>
                </a:lnTo>
                <a:lnTo>
                  <a:pt x="3028" y="3843"/>
                </a:lnTo>
                <a:lnTo>
                  <a:pt x="2994" y="3857"/>
                </a:lnTo>
                <a:lnTo>
                  <a:pt x="2960" y="3869"/>
                </a:lnTo>
                <a:lnTo>
                  <a:pt x="2924" y="3880"/>
                </a:lnTo>
                <a:lnTo>
                  <a:pt x="2889" y="3889"/>
                </a:lnTo>
                <a:lnTo>
                  <a:pt x="2853" y="3896"/>
                </a:lnTo>
                <a:lnTo>
                  <a:pt x="2818" y="3902"/>
                </a:lnTo>
                <a:lnTo>
                  <a:pt x="2783" y="3907"/>
                </a:lnTo>
                <a:lnTo>
                  <a:pt x="2747" y="3909"/>
                </a:lnTo>
                <a:lnTo>
                  <a:pt x="2712" y="3910"/>
                </a:lnTo>
                <a:lnTo>
                  <a:pt x="2711" y="3910"/>
                </a:lnTo>
                <a:lnTo>
                  <a:pt x="2711" y="3910"/>
                </a:lnTo>
                <a:lnTo>
                  <a:pt x="2677" y="3909"/>
                </a:lnTo>
                <a:lnTo>
                  <a:pt x="2643" y="3907"/>
                </a:lnTo>
                <a:lnTo>
                  <a:pt x="2610" y="3903"/>
                </a:lnTo>
                <a:lnTo>
                  <a:pt x="2577" y="3896"/>
                </a:lnTo>
                <a:lnTo>
                  <a:pt x="2544" y="3890"/>
                </a:lnTo>
                <a:lnTo>
                  <a:pt x="2512" y="3881"/>
                </a:lnTo>
                <a:lnTo>
                  <a:pt x="2481" y="3870"/>
                </a:lnTo>
                <a:lnTo>
                  <a:pt x="2449" y="3859"/>
                </a:lnTo>
                <a:lnTo>
                  <a:pt x="2428" y="3849"/>
                </a:lnTo>
                <a:lnTo>
                  <a:pt x="2407" y="3838"/>
                </a:lnTo>
                <a:lnTo>
                  <a:pt x="2385" y="3825"/>
                </a:lnTo>
                <a:lnTo>
                  <a:pt x="2362" y="3811"/>
                </a:lnTo>
                <a:lnTo>
                  <a:pt x="2338" y="3795"/>
                </a:lnTo>
                <a:lnTo>
                  <a:pt x="2314" y="3777"/>
                </a:lnTo>
                <a:lnTo>
                  <a:pt x="2290" y="3759"/>
                </a:lnTo>
                <a:lnTo>
                  <a:pt x="2265" y="3738"/>
                </a:lnTo>
                <a:lnTo>
                  <a:pt x="2239" y="3716"/>
                </a:lnTo>
                <a:lnTo>
                  <a:pt x="2214" y="3693"/>
                </a:lnTo>
                <a:lnTo>
                  <a:pt x="2187" y="3669"/>
                </a:lnTo>
                <a:lnTo>
                  <a:pt x="2161" y="3644"/>
                </a:lnTo>
                <a:lnTo>
                  <a:pt x="2108" y="3591"/>
                </a:lnTo>
                <a:lnTo>
                  <a:pt x="2054" y="3535"/>
                </a:lnTo>
                <a:lnTo>
                  <a:pt x="1999" y="3475"/>
                </a:lnTo>
                <a:lnTo>
                  <a:pt x="1945" y="3414"/>
                </a:lnTo>
                <a:lnTo>
                  <a:pt x="1891" y="3351"/>
                </a:lnTo>
                <a:lnTo>
                  <a:pt x="1839" y="3286"/>
                </a:lnTo>
                <a:lnTo>
                  <a:pt x="1788" y="3223"/>
                </a:lnTo>
                <a:lnTo>
                  <a:pt x="1738" y="3158"/>
                </a:lnTo>
                <a:lnTo>
                  <a:pt x="1690" y="3095"/>
                </a:lnTo>
                <a:lnTo>
                  <a:pt x="1644" y="3033"/>
                </a:lnTo>
                <a:lnTo>
                  <a:pt x="1620" y="3001"/>
                </a:lnTo>
                <a:lnTo>
                  <a:pt x="1594" y="2969"/>
                </a:lnTo>
                <a:lnTo>
                  <a:pt x="1568" y="2941"/>
                </a:lnTo>
                <a:lnTo>
                  <a:pt x="1541" y="2914"/>
                </a:lnTo>
                <a:lnTo>
                  <a:pt x="1514" y="2889"/>
                </a:lnTo>
                <a:lnTo>
                  <a:pt x="1486" y="2866"/>
                </a:lnTo>
                <a:lnTo>
                  <a:pt x="1457" y="2845"/>
                </a:lnTo>
                <a:lnTo>
                  <a:pt x="1428" y="2827"/>
                </a:lnTo>
                <a:lnTo>
                  <a:pt x="1398" y="2810"/>
                </a:lnTo>
                <a:lnTo>
                  <a:pt x="1367" y="2794"/>
                </a:lnTo>
                <a:lnTo>
                  <a:pt x="1353" y="2788"/>
                </a:lnTo>
                <a:lnTo>
                  <a:pt x="1337" y="2782"/>
                </a:lnTo>
                <a:lnTo>
                  <a:pt x="1323" y="2777"/>
                </a:lnTo>
                <a:lnTo>
                  <a:pt x="1307" y="2771"/>
                </a:lnTo>
                <a:lnTo>
                  <a:pt x="1291" y="2767"/>
                </a:lnTo>
                <a:lnTo>
                  <a:pt x="1276" y="2764"/>
                </a:lnTo>
                <a:lnTo>
                  <a:pt x="1261" y="2761"/>
                </a:lnTo>
                <a:lnTo>
                  <a:pt x="1245" y="2758"/>
                </a:lnTo>
                <a:lnTo>
                  <a:pt x="1230" y="2756"/>
                </a:lnTo>
                <a:lnTo>
                  <a:pt x="1214" y="2755"/>
                </a:lnTo>
                <a:lnTo>
                  <a:pt x="1199" y="2754"/>
                </a:lnTo>
                <a:lnTo>
                  <a:pt x="1184" y="2753"/>
                </a:lnTo>
                <a:lnTo>
                  <a:pt x="1157" y="2754"/>
                </a:lnTo>
                <a:lnTo>
                  <a:pt x="1131" y="2757"/>
                </a:lnTo>
                <a:lnTo>
                  <a:pt x="1105" y="2761"/>
                </a:lnTo>
                <a:lnTo>
                  <a:pt x="1080" y="2767"/>
                </a:lnTo>
                <a:lnTo>
                  <a:pt x="1054" y="2774"/>
                </a:lnTo>
                <a:lnTo>
                  <a:pt x="1029" y="2784"/>
                </a:lnTo>
                <a:lnTo>
                  <a:pt x="1005" y="2794"/>
                </a:lnTo>
                <a:lnTo>
                  <a:pt x="980" y="2807"/>
                </a:lnTo>
                <a:lnTo>
                  <a:pt x="956" y="2821"/>
                </a:lnTo>
                <a:lnTo>
                  <a:pt x="933" y="2837"/>
                </a:lnTo>
                <a:lnTo>
                  <a:pt x="910" y="2855"/>
                </a:lnTo>
                <a:lnTo>
                  <a:pt x="887" y="2873"/>
                </a:lnTo>
                <a:lnTo>
                  <a:pt x="865" y="2894"/>
                </a:lnTo>
                <a:lnTo>
                  <a:pt x="844" y="2917"/>
                </a:lnTo>
                <a:lnTo>
                  <a:pt x="823" y="2940"/>
                </a:lnTo>
                <a:lnTo>
                  <a:pt x="802" y="2966"/>
                </a:lnTo>
                <a:lnTo>
                  <a:pt x="749" y="3034"/>
                </a:lnTo>
                <a:lnTo>
                  <a:pt x="696" y="3103"/>
                </a:lnTo>
                <a:lnTo>
                  <a:pt x="644" y="3173"/>
                </a:lnTo>
                <a:lnTo>
                  <a:pt x="591" y="3243"/>
                </a:lnTo>
                <a:lnTo>
                  <a:pt x="539" y="3313"/>
                </a:lnTo>
                <a:lnTo>
                  <a:pt x="488" y="3384"/>
                </a:lnTo>
                <a:lnTo>
                  <a:pt x="437" y="3455"/>
                </a:lnTo>
                <a:lnTo>
                  <a:pt x="386" y="3527"/>
                </a:lnTo>
                <a:lnTo>
                  <a:pt x="336" y="3600"/>
                </a:lnTo>
                <a:lnTo>
                  <a:pt x="287" y="3672"/>
                </a:lnTo>
                <a:lnTo>
                  <a:pt x="238" y="3745"/>
                </a:lnTo>
                <a:lnTo>
                  <a:pt x="190" y="3819"/>
                </a:lnTo>
                <a:lnTo>
                  <a:pt x="142" y="3893"/>
                </a:lnTo>
                <a:lnTo>
                  <a:pt x="94" y="3967"/>
                </a:lnTo>
                <a:lnTo>
                  <a:pt x="47" y="4042"/>
                </a:lnTo>
                <a:lnTo>
                  <a:pt x="0" y="4117"/>
                </a:lnTo>
                <a:lnTo>
                  <a:pt x="55" y="4206"/>
                </a:lnTo>
                <a:lnTo>
                  <a:pt x="112" y="4296"/>
                </a:lnTo>
                <a:lnTo>
                  <a:pt x="170" y="4384"/>
                </a:lnTo>
                <a:lnTo>
                  <a:pt x="227" y="4472"/>
                </a:lnTo>
                <a:lnTo>
                  <a:pt x="286" y="4560"/>
                </a:lnTo>
                <a:lnTo>
                  <a:pt x="346" y="4647"/>
                </a:lnTo>
                <a:lnTo>
                  <a:pt x="406" y="4735"/>
                </a:lnTo>
                <a:lnTo>
                  <a:pt x="468" y="4821"/>
                </a:lnTo>
                <a:lnTo>
                  <a:pt x="529" y="4907"/>
                </a:lnTo>
                <a:lnTo>
                  <a:pt x="591" y="4992"/>
                </a:lnTo>
                <a:lnTo>
                  <a:pt x="655" y="5077"/>
                </a:lnTo>
                <a:lnTo>
                  <a:pt x="719" y="5161"/>
                </a:lnTo>
                <a:lnTo>
                  <a:pt x="783" y="5244"/>
                </a:lnTo>
                <a:lnTo>
                  <a:pt x="849" y="5328"/>
                </a:lnTo>
                <a:lnTo>
                  <a:pt x="914" y="5410"/>
                </a:lnTo>
                <a:lnTo>
                  <a:pt x="981" y="5493"/>
                </a:lnTo>
                <a:lnTo>
                  <a:pt x="1005" y="5521"/>
                </a:lnTo>
                <a:lnTo>
                  <a:pt x="1029" y="5548"/>
                </a:lnTo>
                <a:lnTo>
                  <a:pt x="1054" y="5573"/>
                </a:lnTo>
                <a:lnTo>
                  <a:pt x="1079" y="5596"/>
                </a:lnTo>
                <a:lnTo>
                  <a:pt x="1103" y="5618"/>
                </a:lnTo>
                <a:lnTo>
                  <a:pt x="1128" y="5638"/>
                </a:lnTo>
                <a:lnTo>
                  <a:pt x="1154" y="5656"/>
                </a:lnTo>
                <a:lnTo>
                  <a:pt x="1179" y="5673"/>
                </a:lnTo>
                <a:lnTo>
                  <a:pt x="1204" y="5688"/>
                </a:lnTo>
                <a:lnTo>
                  <a:pt x="1229" y="5700"/>
                </a:lnTo>
                <a:lnTo>
                  <a:pt x="1254" y="5710"/>
                </a:lnTo>
                <a:lnTo>
                  <a:pt x="1278" y="5720"/>
                </a:lnTo>
                <a:lnTo>
                  <a:pt x="1303" y="5727"/>
                </a:lnTo>
                <a:lnTo>
                  <a:pt x="1327" y="5732"/>
                </a:lnTo>
                <a:lnTo>
                  <a:pt x="1350" y="5736"/>
                </a:lnTo>
                <a:lnTo>
                  <a:pt x="1374" y="5737"/>
                </a:lnTo>
                <a:lnTo>
                  <a:pt x="1386" y="5736"/>
                </a:lnTo>
                <a:lnTo>
                  <a:pt x="1398" y="5736"/>
                </a:lnTo>
                <a:lnTo>
                  <a:pt x="1409" y="5733"/>
                </a:lnTo>
                <a:lnTo>
                  <a:pt x="1420" y="5731"/>
                </a:lnTo>
                <a:lnTo>
                  <a:pt x="1432" y="5729"/>
                </a:lnTo>
                <a:lnTo>
                  <a:pt x="1442" y="5726"/>
                </a:lnTo>
                <a:lnTo>
                  <a:pt x="1453" y="5723"/>
                </a:lnTo>
                <a:lnTo>
                  <a:pt x="1462" y="5719"/>
                </a:lnTo>
                <a:lnTo>
                  <a:pt x="1481" y="5709"/>
                </a:lnTo>
                <a:lnTo>
                  <a:pt x="1499" y="5699"/>
                </a:lnTo>
                <a:lnTo>
                  <a:pt x="1515" y="5688"/>
                </a:lnTo>
                <a:lnTo>
                  <a:pt x="1530" y="5674"/>
                </a:lnTo>
                <a:lnTo>
                  <a:pt x="1543" y="5660"/>
                </a:lnTo>
                <a:lnTo>
                  <a:pt x="1557" y="5645"/>
                </a:lnTo>
                <a:lnTo>
                  <a:pt x="1568" y="5629"/>
                </a:lnTo>
                <a:lnTo>
                  <a:pt x="1579" y="5614"/>
                </a:lnTo>
                <a:lnTo>
                  <a:pt x="1588" y="5597"/>
                </a:lnTo>
                <a:lnTo>
                  <a:pt x="1597" y="5580"/>
                </a:lnTo>
                <a:lnTo>
                  <a:pt x="1605" y="5563"/>
                </a:lnTo>
                <a:lnTo>
                  <a:pt x="1612" y="5548"/>
                </a:lnTo>
                <a:lnTo>
                  <a:pt x="1635" y="5492"/>
                </a:lnTo>
                <a:lnTo>
                  <a:pt x="1658" y="5437"/>
                </a:lnTo>
                <a:lnTo>
                  <a:pt x="1680" y="5385"/>
                </a:lnTo>
                <a:lnTo>
                  <a:pt x="1702" y="5334"/>
                </a:lnTo>
                <a:lnTo>
                  <a:pt x="1722" y="5285"/>
                </a:lnTo>
                <a:lnTo>
                  <a:pt x="1743" y="5238"/>
                </a:lnTo>
                <a:lnTo>
                  <a:pt x="1763" y="5193"/>
                </a:lnTo>
                <a:lnTo>
                  <a:pt x="1781" y="5151"/>
                </a:lnTo>
                <a:lnTo>
                  <a:pt x="1792" y="5125"/>
                </a:lnTo>
                <a:lnTo>
                  <a:pt x="1804" y="5098"/>
                </a:lnTo>
                <a:lnTo>
                  <a:pt x="1814" y="5074"/>
                </a:lnTo>
                <a:lnTo>
                  <a:pt x="1824" y="5052"/>
                </a:lnTo>
                <a:lnTo>
                  <a:pt x="1834" y="5030"/>
                </a:lnTo>
                <a:lnTo>
                  <a:pt x="1842" y="5009"/>
                </a:lnTo>
                <a:lnTo>
                  <a:pt x="1851" y="4990"/>
                </a:lnTo>
                <a:lnTo>
                  <a:pt x="1858" y="4972"/>
                </a:lnTo>
                <a:lnTo>
                  <a:pt x="1870" y="4945"/>
                </a:lnTo>
                <a:lnTo>
                  <a:pt x="1883" y="4918"/>
                </a:lnTo>
                <a:lnTo>
                  <a:pt x="1897" y="4892"/>
                </a:lnTo>
                <a:lnTo>
                  <a:pt x="1912" y="4867"/>
                </a:lnTo>
                <a:lnTo>
                  <a:pt x="1929" y="4843"/>
                </a:lnTo>
                <a:lnTo>
                  <a:pt x="1945" y="4819"/>
                </a:lnTo>
                <a:lnTo>
                  <a:pt x="1964" y="4796"/>
                </a:lnTo>
                <a:lnTo>
                  <a:pt x="1983" y="4773"/>
                </a:lnTo>
                <a:lnTo>
                  <a:pt x="2004" y="4752"/>
                </a:lnTo>
                <a:lnTo>
                  <a:pt x="2024" y="4731"/>
                </a:lnTo>
                <a:lnTo>
                  <a:pt x="2046" y="4712"/>
                </a:lnTo>
                <a:lnTo>
                  <a:pt x="2070" y="4692"/>
                </a:lnTo>
                <a:lnTo>
                  <a:pt x="2093" y="4674"/>
                </a:lnTo>
                <a:lnTo>
                  <a:pt x="2118" y="4656"/>
                </a:lnTo>
                <a:lnTo>
                  <a:pt x="2144" y="4640"/>
                </a:lnTo>
                <a:lnTo>
                  <a:pt x="2170" y="4624"/>
                </a:lnTo>
                <a:lnTo>
                  <a:pt x="2197" y="4608"/>
                </a:lnTo>
                <a:lnTo>
                  <a:pt x="2225" y="4595"/>
                </a:lnTo>
                <a:lnTo>
                  <a:pt x="2254" y="4581"/>
                </a:lnTo>
                <a:lnTo>
                  <a:pt x="2283" y="4569"/>
                </a:lnTo>
                <a:lnTo>
                  <a:pt x="2313" y="4557"/>
                </a:lnTo>
                <a:lnTo>
                  <a:pt x="2344" y="4547"/>
                </a:lnTo>
                <a:lnTo>
                  <a:pt x="2375" y="4538"/>
                </a:lnTo>
                <a:lnTo>
                  <a:pt x="2408" y="4529"/>
                </a:lnTo>
                <a:lnTo>
                  <a:pt x="2440" y="4521"/>
                </a:lnTo>
                <a:lnTo>
                  <a:pt x="2473" y="4515"/>
                </a:lnTo>
                <a:lnTo>
                  <a:pt x="2507" y="4509"/>
                </a:lnTo>
                <a:lnTo>
                  <a:pt x="2541" y="4504"/>
                </a:lnTo>
                <a:lnTo>
                  <a:pt x="2575" y="4501"/>
                </a:lnTo>
                <a:lnTo>
                  <a:pt x="2611" y="4498"/>
                </a:lnTo>
                <a:lnTo>
                  <a:pt x="2646" y="4496"/>
                </a:lnTo>
                <a:lnTo>
                  <a:pt x="2683" y="4496"/>
                </a:lnTo>
                <a:lnTo>
                  <a:pt x="2714" y="4496"/>
                </a:lnTo>
                <a:lnTo>
                  <a:pt x="2746" y="4498"/>
                </a:lnTo>
                <a:lnTo>
                  <a:pt x="2777" y="4500"/>
                </a:lnTo>
                <a:lnTo>
                  <a:pt x="2810" y="4502"/>
                </a:lnTo>
                <a:lnTo>
                  <a:pt x="2842" y="4506"/>
                </a:lnTo>
                <a:lnTo>
                  <a:pt x="2874" y="4510"/>
                </a:lnTo>
                <a:lnTo>
                  <a:pt x="2905" y="4516"/>
                </a:lnTo>
                <a:lnTo>
                  <a:pt x="2938" y="4522"/>
                </a:lnTo>
                <a:lnTo>
                  <a:pt x="2970" y="4529"/>
                </a:lnTo>
                <a:lnTo>
                  <a:pt x="3001" y="4536"/>
                </a:lnTo>
                <a:lnTo>
                  <a:pt x="3034" y="4545"/>
                </a:lnTo>
                <a:lnTo>
                  <a:pt x="3065" y="4554"/>
                </a:lnTo>
                <a:lnTo>
                  <a:pt x="3096" y="4564"/>
                </a:lnTo>
                <a:lnTo>
                  <a:pt x="3127" y="4575"/>
                </a:lnTo>
                <a:lnTo>
                  <a:pt x="3158" y="4587"/>
                </a:lnTo>
                <a:lnTo>
                  <a:pt x="3190" y="4598"/>
                </a:lnTo>
                <a:lnTo>
                  <a:pt x="3241" y="4621"/>
                </a:lnTo>
                <a:lnTo>
                  <a:pt x="3291" y="4645"/>
                </a:lnTo>
                <a:lnTo>
                  <a:pt x="3339" y="4671"/>
                </a:lnTo>
                <a:lnTo>
                  <a:pt x="3385" y="4698"/>
                </a:lnTo>
                <a:lnTo>
                  <a:pt x="3430" y="4727"/>
                </a:lnTo>
                <a:lnTo>
                  <a:pt x="3474" y="4758"/>
                </a:lnTo>
                <a:lnTo>
                  <a:pt x="3516" y="4789"/>
                </a:lnTo>
                <a:lnTo>
                  <a:pt x="3555" y="4822"/>
                </a:lnTo>
                <a:lnTo>
                  <a:pt x="3594" y="4857"/>
                </a:lnTo>
                <a:lnTo>
                  <a:pt x="3630" y="4892"/>
                </a:lnTo>
                <a:lnTo>
                  <a:pt x="3665" y="4927"/>
                </a:lnTo>
                <a:lnTo>
                  <a:pt x="3697" y="4965"/>
                </a:lnTo>
                <a:lnTo>
                  <a:pt x="3727" y="5004"/>
                </a:lnTo>
                <a:lnTo>
                  <a:pt x="3756" y="5043"/>
                </a:lnTo>
                <a:lnTo>
                  <a:pt x="3782" y="5083"/>
                </a:lnTo>
                <a:lnTo>
                  <a:pt x="3806" y="5123"/>
                </a:lnTo>
                <a:lnTo>
                  <a:pt x="3829" y="5164"/>
                </a:lnTo>
                <a:lnTo>
                  <a:pt x="3849" y="5206"/>
                </a:lnTo>
                <a:lnTo>
                  <a:pt x="3867" y="5249"/>
                </a:lnTo>
                <a:lnTo>
                  <a:pt x="3882" y="5290"/>
                </a:lnTo>
                <a:lnTo>
                  <a:pt x="3895" y="5333"/>
                </a:lnTo>
                <a:lnTo>
                  <a:pt x="3905" y="5377"/>
                </a:lnTo>
                <a:lnTo>
                  <a:pt x="3913" y="5420"/>
                </a:lnTo>
                <a:lnTo>
                  <a:pt x="3920" y="5463"/>
                </a:lnTo>
                <a:lnTo>
                  <a:pt x="3923" y="5506"/>
                </a:lnTo>
                <a:lnTo>
                  <a:pt x="3924" y="5549"/>
                </a:lnTo>
                <a:lnTo>
                  <a:pt x="3922" y="5593"/>
                </a:lnTo>
                <a:lnTo>
                  <a:pt x="3918" y="5635"/>
                </a:lnTo>
                <a:lnTo>
                  <a:pt x="3911" y="5677"/>
                </a:lnTo>
                <a:lnTo>
                  <a:pt x="3901" y="5720"/>
                </a:lnTo>
                <a:lnTo>
                  <a:pt x="3888" y="5762"/>
                </a:lnTo>
                <a:lnTo>
                  <a:pt x="3874" y="5802"/>
                </a:lnTo>
                <a:lnTo>
                  <a:pt x="3863" y="5823"/>
                </a:lnTo>
                <a:lnTo>
                  <a:pt x="3853" y="5845"/>
                </a:lnTo>
                <a:lnTo>
                  <a:pt x="3840" y="5867"/>
                </a:lnTo>
                <a:lnTo>
                  <a:pt x="3825" y="5891"/>
                </a:lnTo>
                <a:lnTo>
                  <a:pt x="3809" y="5914"/>
                </a:lnTo>
                <a:lnTo>
                  <a:pt x="3792" y="5938"/>
                </a:lnTo>
                <a:lnTo>
                  <a:pt x="3772" y="5963"/>
                </a:lnTo>
                <a:lnTo>
                  <a:pt x="3752" y="5988"/>
                </a:lnTo>
                <a:lnTo>
                  <a:pt x="3730" y="6014"/>
                </a:lnTo>
                <a:lnTo>
                  <a:pt x="3707" y="6039"/>
                </a:lnTo>
                <a:lnTo>
                  <a:pt x="3683" y="6066"/>
                </a:lnTo>
                <a:lnTo>
                  <a:pt x="3658" y="6092"/>
                </a:lnTo>
                <a:lnTo>
                  <a:pt x="3605" y="6145"/>
                </a:lnTo>
                <a:lnTo>
                  <a:pt x="3548" y="6199"/>
                </a:lnTo>
                <a:lnTo>
                  <a:pt x="3490" y="6254"/>
                </a:lnTo>
                <a:lnTo>
                  <a:pt x="3428" y="6308"/>
                </a:lnTo>
                <a:lnTo>
                  <a:pt x="3366" y="6361"/>
                </a:lnTo>
                <a:lnTo>
                  <a:pt x="3301" y="6414"/>
                </a:lnTo>
                <a:lnTo>
                  <a:pt x="3238" y="6465"/>
                </a:lnTo>
                <a:lnTo>
                  <a:pt x="3173" y="6515"/>
                </a:lnTo>
                <a:lnTo>
                  <a:pt x="3111" y="6562"/>
                </a:lnTo>
                <a:lnTo>
                  <a:pt x="3049" y="6608"/>
                </a:lnTo>
                <a:lnTo>
                  <a:pt x="3017" y="6632"/>
                </a:lnTo>
                <a:lnTo>
                  <a:pt x="2987" y="6657"/>
                </a:lnTo>
                <a:lnTo>
                  <a:pt x="2959" y="6683"/>
                </a:lnTo>
                <a:lnTo>
                  <a:pt x="2931" y="6709"/>
                </a:lnTo>
                <a:lnTo>
                  <a:pt x="2908" y="6736"/>
                </a:lnTo>
                <a:lnTo>
                  <a:pt x="2885" y="6765"/>
                </a:lnTo>
                <a:lnTo>
                  <a:pt x="2864" y="6793"/>
                </a:lnTo>
                <a:lnTo>
                  <a:pt x="2845" y="6822"/>
                </a:lnTo>
                <a:lnTo>
                  <a:pt x="2827" y="6851"/>
                </a:lnTo>
                <a:lnTo>
                  <a:pt x="2813" y="6880"/>
                </a:lnTo>
                <a:lnTo>
                  <a:pt x="2800" y="6911"/>
                </a:lnTo>
                <a:lnTo>
                  <a:pt x="2790" y="6941"/>
                </a:lnTo>
                <a:lnTo>
                  <a:pt x="2785" y="6956"/>
                </a:lnTo>
                <a:lnTo>
                  <a:pt x="2782" y="6971"/>
                </a:lnTo>
                <a:lnTo>
                  <a:pt x="2777" y="6987"/>
                </a:lnTo>
                <a:lnTo>
                  <a:pt x="2775" y="7001"/>
                </a:lnTo>
                <a:lnTo>
                  <a:pt x="2773" y="7017"/>
                </a:lnTo>
                <a:lnTo>
                  <a:pt x="2771" y="7031"/>
                </a:lnTo>
                <a:lnTo>
                  <a:pt x="2770" y="7047"/>
                </a:lnTo>
                <a:lnTo>
                  <a:pt x="2769" y="7063"/>
                </a:lnTo>
                <a:lnTo>
                  <a:pt x="2770" y="7090"/>
                </a:lnTo>
                <a:lnTo>
                  <a:pt x="2772" y="7116"/>
                </a:lnTo>
                <a:lnTo>
                  <a:pt x="2775" y="7142"/>
                </a:lnTo>
                <a:lnTo>
                  <a:pt x="2782" y="7169"/>
                </a:lnTo>
                <a:lnTo>
                  <a:pt x="2789" y="7194"/>
                </a:lnTo>
                <a:lnTo>
                  <a:pt x="2798" y="7220"/>
                </a:lnTo>
                <a:lnTo>
                  <a:pt x="2809" y="7245"/>
                </a:lnTo>
                <a:lnTo>
                  <a:pt x="2821" y="7270"/>
                </a:lnTo>
                <a:lnTo>
                  <a:pt x="2836" y="7294"/>
                </a:lnTo>
                <a:lnTo>
                  <a:pt x="2851" y="7318"/>
                </a:lnTo>
                <a:lnTo>
                  <a:pt x="2869" y="7342"/>
                </a:lnTo>
                <a:lnTo>
                  <a:pt x="2888" y="7365"/>
                </a:lnTo>
                <a:lnTo>
                  <a:pt x="2910" y="7388"/>
                </a:lnTo>
                <a:lnTo>
                  <a:pt x="2931" y="7410"/>
                </a:lnTo>
                <a:lnTo>
                  <a:pt x="2955" y="7432"/>
                </a:lnTo>
                <a:lnTo>
                  <a:pt x="2981" y="74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DE5B0280-134E-7148-9BC9-0FAF4C53E452}"/>
              </a:ext>
            </a:extLst>
          </p:cNvPr>
          <p:cNvSpPr>
            <a:spLocks/>
          </p:cNvSpPr>
          <p:nvPr/>
        </p:nvSpPr>
        <p:spPr bwMode="auto">
          <a:xfrm rot="18968595">
            <a:off x="5789538" y="3640840"/>
            <a:ext cx="2288055" cy="2298098"/>
          </a:xfrm>
          <a:custGeom>
            <a:avLst/>
            <a:gdLst>
              <a:gd name="T0" fmla="*/ 6896 w 8203"/>
              <a:gd name="T1" fmla="*/ 5468 h 8239"/>
              <a:gd name="T2" fmla="*/ 7198 w 8203"/>
              <a:gd name="T3" fmla="*/ 5445 h 8239"/>
              <a:gd name="T4" fmla="*/ 7715 w 8203"/>
              <a:gd name="T5" fmla="*/ 4855 h 8239"/>
              <a:gd name="T6" fmla="*/ 7917 w 8203"/>
              <a:gd name="T7" fmla="*/ 3679 h 8239"/>
              <a:gd name="T8" fmla="*/ 7124 w 8203"/>
              <a:gd name="T9" fmla="*/ 2643 h 8239"/>
              <a:gd name="T10" fmla="*/ 6793 w 8203"/>
              <a:gd name="T11" fmla="*/ 2506 h 8239"/>
              <a:gd name="T12" fmla="*/ 6606 w 8203"/>
              <a:gd name="T13" fmla="*/ 2659 h 8239"/>
              <a:gd name="T14" fmla="*/ 6368 w 8203"/>
              <a:gd name="T15" fmla="*/ 3211 h 8239"/>
              <a:gd name="T16" fmla="*/ 6133 w 8203"/>
              <a:gd name="T17" fmla="*/ 3547 h 8239"/>
              <a:gd name="T18" fmla="*/ 5697 w 8203"/>
              <a:gd name="T19" fmla="*/ 3731 h 8239"/>
              <a:gd name="T20" fmla="*/ 5201 w 8203"/>
              <a:gd name="T21" fmla="*/ 3703 h 8239"/>
              <a:gd name="T22" fmla="*/ 4609 w 8203"/>
              <a:gd name="T23" fmla="*/ 3382 h 8239"/>
              <a:gd name="T24" fmla="*/ 4283 w 8203"/>
              <a:gd name="T25" fmla="*/ 2776 h 8239"/>
              <a:gd name="T26" fmla="*/ 4430 w 8203"/>
              <a:gd name="T27" fmla="*/ 2276 h 8239"/>
              <a:gd name="T28" fmla="*/ 5154 w 8203"/>
              <a:gd name="T29" fmla="*/ 1631 h 8239"/>
              <a:gd name="T30" fmla="*/ 5425 w 8203"/>
              <a:gd name="T31" fmla="*/ 1252 h 8239"/>
              <a:gd name="T32" fmla="*/ 5351 w 8203"/>
              <a:gd name="T33" fmla="*/ 921 h 8239"/>
              <a:gd name="T34" fmla="*/ 4600 w 8203"/>
              <a:gd name="T35" fmla="*/ 331 h 8239"/>
              <a:gd name="T36" fmla="*/ 3715 w 8203"/>
              <a:gd name="T37" fmla="*/ 581 h 8239"/>
              <a:gd name="T38" fmla="*/ 3102 w 8203"/>
              <a:gd name="T39" fmla="*/ 1323 h 8239"/>
              <a:gd name="T40" fmla="*/ 2837 w 8203"/>
              <a:gd name="T41" fmla="*/ 1410 h 8239"/>
              <a:gd name="T42" fmla="*/ 2545 w 8203"/>
              <a:gd name="T43" fmla="*/ 1351 h 8239"/>
              <a:gd name="T44" fmla="*/ 2280 w 8203"/>
              <a:gd name="T45" fmla="*/ 1146 h 8239"/>
              <a:gd name="T46" fmla="*/ 1659 w 8203"/>
              <a:gd name="T47" fmla="*/ 421 h 8239"/>
              <a:gd name="T48" fmla="*/ 1327 w 8203"/>
              <a:gd name="T49" fmla="*/ 257 h 8239"/>
              <a:gd name="T50" fmla="*/ 894 w 8203"/>
              <a:gd name="T51" fmla="*/ 374 h 8239"/>
              <a:gd name="T52" fmla="*/ 539 w 8203"/>
              <a:gd name="T53" fmla="*/ 760 h 8239"/>
              <a:gd name="T54" fmla="*/ 381 w 8203"/>
              <a:gd name="T55" fmla="*/ 1385 h 8239"/>
              <a:gd name="T56" fmla="*/ 588 w 8203"/>
              <a:gd name="T57" fmla="*/ 1913 h 8239"/>
              <a:gd name="T58" fmla="*/ 982 w 8203"/>
              <a:gd name="T59" fmla="*/ 2127 h 8239"/>
              <a:gd name="T60" fmla="*/ 1528 w 8203"/>
              <a:gd name="T61" fmla="*/ 2410 h 8239"/>
              <a:gd name="T62" fmla="*/ 1614 w 8203"/>
              <a:gd name="T63" fmla="*/ 2723 h 8239"/>
              <a:gd name="T64" fmla="*/ 1490 w 8203"/>
              <a:gd name="T65" fmla="*/ 2995 h 8239"/>
              <a:gd name="T66" fmla="*/ 924 w 8203"/>
              <a:gd name="T67" fmla="*/ 3480 h 8239"/>
              <a:gd name="T68" fmla="*/ 282 w 8203"/>
              <a:gd name="T69" fmla="*/ 4299 h 8239"/>
              <a:gd name="T70" fmla="*/ 1190 w 8203"/>
              <a:gd name="T71" fmla="*/ 4970 h 8239"/>
              <a:gd name="T72" fmla="*/ 1353 w 8203"/>
              <a:gd name="T73" fmla="*/ 5259 h 8239"/>
              <a:gd name="T74" fmla="*/ 1350 w 8203"/>
              <a:gd name="T75" fmla="*/ 5538 h 8239"/>
              <a:gd name="T76" fmla="*/ 1202 w 8203"/>
              <a:gd name="T77" fmla="*/ 5814 h 8239"/>
              <a:gd name="T78" fmla="*/ 686 w 8203"/>
              <a:gd name="T79" fmla="*/ 6240 h 8239"/>
              <a:gd name="T80" fmla="*/ 253 w 8203"/>
              <a:gd name="T81" fmla="*/ 6715 h 8239"/>
              <a:gd name="T82" fmla="*/ 300 w 8203"/>
              <a:gd name="T83" fmla="*/ 7243 h 8239"/>
              <a:gd name="T84" fmla="*/ 768 w 8203"/>
              <a:gd name="T85" fmla="*/ 7681 h 8239"/>
              <a:gd name="T86" fmla="*/ 1221 w 8203"/>
              <a:gd name="T87" fmla="*/ 7809 h 8239"/>
              <a:gd name="T88" fmla="*/ 1639 w 8203"/>
              <a:gd name="T89" fmla="*/ 7753 h 8239"/>
              <a:gd name="T90" fmla="*/ 1933 w 8203"/>
              <a:gd name="T91" fmla="*/ 7533 h 8239"/>
              <a:gd name="T92" fmla="*/ 2106 w 8203"/>
              <a:gd name="T93" fmla="*/ 7162 h 8239"/>
              <a:gd name="T94" fmla="*/ 2312 w 8203"/>
              <a:gd name="T95" fmla="*/ 6722 h 8239"/>
              <a:gd name="T96" fmla="*/ 2495 w 8203"/>
              <a:gd name="T97" fmla="*/ 6591 h 8239"/>
              <a:gd name="T98" fmla="*/ 2728 w 8203"/>
              <a:gd name="T99" fmla="*/ 6587 h 8239"/>
              <a:gd name="T100" fmla="*/ 3124 w 8203"/>
              <a:gd name="T101" fmla="*/ 6870 h 8239"/>
              <a:gd name="T102" fmla="*/ 4045 w 8203"/>
              <a:gd name="T103" fmla="*/ 8149 h 8239"/>
              <a:gd name="T104" fmla="*/ 5283 w 8203"/>
              <a:gd name="T105" fmla="*/ 7407 h 8239"/>
              <a:gd name="T106" fmla="*/ 5676 w 8203"/>
              <a:gd name="T107" fmla="*/ 6963 h 8239"/>
              <a:gd name="T108" fmla="*/ 5638 w 8203"/>
              <a:gd name="T109" fmla="*/ 6743 h 8239"/>
              <a:gd name="T110" fmla="*/ 5240 w 8203"/>
              <a:gd name="T111" fmla="*/ 6535 h 8239"/>
              <a:gd name="T112" fmla="*/ 4774 w 8203"/>
              <a:gd name="T113" fmla="*/ 6312 h 8239"/>
              <a:gd name="T114" fmla="*/ 4460 w 8203"/>
              <a:gd name="T115" fmla="*/ 5733 h 8239"/>
              <a:gd name="T116" fmla="*/ 4587 w 8203"/>
              <a:gd name="T117" fmla="*/ 4984 h 8239"/>
              <a:gd name="T118" fmla="*/ 4977 w 8203"/>
              <a:gd name="T119" fmla="*/ 4508 h 8239"/>
              <a:gd name="T120" fmla="*/ 5491 w 8203"/>
              <a:gd name="T121" fmla="*/ 4329 h 8239"/>
              <a:gd name="T122" fmla="*/ 5913 w 8203"/>
              <a:gd name="T123" fmla="*/ 4480 h 8239"/>
              <a:gd name="T124" fmla="*/ 6558 w 8203"/>
              <a:gd name="T125" fmla="*/ 5206 h 8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203" h="8239">
                <a:moveTo>
                  <a:pt x="6558" y="5206"/>
                </a:moveTo>
                <a:lnTo>
                  <a:pt x="6583" y="5238"/>
                </a:lnTo>
                <a:lnTo>
                  <a:pt x="6608" y="5270"/>
                </a:lnTo>
                <a:lnTo>
                  <a:pt x="6635" y="5298"/>
                </a:lnTo>
                <a:lnTo>
                  <a:pt x="6662" y="5325"/>
                </a:lnTo>
                <a:lnTo>
                  <a:pt x="6689" y="5350"/>
                </a:lnTo>
                <a:lnTo>
                  <a:pt x="6717" y="5373"/>
                </a:lnTo>
                <a:lnTo>
                  <a:pt x="6746" y="5394"/>
                </a:lnTo>
                <a:lnTo>
                  <a:pt x="6775" y="5412"/>
                </a:lnTo>
                <a:lnTo>
                  <a:pt x="6805" y="5429"/>
                </a:lnTo>
                <a:lnTo>
                  <a:pt x="6835" y="5445"/>
                </a:lnTo>
                <a:lnTo>
                  <a:pt x="6850" y="5451"/>
                </a:lnTo>
                <a:lnTo>
                  <a:pt x="6865" y="5457"/>
                </a:lnTo>
                <a:lnTo>
                  <a:pt x="6881" y="5462"/>
                </a:lnTo>
                <a:lnTo>
                  <a:pt x="6896" y="5468"/>
                </a:lnTo>
                <a:lnTo>
                  <a:pt x="6911" y="5472"/>
                </a:lnTo>
                <a:lnTo>
                  <a:pt x="6926" y="5475"/>
                </a:lnTo>
                <a:lnTo>
                  <a:pt x="6942" y="5478"/>
                </a:lnTo>
                <a:lnTo>
                  <a:pt x="6958" y="5481"/>
                </a:lnTo>
                <a:lnTo>
                  <a:pt x="6973" y="5483"/>
                </a:lnTo>
                <a:lnTo>
                  <a:pt x="6988" y="5484"/>
                </a:lnTo>
                <a:lnTo>
                  <a:pt x="7003" y="5485"/>
                </a:lnTo>
                <a:lnTo>
                  <a:pt x="7019" y="5486"/>
                </a:lnTo>
                <a:lnTo>
                  <a:pt x="7045" y="5485"/>
                </a:lnTo>
                <a:lnTo>
                  <a:pt x="7071" y="5482"/>
                </a:lnTo>
                <a:lnTo>
                  <a:pt x="7097" y="5478"/>
                </a:lnTo>
                <a:lnTo>
                  <a:pt x="7123" y="5472"/>
                </a:lnTo>
                <a:lnTo>
                  <a:pt x="7148" y="5465"/>
                </a:lnTo>
                <a:lnTo>
                  <a:pt x="7173" y="5455"/>
                </a:lnTo>
                <a:lnTo>
                  <a:pt x="7198" y="5445"/>
                </a:lnTo>
                <a:lnTo>
                  <a:pt x="7222" y="5432"/>
                </a:lnTo>
                <a:lnTo>
                  <a:pt x="7246" y="5418"/>
                </a:lnTo>
                <a:lnTo>
                  <a:pt x="7270" y="5402"/>
                </a:lnTo>
                <a:lnTo>
                  <a:pt x="7293" y="5384"/>
                </a:lnTo>
                <a:lnTo>
                  <a:pt x="7316" y="5366"/>
                </a:lnTo>
                <a:lnTo>
                  <a:pt x="7338" y="5345"/>
                </a:lnTo>
                <a:lnTo>
                  <a:pt x="7360" y="5322"/>
                </a:lnTo>
                <a:lnTo>
                  <a:pt x="7380" y="5299"/>
                </a:lnTo>
                <a:lnTo>
                  <a:pt x="7401" y="5273"/>
                </a:lnTo>
                <a:lnTo>
                  <a:pt x="7454" y="5205"/>
                </a:lnTo>
                <a:lnTo>
                  <a:pt x="7507" y="5135"/>
                </a:lnTo>
                <a:lnTo>
                  <a:pt x="7560" y="5066"/>
                </a:lnTo>
                <a:lnTo>
                  <a:pt x="7612" y="4995"/>
                </a:lnTo>
                <a:lnTo>
                  <a:pt x="7664" y="4926"/>
                </a:lnTo>
                <a:lnTo>
                  <a:pt x="7715" y="4855"/>
                </a:lnTo>
                <a:lnTo>
                  <a:pt x="7766" y="4783"/>
                </a:lnTo>
                <a:lnTo>
                  <a:pt x="7817" y="4711"/>
                </a:lnTo>
                <a:lnTo>
                  <a:pt x="7867" y="4639"/>
                </a:lnTo>
                <a:lnTo>
                  <a:pt x="7916" y="4566"/>
                </a:lnTo>
                <a:lnTo>
                  <a:pt x="7965" y="4493"/>
                </a:lnTo>
                <a:lnTo>
                  <a:pt x="8014" y="4420"/>
                </a:lnTo>
                <a:lnTo>
                  <a:pt x="8061" y="4346"/>
                </a:lnTo>
                <a:lnTo>
                  <a:pt x="8109" y="4272"/>
                </a:lnTo>
                <a:lnTo>
                  <a:pt x="8156" y="4197"/>
                </a:lnTo>
                <a:lnTo>
                  <a:pt x="8203" y="4122"/>
                </a:lnTo>
                <a:lnTo>
                  <a:pt x="8147" y="4033"/>
                </a:lnTo>
                <a:lnTo>
                  <a:pt x="8091" y="3943"/>
                </a:lnTo>
                <a:lnTo>
                  <a:pt x="8033" y="3855"/>
                </a:lnTo>
                <a:lnTo>
                  <a:pt x="7975" y="3767"/>
                </a:lnTo>
                <a:lnTo>
                  <a:pt x="7917" y="3679"/>
                </a:lnTo>
                <a:lnTo>
                  <a:pt x="7857" y="3592"/>
                </a:lnTo>
                <a:lnTo>
                  <a:pt x="7797" y="3504"/>
                </a:lnTo>
                <a:lnTo>
                  <a:pt x="7736" y="3418"/>
                </a:lnTo>
                <a:lnTo>
                  <a:pt x="7674" y="3332"/>
                </a:lnTo>
                <a:lnTo>
                  <a:pt x="7612" y="3247"/>
                </a:lnTo>
                <a:lnTo>
                  <a:pt x="7548" y="3162"/>
                </a:lnTo>
                <a:lnTo>
                  <a:pt x="7484" y="3078"/>
                </a:lnTo>
                <a:lnTo>
                  <a:pt x="7419" y="2995"/>
                </a:lnTo>
                <a:lnTo>
                  <a:pt x="7354" y="2911"/>
                </a:lnTo>
                <a:lnTo>
                  <a:pt x="7289" y="2829"/>
                </a:lnTo>
                <a:lnTo>
                  <a:pt x="7222" y="2746"/>
                </a:lnTo>
                <a:lnTo>
                  <a:pt x="7198" y="2718"/>
                </a:lnTo>
                <a:lnTo>
                  <a:pt x="7174" y="2691"/>
                </a:lnTo>
                <a:lnTo>
                  <a:pt x="7149" y="2666"/>
                </a:lnTo>
                <a:lnTo>
                  <a:pt x="7124" y="2643"/>
                </a:lnTo>
                <a:lnTo>
                  <a:pt x="7099" y="2621"/>
                </a:lnTo>
                <a:lnTo>
                  <a:pt x="7074" y="2601"/>
                </a:lnTo>
                <a:lnTo>
                  <a:pt x="7049" y="2583"/>
                </a:lnTo>
                <a:lnTo>
                  <a:pt x="7024" y="2566"/>
                </a:lnTo>
                <a:lnTo>
                  <a:pt x="6999" y="2551"/>
                </a:lnTo>
                <a:lnTo>
                  <a:pt x="6974" y="2539"/>
                </a:lnTo>
                <a:lnTo>
                  <a:pt x="6949" y="2529"/>
                </a:lnTo>
                <a:lnTo>
                  <a:pt x="6925" y="2519"/>
                </a:lnTo>
                <a:lnTo>
                  <a:pt x="6900" y="2512"/>
                </a:lnTo>
                <a:lnTo>
                  <a:pt x="6876" y="2507"/>
                </a:lnTo>
                <a:lnTo>
                  <a:pt x="6852" y="2503"/>
                </a:lnTo>
                <a:lnTo>
                  <a:pt x="6830" y="2502"/>
                </a:lnTo>
                <a:lnTo>
                  <a:pt x="6817" y="2503"/>
                </a:lnTo>
                <a:lnTo>
                  <a:pt x="6806" y="2503"/>
                </a:lnTo>
                <a:lnTo>
                  <a:pt x="6793" y="2506"/>
                </a:lnTo>
                <a:lnTo>
                  <a:pt x="6783" y="2508"/>
                </a:lnTo>
                <a:lnTo>
                  <a:pt x="6771" y="2510"/>
                </a:lnTo>
                <a:lnTo>
                  <a:pt x="6761" y="2513"/>
                </a:lnTo>
                <a:lnTo>
                  <a:pt x="6750" y="2516"/>
                </a:lnTo>
                <a:lnTo>
                  <a:pt x="6741" y="2520"/>
                </a:lnTo>
                <a:lnTo>
                  <a:pt x="6722" y="2530"/>
                </a:lnTo>
                <a:lnTo>
                  <a:pt x="6705" y="2540"/>
                </a:lnTo>
                <a:lnTo>
                  <a:pt x="6688" y="2551"/>
                </a:lnTo>
                <a:lnTo>
                  <a:pt x="6673" y="2565"/>
                </a:lnTo>
                <a:lnTo>
                  <a:pt x="6659" y="2579"/>
                </a:lnTo>
                <a:lnTo>
                  <a:pt x="6646" y="2594"/>
                </a:lnTo>
                <a:lnTo>
                  <a:pt x="6635" y="2610"/>
                </a:lnTo>
                <a:lnTo>
                  <a:pt x="6624" y="2625"/>
                </a:lnTo>
                <a:lnTo>
                  <a:pt x="6614" y="2642"/>
                </a:lnTo>
                <a:lnTo>
                  <a:pt x="6606" y="2659"/>
                </a:lnTo>
                <a:lnTo>
                  <a:pt x="6597" y="2676"/>
                </a:lnTo>
                <a:lnTo>
                  <a:pt x="6591" y="2691"/>
                </a:lnTo>
                <a:lnTo>
                  <a:pt x="6567" y="2747"/>
                </a:lnTo>
                <a:lnTo>
                  <a:pt x="6544" y="2803"/>
                </a:lnTo>
                <a:lnTo>
                  <a:pt x="6522" y="2856"/>
                </a:lnTo>
                <a:lnTo>
                  <a:pt x="6499" y="2908"/>
                </a:lnTo>
                <a:lnTo>
                  <a:pt x="6479" y="2958"/>
                </a:lnTo>
                <a:lnTo>
                  <a:pt x="6458" y="3005"/>
                </a:lnTo>
                <a:lnTo>
                  <a:pt x="6438" y="3051"/>
                </a:lnTo>
                <a:lnTo>
                  <a:pt x="6419" y="3094"/>
                </a:lnTo>
                <a:lnTo>
                  <a:pt x="6408" y="3120"/>
                </a:lnTo>
                <a:lnTo>
                  <a:pt x="6397" y="3144"/>
                </a:lnTo>
                <a:lnTo>
                  <a:pt x="6387" y="3168"/>
                </a:lnTo>
                <a:lnTo>
                  <a:pt x="6378" y="3190"/>
                </a:lnTo>
                <a:lnTo>
                  <a:pt x="6368" y="3211"/>
                </a:lnTo>
                <a:lnTo>
                  <a:pt x="6360" y="3231"/>
                </a:lnTo>
                <a:lnTo>
                  <a:pt x="6352" y="3250"/>
                </a:lnTo>
                <a:lnTo>
                  <a:pt x="6344" y="3267"/>
                </a:lnTo>
                <a:lnTo>
                  <a:pt x="6333" y="3295"/>
                </a:lnTo>
                <a:lnTo>
                  <a:pt x="6319" y="3321"/>
                </a:lnTo>
                <a:lnTo>
                  <a:pt x="6306" y="3347"/>
                </a:lnTo>
                <a:lnTo>
                  <a:pt x="6290" y="3372"/>
                </a:lnTo>
                <a:lnTo>
                  <a:pt x="6274" y="3396"/>
                </a:lnTo>
                <a:lnTo>
                  <a:pt x="6257" y="3420"/>
                </a:lnTo>
                <a:lnTo>
                  <a:pt x="6239" y="3443"/>
                </a:lnTo>
                <a:lnTo>
                  <a:pt x="6219" y="3466"/>
                </a:lnTo>
                <a:lnTo>
                  <a:pt x="6199" y="3487"/>
                </a:lnTo>
                <a:lnTo>
                  <a:pt x="6178" y="3508"/>
                </a:lnTo>
                <a:lnTo>
                  <a:pt x="6156" y="3527"/>
                </a:lnTo>
                <a:lnTo>
                  <a:pt x="6133" y="3547"/>
                </a:lnTo>
                <a:lnTo>
                  <a:pt x="6109" y="3565"/>
                </a:lnTo>
                <a:lnTo>
                  <a:pt x="6084" y="3583"/>
                </a:lnTo>
                <a:lnTo>
                  <a:pt x="6059" y="3599"/>
                </a:lnTo>
                <a:lnTo>
                  <a:pt x="6033" y="3615"/>
                </a:lnTo>
                <a:lnTo>
                  <a:pt x="6006" y="3631"/>
                </a:lnTo>
                <a:lnTo>
                  <a:pt x="5978" y="3644"/>
                </a:lnTo>
                <a:lnTo>
                  <a:pt x="5949" y="3658"/>
                </a:lnTo>
                <a:lnTo>
                  <a:pt x="5919" y="3670"/>
                </a:lnTo>
                <a:lnTo>
                  <a:pt x="5889" y="3682"/>
                </a:lnTo>
                <a:lnTo>
                  <a:pt x="5859" y="3692"/>
                </a:lnTo>
                <a:lnTo>
                  <a:pt x="5828" y="3701"/>
                </a:lnTo>
                <a:lnTo>
                  <a:pt x="5795" y="3710"/>
                </a:lnTo>
                <a:lnTo>
                  <a:pt x="5763" y="3718"/>
                </a:lnTo>
                <a:lnTo>
                  <a:pt x="5730" y="3724"/>
                </a:lnTo>
                <a:lnTo>
                  <a:pt x="5697" y="3731"/>
                </a:lnTo>
                <a:lnTo>
                  <a:pt x="5662" y="3735"/>
                </a:lnTo>
                <a:lnTo>
                  <a:pt x="5627" y="3739"/>
                </a:lnTo>
                <a:lnTo>
                  <a:pt x="5592" y="3741"/>
                </a:lnTo>
                <a:lnTo>
                  <a:pt x="5556" y="3743"/>
                </a:lnTo>
                <a:lnTo>
                  <a:pt x="5521" y="3743"/>
                </a:lnTo>
                <a:lnTo>
                  <a:pt x="5488" y="3743"/>
                </a:lnTo>
                <a:lnTo>
                  <a:pt x="5457" y="3741"/>
                </a:lnTo>
                <a:lnTo>
                  <a:pt x="5425" y="3740"/>
                </a:lnTo>
                <a:lnTo>
                  <a:pt x="5393" y="3737"/>
                </a:lnTo>
                <a:lnTo>
                  <a:pt x="5361" y="3733"/>
                </a:lnTo>
                <a:lnTo>
                  <a:pt x="5329" y="3729"/>
                </a:lnTo>
                <a:lnTo>
                  <a:pt x="5297" y="3723"/>
                </a:lnTo>
                <a:lnTo>
                  <a:pt x="5265" y="3717"/>
                </a:lnTo>
                <a:lnTo>
                  <a:pt x="5233" y="3710"/>
                </a:lnTo>
                <a:lnTo>
                  <a:pt x="5201" y="3703"/>
                </a:lnTo>
                <a:lnTo>
                  <a:pt x="5170" y="3694"/>
                </a:lnTo>
                <a:lnTo>
                  <a:pt x="5137" y="3685"/>
                </a:lnTo>
                <a:lnTo>
                  <a:pt x="5106" y="3675"/>
                </a:lnTo>
                <a:lnTo>
                  <a:pt x="5075" y="3664"/>
                </a:lnTo>
                <a:lnTo>
                  <a:pt x="5044" y="3652"/>
                </a:lnTo>
                <a:lnTo>
                  <a:pt x="5013" y="3641"/>
                </a:lnTo>
                <a:lnTo>
                  <a:pt x="4961" y="3618"/>
                </a:lnTo>
                <a:lnTo>
                  <a:pt x="4912" y="3594"/>
                </a:lnTo>
                <a:lnTo>
                  <a:pt x="4863" y="3568"/>
                </a:lnTo>
                <a:lnTo>
                  <a:pt x="4817" y="3541"/>
                </a:lnTo>
                <a:lnTo>
                  <a:pt x="4772" y="3512"/>
                </a:lnTo>
                <a:lnTo>
                  <a:pt x="4729" y="3481"/>
                </a:lnTo>
                <a:lnTo>
                  <a:pt x="4687" y="3450"/>
                </a:lnTo>
                <a:lnTo>
                  <a:pt x="4647" y="3417"/>
                </a:lnTo>
                <a:lnTo>
                  <a:pt x="4609" y="3382"/>
                </a:lnTo>
                <a:lnTo>
                  <a:pt x="4573" y="3347"/>
                </a:lnTo>
                <a:lnTo>
                  <a:pt x="4538" y="3312"/>
                </a:lnTo>
                <a:lnTo>
                  <a:pt x="4506" y="3274"/>
                </a:lnTo>
                <a:lnTo>
                  <a:pt x="4475" y="3235"/>
                </a:lnTo>
                <a:lnTo>
                  <a:pt x="4447" y="3196"/>
                </a:lnTo>
                <a:lnTo>
                  <a:pt x="4421" y="3156"/>
                </a:lnTo>
                <a:lnTo>
                  <a:pt x="4396" y="3116"/>
                </a:lnTo>
                <a:lnTo>
                  <a:pt x="4374" y="3075"/>
                </a:lnTo>
                <a:lnTo>
                  <a:pt x="4354" y="3033"/>
                </a:lnTo>
                <a:lnTo>
                  <a:pt x="4336" y="2990"/>
                </a:lnTo>
                <a:lnTo>
                  <a:pt x="4321" y="2949"/>
                </a:lnTo>
                <a:lnTo>
                  <a:pt x="4308" y="2906"/>
                </a:lnTo>
                <a:lnTo>
                  <a:pt x="4297" y="2862"/>
                </a:lnTo>
                <a:lnTo>
                  <a:pt x="4289" y="2819"/>
                </a:lnTo>
                <a:lnTo>
                  <a:pt x="4283" y="2776"/>
                </a:lnTo>
                <a:lnTo>
                  <a:pt x="4279" y="2733"/>
                </a:lnTo>
                <a:lnTo>
                  <a:pt x="4279" y="2690"/>
                </a:lnTo>
                <a:lnTo>
                  <a:pt x="4280" y="2646"/>
                </a:lnTo>
                <a:lnTo>
                  <a:pt x="4284" y="2604"/>
                </a:lnTo>
                <a:lnTo>
                  <a:pt x="4292" y="2562"/>
                </a:lnTo>
                <a:lnTo>
                  <a:pt x="4301" y="2519"/>
                </a:lnTo>
                <a:lnTo>
                  <a:pt x="4314" y="2477"/>
                </a:lnTo>
                <a:lnTo>
                  <a:pt x="4329" y="2437"/>
                </a:lnTo>
                <a:lnTo>
                  <a:pt x="4339" y="2416"/>
                </a:lnTo>
                <a:lnTo>
                  <a:pt x="4350" y="2394"/>
                </a:lnTo>
                <a:lnTo>
                  <a:pt x="4363" y="2372"/>
                </a:lnTo>
                <a:lnTo>
                  <a:pt x="4377" y="2349"/>
                </a:lnTo>
                <a:lnTo>
                  <a:pt x="4394" y="2325"/>
                </a:lnTo>
                <a:lnTo>
                  <a:pt x="4411" y="2301"/>
                </a:lnTo>
                <a:lnTo>
                  <a:pt x="4430" y="2276"/>
                </a:lnTo>
                <a:lnTo>
                  <a:pt x="4451" y="2251"/>
                </a:lnTo>
                <a:lnTo>
                  <a:pt x="4473" y="2225"/>
                </a:lnTo>
                <a:lnTo>
                  <a:pt x="4496" y="2200"/>
                </a:lnTo>
                <a:lnTo>
                  <a:pt x="4520" y="2174"/>
                </a:lnTo>
                <a:lnTo>
                  <a:pt x="4545" y="2147"/>
                </a:lnTo>
                <a:lnTo>
                  <a:pt x="4598" y="2094"/>
                </a:lnTo>
                <a:lnTo>
                  <a:pt x="4654" y="2040"/>
                </a:lnTo>
                <a:lnTo>
                  <a:pt x="4713" y="1985"/>
                </a:lnTo>
                <a:lnTo>
                  <a:pt x="4775" y="1931"/>
                </a:lnTo>
                <a:lnTo>
                  <a:pt x="4837" y="1878"/>
                </a:lnTo>
                <a:lnTo>
                  <a:pt x="4901" y="1825"/>
                </a:lnTo>
                <a:lnTo>
                  <a:pt x="4965" y="1774"/>
                </a:lnTo>
                <a:lnTo>
                  <a:pt x="5029" y="1724"/>
                </a:lnTo>
                <a:lnTo>
                  <a:pt x="5093" y="1677"/>
                </a:lnTo>
                <a:lnTo>
                  <a:pt x="5154" y="1631"/>
                </a:lnTo>
                <a:lnTo>
                  <a:pt x="5186" y="1607"/>
                </a:lnTo>
                <a:lnTo>
                  <a:pt x="5215" y="1582"/>
                </a:lnTo>
                <a:lnTo>
                  <a:pt x="5245" y="1556"/>
                </a:lnTo>
                <a:lnTo>
                  <a:pt x="5271" y="1530"/>
                </a:lnTo>
                <a:lnTo>
                  <a:pt x="5296" y="1503"/>
                </a:lnTo>
                <a:lnTo>
                  <a:pt x="5318" y="1474"/>
                </a:lnTo>
                <a:lnTo>
                  <a:pt x="5339" y="1446"/>
                </a:lnTo>
                <a:lnTo>
                  <a:pt x="5358" y="1417"/>
                </a:lnTo>
                <a:lnTo>
                  <a:pt x="5375" y="1388"/>
                </a:lnTo>
                <a:lnTo>
                  <a:pt x="5389" y="1359"/>
                </a:lnTo>
                <a:lnTo>
                  <a:pt x="5403" y="1328"/>
                </a:lnTo>
                <a:lnTo>
                  <a:pt x="5413" y="1298"/>
                </a:lnTo>
                <a:lnTo>
                  <a:pt x="5417" y="1284"/>
                </a:lnTo>
                <a:lnTo>
                  <a:pt x="5422" y="1268"/>
                </a:lnTo>
                <a:lnTo>
                  <a:pt x="5425" y="1252"/>
                </a:lnTo>
                <a:lnTo>
                  <a:pt x="5428" y="1238"/>
                </a:lnTo>
                <a:lnTo>
                  <a:pt x="5430" y="1222"/>
                </a:lnTo>
                <a:lnTo>
                  <a:pt x="5432" y="1208"/>
                </a:lnTo>
                <a:lnTo>
                  <a:pt x="5433" y="1192"/>
                </a:lnTo>
                <a:lnTo>
                  <a:pt x="5433" y="1176"/>
                </a:lnTo>
                <a:lnTo>
                  <a:pt x="5433" y="1150"/>
                </a:lnTo>
                <a:lnTo>
                  <a:pt x="5431" y="1123"/>
                </a:lnTo>
                <a:lnTo>
                  <a:pt x="5427" y="1097"/>
                </a:lnTo>
                <a:lnTo>
                  <a:pt x="5422" y="1071"/>
                </a:lnTo>
                <a:lnTo>
                  <a:pt x="5414" y="1045"/>
                </a:lnTo>
                <a:lnTo>
                  <a:pt x="5405" y="1019"/>
                </a:lnTo>
                <a:lnTo>
                  <a:pt x="5393" y="994"/>
                </a:lnTo>
                <a:lnTo>
                  <a:pt x="5381" y="969"/>
                </a:lnTo>
                <a:lnTo>
                  <a:pt x="5367" y="945"/>
                </a:lnTo>
                <a:lnTo>
                  <a:pt x="5351" y="921"/>
                </a:lnTo>
                <a:lnTo>
                  <a:pt x="5334" y="897"/>
                </a:lnTo>
                <a:lnTo>
                  <a:pt x="5314" y="874"/>
                </a:lnTo>
                <a:lnTo>
                  <a:pt x="5293" y="851"/>
                </a:lnTo>
                <a:lnTo>
                  <a:pt x="5271" y="829"/>
                </a:lnTo>
                <a:lnTo>
                  <a:pt x="5247" y="807"/>
                </a:lnTo>
                <a:lnTo>
                  <a:pt x="5222" y="786"/>
                </a:lnTo>
                <a:lnTo>
                  <a:pt x="5154" y="734"/>
                </a:lnTo>
                <a:lnTo>
                  <a:pt x="5086" y="682"/>
                </a:lnTo>
                <a:lnTo>
                  <a:pt x="5019" y="631"/>
                </a:lnTo>
                <a:lnTo>
                  <a:pt x="4950" y="580"/>
                </a:lnTo>
                <a:lnTo>
                  <a:pt x="4880" y="529"/>
                </a:lnTo>
                <a:lnTo>
                  <a:pt x="4811" y="479"/>
                </a:lnTo>
                <a:lnTo>
                  <a:pt x="4742" y="429"/>
                </a:lnTo>
                <a:lnTo>
                  <a:pt x="4671" y="380"/>
                </a:lnTo>
                <a:lnTo>
                  <a:pt x="4600" y="331"/>
                </a:lnTo>
                <a:lnTo>
                  <a:pt x="4529" y="282"/>
                </a:lnTo>
                <a:lnTo>
                  <a:pt x="4458" y="234"/>
                </a:lnTo>
                <a:lnTo>
                  <a:pt x="4386" y="186"/>
                </a:lnTo>
                <a:lnTo>
                  <a:pt x="4315" y="139"/>
                </a:lnTo>
                <a:lnTo>
                  <a:pt x="4243" y="92"/>
                </a:lnTo>
                <a:lnTo>
                  <a:pt x="4170" y="46"/>
                </a:lnTo>
                <a:lnTo>
                  <a:pt x="4097" y="0"/>
                </a:lnTo>
                <a:lnTo>
                  <a:pt x="4051" y="74"/>
                </a:lnTo>
                <a:lnTo>
                  <a:pt x="4004" y="147"/>
                </a:lnTo>
                <a:lnTo>
                  <a:pt x="3957" y="220"/>
                </a:lnTo>
                <a:lnTo>
                  <a:pt x="3911" y="293"/>
                </a:lnTo>
                <a:lnTo>
                  <a:pt x="3862" y="365"/>
                </a:lnTo>
                <a:lnTo>
                  <a:pt x="3814" y="438"/>
                </a:lnTo>
                <a:lnTo>
                  <a:pt x="3765" y="509"/>
                </a:lnTo>
                <a:lnTo>
                  <a:pt x="3715" y="581"/>
                </a:lnTo>
                <a:lnTo>
                  <a:pt x="3665" y="652"/>
                </a:lnTo>
                <a:lnTo>
                  <a:pt x="3615" y="723"/>
                </a:lnTo>
                <a:lnTo>
                  <a:pt x="3564" y="794"/>
                </a:lnTo>
                <a:lnTo>
                  <a:pt x="3512" y="863"/>
                </a:lnTo>
                <a:lnTo>
                  <a:pt x="3461" y="933"/>
                </a:lnTo>
                <a:lnTo>
                  <a:pt x="3408" y="1002"/>
                </a:lnTo>
                <a:lnTo>
                  <a:pt x="3355" y="1072"/>
                </a:lnTo>
                <a:lnTo>
                  <a:pt x="3302" y="1140"/>
                </a:lnTo>
                <a:lnTo>
                  <a:pt x="3276" y="1172"/>
                </a:lnTo>
                <a:lnTo>
                  <a:pt x="3249" y="1202"/>
                </a:lnTo>
                <a:lnTo>
                  <a:pt x="3221" y="1230"/>
                </a:lnTo>
                <a:lnTo>
                  <a:pt x="3192" y="1257"/>
                </a:lnTo>
                <a:lnTo>
                  <a:pt x="3163" y="1282"/>
                </a:lnTo>
                <a:lnTo>
                  <a:pt x="3133" y="1303"/>
                </a:lnTo>
                <a:lnTo>
                  <a:pt x="3102" y="1323"/>
                </a:lnTo>
                <a:lnTo>
                  <a:pt x="3071" y="1342"/>
                </a:lnTo>
                <a:lnTo>
                  <a:pt x="3056" y="1350"/>
                </a:lnTo>
                <a:lnTo>
                  <a:pt x="3039" y="1358"/>
                </a:lnTo>
                <a:lnTo>
                  <a:pt x="3023" y="1365"/>
                </a:lnTo>
                <a:lnTo>
                  <a:pt x="3007" y="1371"/>
                </a:lnTo>
                <a:lnTo>
                  <a:pt x="2990" y="1377"/>
                </a:lnTo>
                <a:lnTo>
                  <a:pt x="2973" y="1384"/>
                </a:lnTo>
                <a:lnTo>
                  <a:pt x="2957" y="1389"/>
                </a:lnTo>
                <a:lnTo>
                  <a:pt x="2940" y="1393"/>
                </a:lnTo>
                <a:lnTo>
                  <a:pt x="2923" y="1397"/>
                </a:lnTo>
                <a:lnTo>
                  <a:pt x="2906" y="1400"/>
                </a:lnTo>
                <a:lnTo>
                  <a:pt x="2889" y="1404"/>
                </a:lnTo>
                <a:lnTo>
                  <a:pt x="2871" y="1406"/>
                </a:lnTo>
                <a:lnTo>
                  <a:pt x="2855" y="1408"/>
                </a:lnTo>
                <a:lnTo>
                  <a:pt x="2837" y="1410"/>
                </a:lnTo>
                <a:lnTo>
                  <a:pt x="2819" y="1410"/>
                </a:lnTo>
                <a:lnTo>
                  <a:pt x="2801" y="1411"/>
                </a:lnTo>
                <a:lnTo>
                  <a:pt x="2782" y="1410"/>
                </a:lnTo>
                <a:lnTo>
                  <a:pt x="2761" y="1409"/>
                </a:lnTo>
                <a:lnTo>
                  <a:pt x="2741" y="1408"/>
                </a:lnTo>
                <a:lnTo>
                  <a:pt x="2721" y="1405"/>
                </a:lnTo>
                <a:lnTo>
                  <a:pt x="2702" y="1401"/>
                </a:lnTo>
                <a:lnTo>
                  <a:pt x="2682" y="1397"/>
                </a:lnTo>
                <a:lnTo>
                  <a:pt x="2662" y="1393"/>
                </a:lnTo>
                <a:lnTo>
                  <a:pt x="2642" y="1388"/>
                </a:lnTo>
                <a:lnTo>
                  <a:pt x="2622" y="1382"/>
                </a:lnTo>
                <a:lnTo>
                  <a:pt x="2604" y="1375"/>
                </a:lnTo>
                <a:lnTo>
                  <a:pt x="2584" y="1368"/>
                </a:lnTo>
                <a:lnTo>
                  <a:pt x="2565" y="1360"/>
                </a:lnTo>
                <a:lnTo>
                  <a:pt x="2545" y="1351"/>
                </a:lnTo>
                <a:lnTo>
                  <a:pt x="2527" y="1342"/>
                </a:lnTo>
                <a:lnTo>
                  <a:pt x="2508" y="1332"/>
                </a:lnTo>
                <a:lnTo>
                  <a:pt x="2489" y="1321"/>
                </a:lnTo>
                <a:lnTo>
                  <a:pt x="2470" y="1310"/>
                </a:lnTo>
                <a:lnTo>
                  <a:pt x="2452" y="1298"/>
                </a:lnTo>
                <a:lnTo>
                  <a:pt x="2434" y="1286"/>
                </a:lnTo>
                <a:lnTo>
                  <a:pt x="2416" y="1272"/>
                </a:lnTo>
                <a:lnTo>
                  <a:pt x="2398" y="1259"/>
                </a:lnTo>
                <a:lnTo>
                  <a:pt x="2381" y="1244"/>
                </a:lnTo>
                <a:lnTo>
                  <a:pt x="2363" y="1229"/>
                </a:lnTo>
                <a:lnTo>
                  <a:pt x="2346" y="1214"/>
                </a:lnTo>
                <a:lnTo>
                  <a:pt x="2329" y="1197"/>
                </a:lnTo>
                <a:lnTo>
                  <a:pt x="2312" y="1180"/>
                </a:lnTo>
                <a:lnTo>
                  <a:pt x="2296" y="1164"/>
                </a:lnTo>
                <a:lnTo>
                  <a:pt x="2280" y="1146"/>
                </a:lnTo>
                <a:lnTo>
                  <a:pt x="2264" y="1127"/>
                </a:lnTo>
                <a:lnTo>
                  <a:pt x="2249" y="1108"/>
                </a:lnTo>
                <a:lnTo>
                  <a:pt x="2233" y="1089"/>
                </a:lnTo>
                <a:lnTo>
                  <a:pt x="2218" y="1069"/>
                </a:lnTo>
                <a:lnTo>
                  <a:pt x="2165" y="996"/>
                </a:lnTo>
                <a:lnTo>
                  <a:pt x="2111" y="925"/>
                </a:lnTo>
                <a:lnTo>
                  <a:pt x="2058" y="856"/>
                </a:lnTo>
                <a:lnTo>
                  <a:pt x="2004" y="790"/>
                </a:lnTo>
                <a:lnTo>
                  <a:pt x="1952" y="727"/>
                </a:lnTo>
                <a:lnTo>
                  <a:pt x="1900" y="667"/>
                </a:lnTo>
                <a:lnTo>
                  <a:pt x="1849" y="610"/>
                </a:lnTo>
                <a:lnTo>
                  <a:pt x="1799" y="557"/>
                </a:lnTo>
                <a:lnTo>
                  <a:pt x="1751" y="508"/>
                </a:lnTo>
                <a:lnTo>
                  <a:pt x="1704" y="463"/>
                </a:lnTo>
                <a:lnTo>
                  <a:pt x="1659" y="421"/>
                </a:lnTo>
                <a:lnTo>
                  <a:pt x="1617" y="386"/>
                </a:lnTo>
                <a:lnTo>
                  <a:pt x="1598" y="369"/>
                </a:lnTo>
                <a:lnTo>
                  <a:pt x="1578" y="355"/>
                </a:lnTo>
                <a:lnTo>
                  <a:pt x="1559" y="341"/>
                </a:lnTo>
                <a:lnTo>
                  <a:pt x="1541" y="329"/>
                </a:lnTo>
                <a:lnTo>
                  <a:pt x="1525" y="318"/>
                </a:lnTo>
                <a:lnTo>
                  <a:pt x="1508" y="308"/>
                </a:lnTo>
                <a:lnTo>
                  <a:pt x="1492" y="300"/>
                </a:lnTo>
                <a:lnTo>
                  <a:pt x="1478" y="293"/>
                </a:lnTo>
                <a:lnTo>
                  <a:pt x="1454" y="284"/>
                </a:lnTo>
                <a:lnTo>
                  <a:pt x="1429" y="276"/>
                </a:lnTo>
                <a:lnTo>
                  <a:pt x="1404" y="269"/>
                </a:lnTo>
                <a:lnTo>
                  <a:pt x="1378" y="264"/>
                </a:lnTo>
                <a:lnTo>
                  <a:pt x="1353" y="260"/>
                </a:lnTo>
                <a:lnTo>
                  <a:pt x="1327" y="257"/>
                </a:lnTo>
                <a:lnTo>
                  <a:pt x="1300" y="255"/>
                </a:lnTo>
                <a:lnTo>
                  <a:pt x="1274" y="253"/>
                </a:lnTo>
                <a:lnTo>
                  <a:pt x="1244" y="255"/>
                </a:lnTo>
                <a:lnTo>
                  <a:pt x="1214" y="257"/>
                </a:lnTo>
                <a:lnTo>
                  <a:pt x="1184" y="261"/>
                </a:lnTo>
                <a:lnTo>
                  <a:pt x="1155" y="266"/>
                </a:lnTo>
                <a:lnTo>
                  <a:pt x="1125" y="272"/>
                </a:lnTo>
                <a:lnTo>
                  <a:pt x="1096" y="281"/>
                </a:lnTo>
                <a:lnTo>
                  <a:pt x="1067" y="290"/>
                </a:lnTo>
                <a:lnTo>
                  <a:pt x="1036" y="300"/>
                </a:lnTo>
                <a:lnTo>
                  <a:pt x="1008" y="313"/>
                </a:lnTo>
                <a:lnTo>
                  <a:pt x="979" y="326"/>
                </a:lnTo>
                <a:lnTo>
                  <a:pt x="950" y="341"/>
                </a:lnTo>
                <a:lnTo>
                  <a:pt x="922" y="357"/>
                </a:lnTo>
                <a:lnTo>
                  <a:pt x="894" y="374"/>
                </a:lnTo>
                <a:lnTo>
                  <a:pt x="867" y="393"/>
                </a:lnTo>
                <a:lnTo>
                  <a:pt x="840" y="412"/>
                </a:lnTo>
                <a:lnTo>
                  <a:pt x="812" y="433"/>
                </a:lnTo>
                <a:lnTo>
                  <a:pt x="786" y="455"/>
                </a:lnTo>
                <a:lnTo>
                  <a:pt x="760" y="478"/>
                </a:lnTo>
                <a:lnTo>
                  <a:pt x="735" y="502"/>
                </a:lnTo>
                <a:lnTo>
                  <a:pt x="711" y="527"/>
                </a:lnTo>
                <a:lnTo>
                  <a:pt x="686" y="553"/>
                </a:lnTo>
                <a:lnTo>
                  <a:pt x="664" y="580"/>
                </a:lnTo>
                <a:lnTo>
                  <a:pt x="641" y="607"/>
                </a:lnTo>
                <a:lnTo>
                  <a:pt x="619" y="636"/>
                </a:lnTo>
                <a:lnTo>
                  <a:pt x="598" y="665"/>
                </a:lnTo>
                <a:lnTo>
                  <a:pt x="577" y="697"/>
                </a:lnTo>
                <a:lnTo>
                  <a:pt x="557" y="728"/>
                </a:lnTo>
                <a:lnTo>
                  <a:pt x="539" y="760"/>
                </a:lnTo>
                <a:lnTo>
                  <a:pt x="521" y="793"/>
                </a:lnTo>
                <a:lnTo>
                  <a:pt x="503" y="827"/>
                </a:lnTo>
                <a:lnTo>
                  <a:pt x="488" y="861"/>
                </a:lnTo>
                <a:lnTo>
                  <a:pt x="473" y="896"/>
                </a:lnTo>
                <a:lnTo>
                  <a:pt x="455" y="941"/>
                </a:lnTo>
                <a:lnTo>
                  <a:pt x="440" y="986"/>
                </a:lnTo>
                <a:lnTo>
                  <a:pt x="426" y="1031"/>
                </a:lnTo>
                <a:lnTo>
                  <a:pt x="414" y="1076"/>
                </a:lnTo>
                <a:lnTo>
                  <a:pt x="404" y="1121"/>
                </a:lnTo>
                <a:lnTo>
                  <a:pt x="396" y="1166"/>
                </a:lnTo>
                <a:lnTo>
                  <a:pt x="390" y="1211"/>
                </a:lnTo>
                <a:lnTo>
                  <a:pt x="384" y="1255"/>
                </a:lnTo>
                <a:lnTo>
                  <a:pt x="382" y="1299"/>
                </a:lnTo>
                <a:lnTo>
                  <a:pt x="381" y="1342"/>
                </a:lnTo>
                <a:lnTo>
                  <a:pt x="381" y="1385"/>
                </a:lnTo>
                <a:lnTo>
                  <a:pt x="384" y="1427"/>
                </a:lnTo>
                <a:lnTo>
                  <a:pt x="389" y="1469"/>
                </a:lnTo>
                <a:lnTo>
                  <a:pt x="394" y="1510"/>
                </a:lnTo>
                <a:lnTo>
                  <a:pt x="401" y="1549"/>
                </a:lnTo>
                <a:lnTo>
                  <a:pt x="410" y="1589"/>
                </a:lnTo>
                <a:lnTo>
                  <a:pt x="421" y="1627"/>
                </a:lnTo>
                <a:lnTo>
                  <a:pt x="433" y="1664"/>
                </a:lnTo>
                <a:lnTo>
                  <a:pt x="447" y="1700"/>
                </a:lnTo>
                <a:lnTo>
                  <a:pt x="463" y="1734"/>
                </a:lnTo>
                <a:lnTo>
                  <a:pt x="480" y="1768"/>
                </a:lnTo>
                <a:lnTo>
                  <a:pt x="498" y="1800"/>
                </a:lnTo>
                <a:lnTo>
                  <a:pt x="519" y="1831"/>
                </a:lnTo>
                <a:lnTo>
                  <a:pt x="540" y="1860"/>
                </a:lnTo>
                <a:lnTo>
                  <a:pt x="563" y="1887"/>
                </a:lnTo>
                <a:lnTo>
                  <a:pt x="588" y="1913"/>
                </a:lnTo>
                <a:lnTo>
                  <a:pt x="614" y="1938"/>
                </a:lnTo>
                <a:lnTo>
                  <a:pt x="641" y="1961"/>
                </a:lnTo>
                <a:lnTo>
                  <a:pt x="669" y="1981"/>
                </a:lnTo>
                <a:lnTo>
                  <a:pt x="699" y="2001"/>
                </a:lnTo>
                <a:lnTo>
                  <a:pt x="730" y="2018"/>
                </a:lnTo>
                <a:lnTo>
                  <a:pt x="764" y="2032"/>
                </a:lnTo>
                <a:lnTo>
                  <a:pt x="781" y="2040"/>
                </a:lnTo>
                <a:lnTo>
                  <a:pt x="800" y="2048"/>
                </a:lnTo>
                <a:lnTo>
                  <a:pt x="821" y="2056"/>
                </a:lnTo>
                <a:lnTo>
                  <a:pt x="842" y="2066"/>
                </a:lnTo>
                <a:lnTo>
                  <a:pt x="865" y="2075"/>
                </a:lnTo>
                <a:lnTo>
                  <a:pt x="888" y="2085"/>
                </a:lnTo>
                <a:lnTo>
                  <a:pt x="913" y="2097"/>
                </a:lnTo>
                <a:lnTo>
                  <a:pt x="940" y="2108"/>
                </a:lnTo>
                <a:lnTo>
                  <a:pt x="982" y="2127"/>
                </a:lnTo>
                <a:lnTo>
                  <a:pt x="1027" y="2147"/>
                </a:lnTo>
                <a:lnTo>
                  <a:pt x="1075" y="2167"/>
                </a:lnTo>
                <a:lnTo>
                  <a:pt x="1124" y="2189"/>
                </a:lnTo>
                <a:lnTo>
                  <a:pt x="1175" y="2211"/>
                </a:lnTo>
                <a:lnTo>
                  <a:pt x="1228" y="2232"/>
                </a:lnTo>
                <a:lnTo>
                  <a:pt x="1282" y="2255"/>
                </a:lnTo>
                <a:lnTo>
                  <a:pt x="1338" y="2278"/>
                </a:lnTo>
                <a:lnTo>
                  <a:pt x="1366" y="2291"/>
                </a:lnTo>
                <a:lnTo>
                  <a:pt x="1395" y="2304"/>
                </a:lnTo>
                <a:lnTo>
                  <a:pt x="1421" y="2320"/>
                </a:lnTo>
                <a:lnTo>
                  <a:pt x="1445" y="2336"/>
                </a:lnTo>
                <a:lnTo>
                  <a:pt x="1469" y="2353"/>
                </a:lnTo>
                <a:lnTo>
                  <a:pt x="1489" y="2371"/>
                </a:lnTo>
                <a:lnTo>
                  <a:pt x="1509" y="2390"/>
                </a:lnTo>
                <a:lnTo>
                  <a:pt x="1528" y="2410"/>
                </a:lnTo>
                <a:lnTo>
                  <a:pt x="1545" y="2431"/>
                </a:lnTo>
                <a:lnTo>
                  <a:pt x="1560" y="2452"/>
                </a:lnTo>
                <a:lnTo>
                  <a:pt x="1574" y="2475"/>
                </a:lnTo>
                <a:lnTo>
                  <a:pt x="1585" y="2498"/>
                </a:lnTo>
                <a:lnTo>
                  <a:pt x="1596" y="2522"/>
                </a:lnTo>
                <a:lnTo>
                  <a:pt x="1604" y="2547"/>
                </a:lnTo>
                <a:lnTo>
                  <a:pt x="1611" y="2573"/>
                </a:lnTo>
                <a:lnTo>
                  <a:pt x="1615" y="2599"/>
                </a:lnTo>
                <a:lnTo>
                  <a:pt x="1617" y="2617"/>
                </a:lnTo>
                <a:lnTo>
                  <a:pt x="1620" y="2635"/>
                </a:lnTo>
                <a:lnTo>
                  <a:pt x="1620" y="2653"/>
                </a:lnTo>
                <a:lnTo>
                  <a:pt x="1620" y="2670"/>
                </a:lnTo>
                <a:lnTo>
                  <a:pt x="1618" y="2688"/>
                </a:lnTo>
                <a:lnTo>
                  <a:pt x="1617" y="2706"/>
                </a:lnTo>
                <a:lnTo>
                  <a:pt x="1614" y="2723"/>
                </a:lnTo>
                <a:lnTo>
                  <a:pt x="1611" y="2741"/>
                </a:lnTo>
                <a:lnTo>
                  <a:pt x="1607" y="2760"/>
                </a:lnTo>
                <a:lnTo>
                  <a:pt x="1603" y="2778"/>
                </a:lnTo>
                <a:lnTo>
                  <a:pt x="1598" y="2795"/>
                </a:lnTo>
                <a:lnTo>
                  <a:pt x="1591" y="2814"/>
                </a:lnTo>
                <a:lnTo>
                  <a:pt x="1584" y="2832"/>
                </a:lnTo>
                <a:lnTo>
                  <a:pt x="1577" y="2851"/>
                </a:lnTo>
                <a:lnTo>
                  <a:pt x="1568" y="2868"/>
                </a:lnTo>
                <a:lnTo>
                  <a:pt x="1559" y="2886"/>
                </a:lnTo>
                <a:lnTo>
                  <a:pt x="1550" y="2905"/>
                </a:lnTo>
                <a:lnTo>
                  <a:pt x="1539" y="2923"/>
                </a:lnTo>
                <a:lnTo>
                  <a:pt x="1528" y="2940"/>
                </a:lnTo>
                <a:lnTo>
                  <a:pt x="1516" y="2959"/>
                </a:lnTo>
                <a:lnTo>
                  <a:pt x="1504" y="2977"/>
                </a:lnTo>
                <a:lnTo>
                  <a:pt x="1490" y="2995"/>
                </a:lnTo>
                <a:lnTo>
                  <a:pt x="1477" y="3012"/>
                </a:lnTo>
                <a:lnTo>
                  <a:pt x="1462" y="3030"/>
                </a:lnTo>
                <a:lnTo>
                  <a:pt x="1447" y="3048"/>
                </a:lnTo>
                <a:lnTo>
                  <a:pt x="1431" y="3064"/>
                </a:lnTo>
                <a:lnTo>
                  <a:pt x="1414" y="3082"/>
                </a:lnTo>
                <a:lnTo>
                  <a:pt x="1397" y="3100"/>
                </a:lnTo>
                <a:lnTo>
                  <a:pt x="1379" y="3117"/>
                </a:lnTo>
                <a:lnTo>
                  <a:pt x="1360" y="3133"/>
                </a:lnTo>
                <a:lnTo>
                  <a:pt x="1341" y="3150"/>
                </a:lnTo>
                <a:lnTo>
                  <a:pt x="1322" y="3167"/>
                </a:lnTo>
                <a:lnTo>
                  <a:pt x="1244" y="3230"/>
                </a:lnTo>
                <a:lnTo>
                  <a:pt x="1164" y="3294"/>
                </a:lnTo>
                <a:lnTo>
                  <a:pt x="1085" y="3356"/>
                </a:lnTo>
                <a:lnTo>
                  <a:pt x="1005" y="3418"/>
                </a:lnTo>
                <a:lnTo>
                  <a:pt x="924" y="3480"/>
                </a:lnTo>
                <a:lnTo>
                  <a:pt x="843" y="3541"/>
                </a:lnTo>
                <a:lnTo>
                  <a:pt x="761" y="3601"/>
                </a:lnTo>
                <a:lnTo>
                  <a:pt x="679" y="3661"/>
                </a:lnTo>
                <a:lnTo>
                  <a:pt x="596" y="3720"/>
                </a:lnTo>
                <a:lnTo>
                  <a:pt x="513" y="3779"/>
                </a:lnTo>
                <a:lnTo>
                  <a:pt x="428" y="3837"/>
                </a:lnTo>
                <a:lnTo>
                  <a:pt x="344" y="3894"/>
                </a:lnTo>
                <a:lnTo>
                  <a:pt x="258" y="3951"/>
                </a:lnTo>
                <a:lnTo>
                  <a:pt x="173" y="4007"/>
                </a:lnTo>
                <a:lnTo>
                  <a:pt x="87" y="4062"/>
                </a:lnTo>
                <a:lnTo>
                  <a:pt x="0" y="4117"/>
                </a:lnTo>
                <a:lnTo>
                  <a:pt x="71" y="4161"/>
                </a:lnTo>
                <a:lnTo>
                  <a:pt x="142" y="4207"/>
                </a:lnTo>
                <a:lnTo>
                  <a:pt x="212" y="4252"/>
                </a:lnTo>
                <a:lnTo>
                  <a:pt x="282" y="4299"/>
                </a:lnTo>
                <a:lnTo>
                  <a:pt x="352" y="4345"/>
                </a:lnTo>
                <a:lnTo>
                  <a:pt x="421" y="4393"/>
                </a:lnTo>
                <a:lnTo>
                  <a:pt x="491" y="4440"/>
                </a:lnTo>
                <a:lnTo>
                  <a:pt x="559" y="4488"/>
                </a:lnTo>
                <a:lnTo>
                  <a:pt x="628" y="4537"/>
                </a:lnTo>
                <a:lnTo>
                  <a:pt x="697" y="4586"/>
                </a:lnTo>
                <a:lnTo>
                  <a:pt x="765" y="4635"/>
                </a:lnTo>
                <a:lnTo>
                  <a:pt x="832" y="4685"/>
                </a:lnTo>
                <a:lnTo>
                  <a:pt x="899" y="4735"/>
                </a:lnTo>
                <a:lnTo>
                  <a:pt x="967" y="4786"/>
                </a:lnTo>
                <a:lnTo>
                  <a:pt x="1033" y="4837"/>
                </a:lnTo>
                <a:lnTo>
                  <a:pt x="1099" y="4888"/>
                </a:lnTo>
                <a:lnTo>
                  <a:pt x="1131" y="4914"/>
                </a:lnTo>
                <a:lnTo>
                  <a:pt x="1161" y="4942"/>
                </a:lnTo>
                <a:lnTo>
                  <a:pt x="1190" y="4970"/>
                </a:lnTo>
                <a:lnTo>
                  <a:pt x="1217" y="5000"/>
                </a:lnTo>
                <a:lnTo>
                  <a:pt x="1242" y="5030"/>
                </a:lnTo>
                <a:lnTo>
                  <a:pt x="1263" y="5061"/>
                </a:lnTo>
                <a:lnTo>
                  <a:pt x="1274" y="5077"/>
                </a:lnTo>
                <a:lnTo>
                  <a:pt x="1284" y="5092"/>
                </a:lnTo>
                <a:lnTo>
                  <a:pt x="1294" y="5108"/>
                </a:lnTo>
                <a:lnTo>
                  <a:pt x="1302" y="5125"/>
                </a:lnTo>
                <a:lnTo>
                  <a:pt x="1310" y="5140"/>
                </a:lnTo>
                <a:lnTo>
                  <a:pt x="1318" y="5157"/>
                </a:lnTo>
                <a:lnTo>
                  <a:pt x="1325" y="5174"/>
                </a:lnTo>
                <a:lnTo>
                  <a:pt x="1332" y="5190"/>
                </a:lnTo>
                <a:lnTo>
                  <a:pt x="1338" y="5207"/>
                </a:lnTo>
                <a:lnTo>
                  <a:pt x="1344" y="5225"/>
                </a:lnTo>
                <a:lnTo>
                  <a:pt x="1349" y="5241"/>
                </a:lnTo>
                <a:lnTo>
                  <a:pt x="1353" y="5259"/>
                </a:lnTo>
                <a:lnTo>
                  <a:pt x="1357" y="5276"/>
                </a:lnTo>
                <a:lnTo>
                  <a:pt x="1360" y="5294"/>
                </a:lnTo>
                <a:lnTo>
                  <a:pt x="1363" y="5311"/>
                </a:lnTo>
                <a:lnTo>
                  <a:pt x="1365" y="5329"/>
                </a:lnTo>
                <a:lnTo>
                  <a:pt x="1368" y="5347"/>
                </a:lnTo>
                <a:lnTo>
                  <a:pt x="1369" y="5364"/>
                </a:lnTo>
                <a:lnTo>
                  <a:pt x="1370" y="5382"/>
                </a:lnTo>
                <a:lnTo>
                  <a:pt x="1369" y="5400"/>
                </a:lnTo>
                <a:lnTo>
                  <a:pt x="1369" y="5420"/>
                </a:lnTo>
                <a:lnTo>
                  <a:pt x="1366" y="5440"/>
                </a:lnTo>
                <a:lnTo>
                  <a:pt x="1364" y="5459"/>
                </a:lnTo>
                <a:lnTo>
                  <a:pt x="1362" y="5479"/>
                </a:lnTo>
                <a:lnTo>
                  <a:pt x="1359" y="5499"/>
                </a:lnTo>
                <a:lnTo>
                  <a:pt x="1355" y="5518"/>
                </a:lnTo>
                <a:lnTo>
                  <a:pt x="1350" y="5538"/>
                </a:lnTo>
                <a:lnTo>
                  <a:pt x="1345" y="5557"/>
                </a:lnTo>
                <a:lnTo>
                  <a:pt x="1338" y="5576"/>
                </a:lnTo>
                <a:lnTo>
                  <a:pt x="1332" y="5595"/>
                </a:lnTo>
                <a:lnTo>
                  <a:pt x="1325" y="5615"/>
                </a:lnTo>
                <a:lnTo>
                  <a:pt x="1316" y="5633"/>
                </a:lnTo>
                <a:lnTo>
                  <a:pt x="1308" y="5652"/>
                </a:lnTo>
                <a:lnTo>
                  <a:pt x="1299" y="5671"/>
                </a:lnTo>
                <a:lnTo>
                  <a:pt x="1288" y="5689"/>
                </a:lnTo>
                <a:lnTo>
                  <a:pt x="1278" y="5707"/>
                </a:lnTo>
                <a:lnTo>
                  <a:pt x="1266" y="5725"/>
                </a:lnTo>
                <a:lnTo>
                  <a:pt x="1255" y="5743"/>
                </a:lnTo>
                <a:lnTo>
                  <a:pt x="1243" y="5762"/>
                </a:lnTo>
                <a:lnTo>
                  <a:pt x="1230" y="5778"/>
                </a:lnTo>
                <a:lnTo>
                  <a:pt x="1217" y="5796"/>
                </a:lnTo>
                <a:lnTo>
                  <a:pt x="1202" y="5814"/>
                </a:lnTo>
                <a:lnTo>
                  <a:pt x="1187" y="5831"/>
                </a:lnTo>
                <a:lnTo>
                  <a:pt x="1172" y="5847"/>
                </a:lnTo>
                <a:lnTo>
                  <a:pt x="1156" y="5864"/>
                </a:lnTo>
                <a:lnTo>
                  <a:pt x="1139" y="5881"/>
                </a:lnTo>
                <a:lnTo>
                  <a:pt x="1122" y="5896"/>
                </a:lnTo>
                <a:lnTo>
                  <a:pt x="1104" y="5912"/>
                </a:lnTo>
                <a:lnTo>
                  <a:pt x="1086" y="5927"/>
                </a:lnTo>
                <a:lnTo>
                  <a:pt x="1067" y="5943"/>
                </a:lnTo>
                <a:lnTo>
                  <a:pt x="1048" y="5958"/>
                </a:lnTo>
                <a:lnTo>
                  <a:pt x="1028" y="5973"/>
                </a:lnTo>
                <a:lnTo>
                  <a:pt x="955" y="6027"/>
                </a:lnTo>
                <a:lnTo>
                  <a:pt x="884" y="6081"/>
                </a:lnTo>
                <a:lnTo>
                  <a:pt x="816" y="6134"/>
                </a:lnTo>
                <a:lnTo>
                  <a:pt x="750" y="6188"/>
                </a:lnTo>
                <a:lnTo>
                  <a:pt x="686" y="6240"/>
                </a:lnTo>
                <a:lnTo>
                  <a:pt x="626" y="6292"/>
                </a:lnTo>
                <a:lnTo>
                  <a:pt x="570" y="6343"/>
                </a:lnTo>
                <a:lnTo>
                  <a:pt x="517" y="6394"/>
                </a:lnTo>
                <a:lnTo>
                  <a:pt x="468" y="6442"/>
                </a:lnTo>
                <a:lnTo>
                  <a:pt x="422" y="6488"/>
                </a:lnTo>
                <a:lnTo>
                  <a:pt x="381" y="6532"/>
                </a:lnTo>
                <a:lnTo>
                  <a:pt x="346" y="6575"/>
                </a:lnTo>
                <a:lnTo>
                  <a:pt x="329" y="6595"/>
                </a:lnTo>
                <a:lnTo>
                  <a:pt x="315" y="6614"/>
                </a:lnTo>
                <a:lnTo>
                  <a:pt x="301" y="6632"/>
                </a:lnTo>
                <a:lnTo>
                  <a:pt x="289" y="6651"/>
                </a:lnTo>
                <a:lnTo>
                  <a:pt x="277" y="6668"/>
                </a:lnTo>
                <a:lnTo>
                  <a:pt x="268" y="6684"/>
                </a:lnTo>
                <a:lnTo>
                  <a:pt x="261" y="6700"/>
                </a:lnTo>
                <a:lnTo>
                  <a:pt x="253" y="6715"/>
                </a:lnTo>
                <a:lnTo>
                  <a:pt x="241" y="6748"/>
                </a:lnTo>
                <a:lnTo>
                  <a:pt x="230" y="6782"/>
                </a:lnTo>
                <a:lnTo>
                  <a:pt x="223" y="6817"/>
                </a:lnTo>
                <a:lnTo>
                  <a:pt x="218" y="6852"/>
                </a:lnTo>
                <a:lnTo>
                  <a:pt x="215" y="6888"/>
                </a:lnTo>
                <a:lnTo>
                  <a:pt x="214" y="6923"/>
                </a:lnTo>
                <a:lnTo>
                  <a:pt x="215" y="6959"/>
                </a:lnTo>
                <a:lnTo>
                  <a:pt x="219" y="6995"/>
                </a:lnTo>
                <a:lnTo>
                  <a:pt x="224" y="7031"/>
                </a:lnTo>
                <a:lnTo>
                  <a:pt x="231" y="7067"/>
                </a:lnTo>
                <a:lnTo>
                  <a:pt x="242" y="7103"/>
                </a:lnTo>
                <a:lnTo>
                  <a:pt x="253" y="7138"/>
                </a:lnTo>
                <a:lnTo>
                  <a:pt x="267" y="7173"/>
                </a:lnTo>
                <a:lnTo>
                  <a:pt x="282" y="7209"/>
                </a:lnTo>
                <a:lnTo>
                  <a:pt x="300" y="7243"/>
                </a:lnTo>
                <a:lnTo>
                  <a:pt x="320" y="7278"/>
                </a:lnTo>
                <a:lnTo>
                  <a:pt x="342" y="7312"/>
                </a:lnTo>
                <a:lnTo>
                  <a:pt x="365" y="7345"/>
                </a:lnTo>
                <a:lnTo>
                  <a:pt x="390" y="7378"/>
                </a:lnTo>
                <a:lnTo>
                  <a:pt x="416" y="7410"/>
                </a:lnTo>
                <a:lnTo>
                  <a:pt x="444" y="7441"/>
                </a:lnTo>
                <a:lnTo>
                  <a:pt x="474" y="7473"/>
                </a:lnTo>
                <a:lnTo>
                  <a:pt x="505" y="7502"/>
                </a:lnTo>
                <a:lnTo>
                  <a:pt x="539" y="7531"/>
                </a:lnTo>
                <a:lnTo>
                  <a:pt x="573" y="7559"/>
                </a:lnTo>
                <a:lnTo>
                  <a:pt x="609" y="7585"/>
                </a:lnTo>
                <a:lnTo>
                  <a:pt x="647" y="7611"/>
                </a:lnTo>
                <a:lnTo>
                  <a:pt x="686" y="7635"/>
                </a:lnTo>
                <a:lnTo>
                  <a:pt x="726" y="7659"/>
                </a:lnTo>
                <a:lnTo>
                  <a:pt x="768" y="7681"/>
                </a:lnTo>
                <a:lnTo>
                  <a:pt x="811" y="7702"/>
                </a:lnTo>
                <a:lnTo>
                  <a:pt x="855" y="7721"/>
                </a:lnTo>
                <a:lnTo>
                  <a:pt x="882" y="7732"/>
                </a:lnTo>
                <a:lnTo>
                  <a:pt x="910" y="7742"/>
                </a:lnTo>
                <a:lnTo>
                  <a:pt x="938" y="7752"/>
                </a:lnTo>
                <a:lnTo>
                  <a:pt x="966" y="7760"/>
                </a:lnTo>
                <a:lnTo>
                  <a:pt x="994" y="7769"/>
                </a:lnTo>
                <a:lnTo>
                  <a:pt x="1023" y="7776"/>
                </a:lnTo>
                <a:lnTo>
                  <a:pt x="1051" y="7783"/>
                </a:lnTo>
                <a:lnTo>
                  <a:pt x="1079" y="7790"/>
                </a:lnTo>
                <a:lnTo>
                  <a:pt x="1107" y="7795"/>
                </a:lnTo>
                <a:lnTo>
                  <a:pt x="1135" y="7799"/>
                </a:lnTo>
                <a:lnTo>
                  <a:pt x="1164" y="7803"/>
                </a:lnTo>
                <a:lnTo>
                  <a:pt x="1193" y="7806"/>
                </a:lnTo>
                <a:lnTo>
                  <a:pt x="1221" y="7809"/>
                </a:lnTo>
                <a:lnTo>
                  <a:pt x="1249" y="7812"/>
                </a:lnTo>
                <a:lnTo>
                  <a:pt x="1277" y="7813"/>
                </a:lnTo>
                <a:lnTo>
                  <a:pt x="1305" y="7813"/>
                </a:lnTo>
                <a:lnTo>
                  <a:pt x="1335" y="7813"/>
                </a:lnTo>
                <a:lnTo>
                  <a:pt x="1365" y="7810"/>
                </a:lnTo>
                <a:lnTo>
                  <a:pt x="1395" y="7808"/>
                </a:lnTo>
                <a:lnTo>
                  <a:pt x="1424" y="7805"/>
                </a:lnTo>
                <a:lnTo>
                  <a:pt x="1453" y="7802"/>
                </a:lnTo>
                <a:lnTo>
                  <a:pt x="1481" y="7797"/>
                </a:lnTo>
                <a:lnTo>
                  <a:pt x="1508" y="7792"/>
                </a:lnTo>
                <a:lnTo>
                  <a:pt x="1535" y="7785"/>
                </a:lnTo>
                <a:lnTo>
                  <a:pt x="1562" y="7779"/>
                </a:lnTo>
                <a:lnTo>
                  <a:pt x="1588" y="7771"/>
                </a:lnTo>
                <a:lnTo>
                  <a:pt x="1614" y="7763"/>
                </a:lnTo>
                <a:lnTo>
                  <a:pt x="1639" y="7753"/>
                </a:lnTo>
                <a:lnTo>
                  <a:pt x="1663" y="7744"/>
                </a:lnTo>
                <a:lnTo>
                  <a:pt x="1687" y="7733"/>
                </a:lnTo>
                <a:lnTo>
                  <a:pt x="1710" y="7722"/>
                </a:lnTo>
                <a:lnTo>
                  <a:pt x="1733" y="7709"/>
                </a:lnTo>
                <a:lnTo>
                  <a:pt x="1755" y="7697"/>
                </a:lnTo>
                <a:lnTo>
                  <a:pt x="1777" y="7683"/>
                </a:lnTo>
                <a:lnTo>
                  <a:pt x="1797" y="7670"/>
                </a:lnTo>
                <a:lnTo>
                  <a:pt x="1816" y="7654"/>
                </a:lnTo>
                <a:lnTo>
                  <a:pt x="1835" y="7639"/>
                </a:lnTo>
                <a:lnTo>
                  <a:pt x="1854" y="7623"/>
                </a:lnTo>
                <a:lnTo>
                  <a:pt x="1872" y="7606"/>
                </a:lnTo>
                <a:lnTo>
                  <a:pt x="1888" y="7589"/>
                </a:lnTo>
                <a:lnTo>
                  <a:pt x="1904" y="7571"/>
                </a:lnTo>
                <a:lnTo>
                  <a:pt x="1918" y="7553"/>
                </a:lnTo>
                <a:lnTo>
                  <a:pt x="1933" y="7533"/>
                </a:lnTo>
                <a:lnTo>
                  <a:pt x="1947" y="7514"/>
                </a:lnTo>
                <a:lnTo>
                  <a:pt x="1959" y="7494"/>
                </a:lnTo>
                <a:lnTo>
                  <a:pt x="1970" y="7473"/>
                </a:lnTo>
                <a:lnTo>
                  <a:pt x="1981" y="7452"/>
                </a:lnTo>
                <a:lnTo>
                  <a:pt x="1990" y="7430"/>
                </a:lnTo>
                <a:lnTo>
                  <a:pt x="1998" y="7411"/>
                </a:lnTo>
                <a:lnTo>
                  <a:pt x="2006" y="7391"/>
                </a:lnTo>
                <a:lnTo>
                  <a:pt x="2015" y="7370"/>
                </a:lnTo>
                <a:lnTo>
                  <a:pt x="2025" y="7349"/>
                </a:lnTo>
                <a:lnTo>
                  <a:pt x="2035" y="7326"/>
                </a:lnTo>
                <a:lnTo>
                  <a:pt x="2045" y="7301"/>
                </a:lnTo>
                <a:lnTo>
                  <a:pt x="2057" y="7275"/>
                </a:lnTo>
                <a:lnTo>
                  <a:pt x="2068" y="7249"/>
                </a:lnTo>
                <a:lnTo>
                  <a:pt x="2086" y="7206"/>
                </a:lnTo>
                <a:lnTo>
                  <a:pt x="2106" y="7162"/>
                </a:lnTo>
                <a:lnTo>
                  <a:pt x="2127" y="7115"/>
                </a:lnTo>
                <a:lnTo>
                  <a:pt x="2147" y="7066"/>
                </a:lnTo>
                <a:lnTo>
                  <a:pt x="2168" y="7016"/>
                </a:lnTo>
                <a:lnTo>
                  <a:pt x="2191" y="6963"/>
                </a:lnTo>
                <a:lnTo>
                  <a:pt x="2213" y="6910"/>
                </a:lnTo>
                <a:lnTo>
                  <a:pt x="2236" y="6854"/>
                </a:lnTo>
                <a:lnTo>
                  <a:pt x="2243" y="6838"/>
                </a:lnTo>
                <a:lnTo>
                  <a:pt x="2251" y="6822"/>
                </a:lnTo>
                <a:lnTo>
                  <a:pt x="2258" y="6806"/>
                </a:lnTo>
                <a:lnTo>
                  <a:pt x="2266" y="6791"/>
                </a:lnTo>
                <a:lnTo>
                  <a:pt x="2275" y="6776"/>
                </a:lnTo>
                <a:lnTo>
                  <a:pt x="2284" y="6762"/>
                </a:lnTo>
                <a:lnTo>
                  <a:pt x="2293" y="6748"/>
                </a:lnTo>
                <a:lnTo>
                  <a:pt x="2303" y="6734"/>
                </a:lnTo>
                <a:lnTo>
                  <a:pt x="2312" y="6722"/>
                </a:lnTo>
                <a:lnTo>
                  <a:pt x="2322" y="6709"/>
                </a:lnTo>
                <a:lnTo>
                  <a:pt x="2333" y="6698"/>
                </a:lnTo>
                <a:lnTo>
                  <a:pt x="2344" y="6687"/>
                </a:lnTo>
                <a:lnTo>
                  <a:pt x="2355" y="6675"/>
                </a:lnTo>
                <a:lnTo>
                  <a:pt x="2366" y="6666"/>
                </a:lnTo>
                <a:lnTo>
                  <a:pt x="2379" y="6655"/>
                </a:lnTo>
                <a:lnTo>
                  <a:pt x="2390" y="6646"/>
                </a:lnTo>
                <a:lnTo>
                  <a:pt x="2403" y="6638"/>
                </a:lnTo>
                <a:lnTo>
                  <a:pt x="2415" y="6629"/>
                </a:lnTo>
                <a:lnTo>
                  <a:pt x="2428" y="6622"/>
                </a:lnTo>
                <a:lnTo>
                  <a:pt x="2441" y="6615"/>
                </a:lnTo>
                <a:lnTo>
                  <a:pt x="2454" y="6607"/>
                </a:lnTo>
                <a:lnTo>
                  <a:pt x="2467" y="6602"/>
                </a:lnTo>
                <a:lnTo>
                  <a:pt x="2482" y="6596"/>
                </a:lnTo>
                <a:lnTo>
                  <a:pt x="2495" y="6591"/>
                </a:lnTo>
                <a:lnTo>
                  <a:pt x="2510" y="6586"/>
                </a:lnTo>
                <a:lnTo>
                  <a:pt x="2524" y="6583"/>
                </a:lnTo>
                <a:lnTo>
                  <a:pt x="2539" y="6580"/>
                </a:lnTo>
                <a:lnTo>
                  <a:pt x="2554" y="6577"/>
                </a:lnTo>
                <a:lnTo>
                  <a:pt x="2568" y="6575"/>
                </a:lnTo>
                <a:lnTo>
                  <a:pt x="2584" y="6574"/>
                </a:lnTo>
                <a:lnTo>
                  <a:pt x="2599" y="6573"/>
                </a:lnTo>
                <a:lnTo>
                  <a:pt x="2615" y="6572"/>
                </a:lnTo>
                <a:lnTo>
                  <a:pt x="2631" y="6573"/>
                </a:lnTo>
                <a:lnTo>
                  <a:pt x="2647" y="6574"/>
                </a:lnTo>
                <a:lnTo>
                  <a:pt x="2663" y="6575"/>
                </a:lnTo>
                <a:lnTo>
                  <a:pt x="2680" y="6577"/>
                </a:lnTo>
                <a:lnTo>
                  <a:pt x="2695" y="6580"/>
                </a:lnTo>
                <a:lnTo>
                  <a:pt x="2712" y="6583"/>
                </a:lnTo>
                <a:lnTo>
                  <a:pt x="2728" y="6587"/>
                </a:lnTo>
                <a:lnTo>
                  <a:pt x="2744" y="6592"/>
                </a:lnTo>
                <a:lnTo>
                  <a:pt x="2761" y="6597"/>
                </a:lnTo>
                <a:lnTo>
                  <a:pt x="2776" y="6603"/>
                </a:lnTo>
                <a:lnTo>
                  <a:pt x="2793" y="6609"/>
                </a:lnTo>
                <a:lnTo>
                  <a:pt x="2809" y="6616"/>
                </a:lnTo>
                <a:lnTo>
                  <a:pt x="2842" y="6631"/>
                </a:lnTo>
                <a:lnTo>
                  <a:pt x="2874" y="6649"/>
                </a:lnTo>
                <a:lnTo>
                  <a:pt x="2907" y="6669"/>
                </a:lnTo>
                <a:lnTo>
                  <a:pt x="2939" y="6692"/>
                </a:lnTo>
                <a:lnTo>
                  <a:pt x="2970" y="6716"/>
                </a:lnTo>
                <a:lnTo>
                  <a:pt x="3001" y="6743"/>
                </a:lnTo>
                <a:lnTo>
                  <a:pt x="3033" y="6771"/>
                </a:lnTo>
                <a:lnTo>
                  <a:pt x="3064" y="6802"/>
                </a:lnTo>
                <a:lnTo>
                  <a:pt x="3094" y="6836"/>
                </a:lnTo>
                <a:lnTo>
                  <a:pt x="3124" y="6870"/>
                </a:lnTo>
                <a:lnTo>
                  <a:pt x="3190" y="6951"/>
                </a:lnTo>
                <a:lnTo>
                  <a:pt x="3254" y="7034"/>
                </a:lnTo>
                <a:lnTo>
                  <a:pt x="3320" y="7116"/>
                </a:lnTo>
                <a:lnTo>
                  <a:pt x="3384" y="7198"/>
                </a:lnTo>
                <a:lnTo>
                  <a:pt x="3447" y="7283"/>
                </a:lnTo>
                <a:lnTo>
                  <a:pt x="3510" y="7367"/>
                </a:lnTo>
                <a:lnTo>
                  <a:pt x="3572" y="7452"/>
                </a:lnTo>
                <a:lnTo>
                  <a:pt x="3634" y="7537"/>
                </a:lnTo>
                <a:lnTo>
                  <a:pt x="3695" y="7623"/>
                </a:lnTo>
                <a:lnTo>
                  <a:pt x="3754" y="7709"/>
                </a:lnTo>
                <a:lnTo>
                  <a:pt x="3815" y="7797"/>
                </a:lnTo>
                <a:lnTo>
                  <a:pt x="3873" y="7885"/>
                </a:lnTo>
                <a:lnTo>
                  <a:pt x="3931" y="7972"/>
                </a:lnTo>
                <a:lnTo>
                  <a:pt x="3989" y="8061"/>
                </a:lnTo>
                <a:lnTo>
                  <a:pt x="4045" y="8149"/>
                </a:lnTo>
                <a:lnTo>
                  <a:pt x="4101" y="8239"/>
                </a:lnTo>
                <a:lnTo>
                  <a:pt x="4188" y="8185"/>
                </a:lnTo>
                <a:lnTo>
                  <a:pt x="4275" y="8130"/>
                </a:lnTo>
                <a:lnTo>
                  <a:pt x="4361" y="8073"/>
                </a:lnTo>
                <a:lnTo>
                  <a:pt x="4447" y="8016"/>
                </a:lnTo>
                <a:lnTo>
                  <a:pt x="4532" y="7959"/>
                </a:lnTo>
                <a:lnTo>
                  <a:pt x="4618" y="7900"/>
                </a:lnTo>
                <a:lnTo>
                  <a:pt x="4702" y="7841"/>
                </a:lnTo>
                <a:lnTo>
                  <a:pt x="4786" y="7780"/>
                </a:lnTo>
                <a:lnTo>
                  <a:pt x="4871" y="7720"/>
                </a:lnTo>
                <a:lnTo>
                  <a:pt x="4954" y="7658"/>
                </a:lnTo>
                <a:lnTo>
                  <a:pt x="5037" y="7597"/>
                </a:lnTo>
                <a:lnTo>
                  <a:pt x="5120" y="7534"/>
                </a:lnTo>
                <a:lnTo>
                  <a:pt x="5202" y="7471"/>
                </a:lnTo>
                <a:lnTo>
                  <a:pt x="5283" y="7407"/>
                </a:lnTo>
                <a:lnTo>
                  <a:pt x="5363" y="7342"/>
                </a:lnTo>
                <a:lnTo>
                  <a:pt x="5444" y="7277"/>
                </a:lnTo>
                <a:lnTo>
                  <a:pt x="5475" y="7251"/>
                </a:lnTo>
                <a:lnTo>
                  <a:pt x="5504" y="7223"/>
                </a:lnTo>
                <a:lnTo>
                  <a:pt x="5531" y="7196"/>
                </a:lnTo>
                <a:lnTo>
                  <a:pt x="5556" y="7169"/>
                </a:lnTo>
                <a:lnTo>
                  <a:pt x="5579" y="7141"/>
                </a:lnTo>
                <a:lnTo>
                  <a:pt x="5600" y="7114"/>
                </a:lnTo>
                <a:lnTo>
                  <a:pt x="5618" y="7086"/>
                </a:lnTo>
                <a:lnTo>
                  <a:pt x="5635" y="7059"/>
                </a:lnTo>
                <a:lnTo>
                  <a:pt x="5650" y="7031"/>
                </a:lnTo>
                <a:lnTo>
                  <a:pt x="5662" y="7003"/>
                </a:lnTo>
                <a:lnTo>
                  <a:pt x="5667" y="6990"/>
                </a:lnTo>
                <a:lnTo>
                  <a:pt x="5672" y="6976"/>
                </a:lnTo>
                <a:lnTo>
                  <a:pt x="5676" y="6963"/>
                </a:lnTo>
                <a:lnTo>
                  <a:pt x="5679" y="6949"/>
                </a:lnTo>
                <a:lnTo>
                  <a:pt x="5682" y="6937"/>
                </a:lnTo>
                <a:lnTo>
                  <a:pt x="5684" y="6923"/>
                </a:lnTo>
                <a:lnTo>
                  <a:pt x="5686" y="6911"/>
                </a:lnTo>
                <a:lnTo>
                  <a:pt x="5687" y="6898"/>
                </a:lnTo>
                <a:lnTo>
                  <a:pt x="5687" y="6885"/>
                </a:lnTo>
                <a:lnTo>
                  <a:pt x="5687" y="6872"/>
                </a:lnTo>
                <a:lnTo>
                  <a:pt x="5686" y="6860"/>
                </a:lnTo>
                <a:lnTo>
                  <a:pt x="5685" y="6848"/>
                </a:lnTo>
                <a:lnTo>
                  <a:pt x="5681" y="6827"/>
                </a:lnTo>
                <a:lnTo>
                  <a:pt x="5675" y="6809"/>
                </a:lnTo>
                <a:lnTo>
                  <a:pt x="5668" y="6790"/>
                </a:lnTo>
                <a:lnTo>
                  <a:pt x="5659" y="6773"/>
                </a:lnTo>
                <a:lnTo>
                  <a:pt x="5650" y="6757"/>
                </a:lnTo>
                <a:lnTo>
                  <a:pt x="5638" y="6743"/>
                </a:lnTo>
                <a:lnTo>
                  <a:pt x="5627" y="6728"/>
                </a:lnTo>
                <a:lnTo>
                  <a:pt x="5614" y="6716"/>
                </a:lnTo>
                <a:lnTo>
                  <a:pt x="5601" y="6704"/>
                </a:lnTo>
                <a:lnTo>
                  <a:pt x="5586" y="6693"/>
                </a:lnTo>
                <a:lnTo>
                  <a:pt x="5573" y="6682"/>
                </a:lnTo>
                <a:lnTo>
                  <a:pt x="5558" y="6674"/>
                </a:lnTo>
                <a:lnTo>
                  <a:pt x="5542" y="6666"/>
                </a:lnTo>
                <a:lnTo>
                  <a:pt x="5528" y="6657"/>
                </a:lnTo>
                <a:lnTo>
                  <a:pt x="5513" y="6651"/>
                </a:lnTo>
                <a:lnTo>
                  <a:pt x="5499" y="6645"/>
                </a:lnTo>
                <a:lnTo>
                  <a:pt x="5444" y="6622"/>
                </a:lnTo>
                <a:lnTo>
                  <a:pt x="5391" y="6599"/>
                </a:lnTo>
                <a:lnTo>
                  <a:pt x="5339" y="6577"/>
                </a:lnTo>
                <a:lnTo>
                  <a:pt x="5288" y="6556"/>
                </a:lnTo>
                <a:lnTo>
                  <a:pt x="5240" y="6535"/>
                </a:lnTo>
                <a:lnTo>
                  <a:pt x="5194" y="6514"/>
                </a:lnTo>
                <a:lnTo>
                  <a:pt x="5149" y="6496"/>
                </a:lnTo>
                <a:lnTo>
                  <a:pt x="5107" y="6477"/>
                </a:lnTo>
                <a:lnTo>
                  <a:pt x="5080" y="6465"/>
                </a:lnTo>
                <a:lnTo>
                  <a:pt x="5054" y="6454"/>
                </a:lnTo>
                <a:lnTo>
                  <a:pt x="5029" y="6443"/>
                </a:lnTo>
                <a:lnTo>
                  <a:pt x="5005" y="6433"/>
                </a:lnTo>
                <a:lnTo>
                  <a:pt x="4983" y="6423"/>
                </a:lnTo>
                <a:lnTo>
                  <a:pt x="4962" y="6414"/>
                </a:lnTo>
                <a:lnTo>
                  <a:pt x="4943" y="6406"/>
                </a:lnTo>
                <a:lnTo>
                  <a:pt x="4924" y="6399"/>
                </a:lnTo>
                <a:lnTo>
                  <a:pt x="4884" y="6380"/>
                </a:lnTo>
                <a:lnTo>
                  <a:pt x="4846" y="6360"/>
                </a:lnTo>
                <a:lnTo>
                  <a:pt x="4809" y="6337"/>
                </a:lnTo>
                <a:lnTo>
                  <a:pt x="4774" y="6312"/>
                </a:lnTo>
                <a:lnTo>
                  <a:pt x="4741" y="6286"/>
                </a:lnTo>
                <a:lnTo>
                  <a:pt x="4709" y="6257"/>
                </a:lnTo>
                <a:lnTo>
                  <a:pt x="4679" y="6226"/>
                </a:lnTo>
                <a:lnTo>
                  <a:pt x="4651" y="6193"/>
                </a:lnTo>
                <a:lnTo>
                  <a:pt x="4624" y="6158"/>
                </a:lnTo>
                <a:lnTo>
                  <a:pt x="4600" y="6122"/>
                </a:lnTo>
                <a:lnTo>
                  <a:pt x="4577" y="6084"/>
                </a:lnTo>
                <a:lnTo>
                  <a:pt x="4555" y="6044"/>
                </a:lnTo>
                <a:lnTo>
                  <a:pt x="4536" y="6004"/>
                </a:lnTo>
                <a:lnTo>
                  <a:pt x="4519" y="5962"/>
                </a:lnTo>
                <a:lnTo>
                  <a:pt x="4503" y="5918"/>
                </a:lnTo>
                <a:lnTo>
                  <a:pt x="4490" y="5873"/>
                </a:lnTo>
                <a:lnTo>
                  <a:pt x="4478" y="5827"/>
                </a:lnTo>
                <a:lnTo>
                  <a:pt x="4468" y="5780"/>
                </a:lnTo>
                <a:lnTo>
                  <a:pt x="4460" y="5733"/>
                </a:lnTo>
                <a:lnTo>
                  <a:pt x="4454" y="5685"/>
                </a:lnTo>
                <a:lnTo>
                  <a:pt x="4451" y="5635"/>
                </a:lnTo>
                <a:lnTo>
                  <a:pt x="4449" y="5584"/>
                </a:lnTo>
                <a:lnTo>
                  <a:pt x="4450" y="5534"/>
                </a:lnTo>
                <a:lnTo>
                  <a:pt x="4452" y="5483"/>
                </a:lnTo>
                <a:lnTo>
                  <a:pt x="4457" y="5431"/>
                </a:lnTo>
                <a:lnTo>
                  <a:pt x="4464" y="5379"/>
                </a:lnTo>
                <a:lnTo>
                  <a:pt x="4473" y="5327"/>
                </a:lnTo>
                <a:lnTo>
                  <a:pt x="4484" y="5275"/>
                </a:lnTo>
                <a:lnTo>
                  <a:pt x="4497" y="5223"/>
                </a:lnTo>
                <a:lnTo>
                  <a:pt x="4512" y="5169"/>
                </a:lnTo>
                <a:lnTo>
                  <a:pt x="4531" y="5117"/>
                </a:lnTo>
                <a:lnTo>
                  <a:pt x="4551" y="5065"/>
                </a:lnTo>
                <a:lnTo>
                  <a:pt x="4569" y="5025"/>
                </a:lnTo>
                <a:lnTo>
                  <a:pt x="4587" y="4984"/>
                </a:lnTo>
                <a:lnTo>
                  <a:pt x="4607" y="4945"/>
                </a:lnTo>
                <a:lnTo>
                  <a:pt x="4628" y="4907"/>
                </a:lnTo>
                <a:lnTo>
                  <a:pt x="4650" y="4870"/>
                </a:lnTo>
                <a:lnTo>
                  <a:pt x="4673" y="4834"/>
                </a:lnTo>
                <a:lnTo>
                  <a:pt x="4696" y="4798"/>
                </a:lnTo>
                <a:lnTo>
                  <a:pt x="4721" y="4765"/>
                </a:lnTo>
                <a:lnTo>
                  <a:pt x="4746" y="4732"/>
                </a:lnTo>
                <a:lnTo>
                  <a:pt x="4773" y="4699"/>
                </a:lnTo>
                <a:lnTo>
                  <a:pt x="4800" y="4669"/>
                </a:lnTo>
                <a:lnTo>
                  <a:pt x="4828" y="4639"/>
                </a:lnTo>
                <a:lnTo>
                  <a:pt x="4856" y="4611"/>
                </a:lnTo>
                <a:lnTo>
                  <a:pt x="4885" y="4584"/>
                </a:lnTo>
                <a:lnTo>
                  <a:pt x="4915" y="4557"/>
                </a:lnTo>
                <a:lnTo>
                  <a:pt x="4946" y="4532"/>
                </a:lnTo>
                <a:lnTo>
                  <a:pt x="4977" y="4508"/>
                </a:lnTo>
                <a:lnTo>
                  <a:pt x="5009" y="4487"/>
                </a:lnTo>
                <a:lnTo>
                  <a:pt x="5041" y="4466"/>
                </a:lnTo>
                <a:lnTo>
                  <a:pt x="5074" y="4446"/>
                </a:lnTo>
                <a:lnTo>
                  <a:pt x="5107" y="4428"/>
                </a:lnTo>
                <a:lnTo>
                  <a:pt x="5140" y="4412"/>
                </a:lnTo>
                <a:lnTo>
                  <a:pt x="5175" y="4396"/>
                </a:lnTo>
                <a:lnTo>
                  <a:pt x="5209" y="4382"/>
                </a:lnTo>
                <a:lnTo>
                  <a:pt x="5244" y="4370"/>
                </a:lnTo>
                <a:lnTo>
                  <a:pt x="5279" y="4359"/>
                </a:lnTo>
                <a:lnTo>
                  <a:pt x="5313" y="4350"/>
                </a:lnTo>
                <a:lnTo>
                  <a:pt x="5349" y="4343"/>
                </a:lnTo>
                <a:lnTo>
                  <a:pt x="5384" y="4337"/>
                </a:lnTo>
                <a:lnTo>
                  <a:pt x="5421" y="4333"/>
                </a:lnTo>
                <a:lnTo>
                  <a:pt x="5456" y="4330"/>
                </a:lnTo>
                <a:lnTo>
                  <a:pt x="5491" y="4329"/>
                </a:lnTo>
                <a:lnTo>
                  <a:pt x="5526" y="4330"/>
                </a:lnTo>
                <a:lnTo>
                  <a:pt x="5559" y="4332"/>
                </a:lnTo>
                <a:lnTo>
                  <a:pt x="5592" y="4336"/>
                </a:lnTo>
                <a:lnTo>
                  <a:pt x="5626" y="4343"/>
                </a:lnTo>
                <a:lnTo>
                  <a:pt x="5658" y="4349"/>
                </a:lnTo>
                <a:lnTo>
                  <a:pt x="5690" y="4358"/>
                </a:lnTo>
                <a:lnTo>
                  <a:pt x="5723" y="4369"/>
                </a:lnTo>
                <a:lnTo>
                  <a:pt x="5754" y="4380"/>
                </a:lnTo>
                <a:lnTo>
                  <a:pt x="5775" y="4390"/>
                </a:lnTo>
                <a:lnTo>
                  <a:pt x="5795" y="4401"/>
                </a:lnTo>
                <a:lnTo>
                  <a:pt x="5818" y="4414"/>
                </a:lnTo>
                <a:lnTo>
                  <a:pt x="5841" y="4428"/>
                </a:lnTo>
                <a:lnTo>
                  <a:pt x="5864" y="4444"/>
                </a:lnTo>
                <a:lnTo>
                  <a:pt x="5888" y="4462"/>
                </a:lnTo>
                <a:lnTo>
                  <a:pt x="5913" y="4480"/>
                </a:lnTo>
                <a:lnTo>
                  <a:pt x="5938" y="4501"/>
                </a:lnTo>
                <a:lnTo>
                  <a:pt x="5963" y="4523"/>
                </a:lnTo>
                <a:lnTo>
                  <a:pt x="5989" y="4546"/>
                </a:lnTo>
                <a:lnTo>
                  <a:pt x="6015" y="4570"/>
                </a:lnTo>
                <a:lnTo>
                  <a:pt x="6041" y="4595"/>
                </a:lnTo>
                <a:lnTo>
                  <a:pt x="6095" y="4648"/>
                </a:lnTo>
                <a:lnTo>
                  <a:pt x="6150" y="4704"/>
                </a:lnTo>
                <a:lnTo>
                  <a:pt x="6204" y="4764"/>
                </a:lnTo>
                <a:lnTo>
                  <a:pt x="6258" y="4825"/>
                </a:lnTo>
                <a:lnTo>
                  <a:pt x="6311" y="4888"/>
                </a:lnTo>
                <a:lnTo>
                  <a:pt x="6364" y="4953"/>
                </a:lnTo>
                <a:lnTo>
                  <a:pt x="6415" y="5016"/>
                </a:lnTo>
                <a:lnTo>
                  <a:pt x="6465" y="5081"/>
                </a:lnTo>
                <a:lnTo>
                  <a:pt x="6513" y="5144"/>
                </a:lnTo>
                <a:lnTo>
                  <a:pt x="6558" y="520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1B3FDFE0-12FC-F941-94A4-B51EE4730B6E}"/>
              </a:ext>
            </a:extLst>
          </p:cNvPr>
          <p:cNvSpPr txBox="1"/>
          <p:nvPr/>
        </p:nvSpPr>
        <p:spPr>
          <a:xfrm>
            <a:off x="1339512" y="2849039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</p:txBody>
      </p:sp>
      <p:sp>
        <p:nvSpPr>
          <p:cNvPr id="15" name="TextBox 33">
            <a:extLst>
              <a:ext uri="{FF2B5EF4-FFF2-40B4-BE49-F238E27FC236}">
                <a16:creationId xmlns:a16="http://schemas.microsoft.com/office/drawing/2014/main" id="{AE68176F-3F3A-ED46-BA0D-E0828A1B64C7}"/>
              </a:ext>
            </a:extLst>
          </p:cNvPr>
          <p:cNvSpPr txBox="1"/>
          <p:nvPr/>
        </p:nvSpPr>
        <p:spPr>
          <a:xfrm>
            <a:off x="1339512" y="3210487"/>
            <a:ext cx="2437072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MX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perspiciatis unde omnis iste natus error voluptatem rem.</a:t>
            </a:r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35621B1D-2809-8D47-B384-1DEB1227CBEE}"/>
              </a:ext>
            </a:extLst>
          </p:cNvPr>
          <p:cNvSpPr txBox="1"/>
          <p:nvPr/>
        </p:nvSpPr>
        <p:spPr>
          <a:xfrm>
            <a:off x="1310657" y="212414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>
                <a:solidFill>
                  <a:schemeClr val="bg1"/>
                </a:solidFill>
                <a:latin typeface="Arial" panose="020B0604020202020204" pitchFamily="34" charset="0"/>
                <a:ea typeface="Roboto Bk" pitchFamily="2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7" name="TextBox 36">
            <a:extLst>
              <a:ext uri="{FF2B5EF4-FFF2-40B4-BE49-F238E27FC236}">
                <a16:creationId xmlns:a16="http://schemas.microsoft.com/office/drawing/2014/main" id="{C30F8AA3-243C-1945-8F9F-2CC419651A13}"/>
              </a:ext>
            </a:extLst>
          </p:cNvPr>
          <p:cNvSpPr txBox="1"/>
          <p:nvPr/>
        </p:nvSpPr>
        <p:spPr>
          <a:xfrm>
            <a:off x="1339512" y="5217589"/>
            <a:ext cx="2437072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MX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perspiciatis unde omnis iste natus error voluptatem rem.</a:t>
            </a:r>
          </a:p>
        </p:txBody>
      </p:sp>
      <p:sp>
        <p:nvSpPr>
          <p:cNvPr id="18" name="TextBox 37">
            <a:extLst>
              <a:ext uri="{FF2B5EF4-FFF2-40B4-BE49-F238E27FC236}">
                <a16:creationId xmlns:a16="http://schemas.microsoft.com/office/drawing/2014/main" id="{480AD32F-6593-F443-8E9D-BF023E08DAAA}"/>
              </a:ext>
            </a:extLst>
          </p:cNvPr>
          <p:cNvSpPr txBox="1"/>
          <p:nvPr/>
        </p:nvSpPr>
        <p:spPr>
          <a:xfrm>
            <a:off x="1310657" y="413125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>
                <a:solidFill>
                  <a:srgbClr val="1BA3E2"/>
                </a:solidFill>
                <a:latin typeface="Arial" panose="020B0604020202020204" pitchFamily="34" charset="0"/>
                <a:ea typeface="Roboto Bk" pitchFamily="2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9" name="TextBox 40">
            <a:extLst>
              <a:ext uri="{FF2B5EF4-FFF2-40B4-BE49-F238E27FC236}">
                <a16:creationId xmlns:a16="http://schemas.microsoft.com/office/drawing/2014/main" id="{BEA64B9C-8761-6942-BBCB-804AEB7C4920}"/>
              </a:ext>
            </a:extLst>
          </p:cNvPr>
          <p:cNvSpPr txBox="1"/>
          <p:nvPr/>
        </p:nvSpPr>
        <p:spPr>
          <a:xfrm>
            <a:off x="8539392" y="3210487"/>
            <a:ext cx="2434551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s-MX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perspiciatis unde omnis iste natus error voluptatem rem.</a:t>
            </a:r>
          </a:p>
        </p:txBody>
      </p:sp>
      <p:sp>
        <p:nvSpPr>
          <p:cNvPr id="20" name="TextBox 42">
            <a:extLst>
              <a:ext uri="{FF2B5EF4-FFF2-40B4-BE49-F238E27FC236}">
                <a16:creationId xmlns:a16="http://schemas.microsoft.com/office/drawing/2014/main" id="{CE20CA70-B136-E04B-83FA-C45978895025}"/>
              </a:ext>
            </a:extLst>
          </p:cNvPr>
          <p:cNvSpPr txBox="1"/>
          <p:nvPr/>
        </p:nvSpPr>
        <p:spPr>
          <a:xfrm>
            <a:off x="10218608" y="212414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4000" b="1">
                <a:solidFill>
                  <a:srgbClr val="1277C6"/>
                </a:solidFill>
                <a:latin typeface="Arial" panose="020B0604020202020204" pitchFamily="34" charset="0"/>
                <a:ea typeface="Roboto Bk" pitchFamily="2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1" name="TextBox 46">
            <a:extLst>
              <a:ext uri="{FF2B5EF4-FFF2-40B4-BE49-F238E27FC236}">
                <a16:creationId xmlns:a16="http://schemas.microsoft.com/office/drawing/2014/main" id="{67B3DA24-6735-9D48-BB7F-B15228C92955}"/>
              </a:ext>
            </a:extLst>
          </p:cNvPr>
          <p:cNvSpPr txBox="1"/>
          <p:nvPr/>
        </p:nvSpPr>
        <p:spPr>
          <a:xfrm>
            <a:off x="8539392" y="5217589"/>
            <a:ext cx="2434551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s-MX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perspiciatis unde omnis iste natus error voluptatem rem.</a:t>
            </a:r>
          </a:p>
        </p:txBody>
      </p:sp>
      <p:sp>
        <p:nvSpPr>
          <p:cNvPr id="22" name="TextBox 47">
            <a:extLst>
              <a:ext uri="{FF2B5EF4-FFF2-40B4-BE49-F238E27FC236}">
                <a16:creationId xmlns:a16="http://schemas.microsoft.com/office/drawing/2014/main" id="{FDD961BE-A1BF-5D49-8C97-F9F29F0F91B0}"/>
              </a:ext>
            </a:extLst>
          </p:cNvPr>
          <p:cNvSpPr txBox="1"/>
          <p:nvPr/>
        </p:nvSpPr>
        <p:spPr>
          <a:xfrm>
            <a:off x="10218608" y="413125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4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Bk" pitchFamily="2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99D4981D-15D9-934E-882D-D1BB9764A7A7}"/>
              </a:ext>
            </a:extLst>
          </p:cNvPr>
          <p:cNvSpPr txBox="1"/>
          <p:nvPr/>
        </p:nvSpPr>
        <p:spPr>
          <a:xfrm>
            <a:off x="1339512" y="4868339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id="{4427AF3D-659E-F847-9526-5E412CD3F165}"/>
              </a:ext>
            </a:extLst>
          </p:cNvPr>
          <p:cNvSpPr txBox="1"/>
          <p:nvPr/>
        </p:nvSpPr>
        <p:spPr>
          <a:xfrm>
            <a:off x="5010398" y="2728945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sp>
        <p:nvSpPr>
          <p:cNvPr id="25" name="TextBox 32">
            <a:extLst>
              <a:ext uri="{FF2B5EF4-FFF2-40B4-BE49-F238E27FC236}">
                <a16:creationId xmlns:a16="http://schemas.microsoft.com/office/drawing/2014/main" id="{FE4C251A-BDFC-CB45-946E-5D7A6B48F1DA}"/>
              </a:ext>
            </a:extLst>
          </p:cNvPr>
          <p:cNvSpPr txBox="1"/>
          <p:nvPr/>
        </p:nvSpPr>
        <p:spPr>
          <a:xfrm>
            <a:off x="6735039" y="3119731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sp>
        <p:nvSpPr>
          <p:cNvPr id="26" name="TextBox 32">
            <a:extLst>
              <a:ext uri="{FF2B5EF4-FFF2-40B4-BE49-F238E27FC236}">
                <a16:creationId xmlns:a16="http://schemas.microsoft.com/office/drawing/2014/main" id="{876BD1A8-D4E7-1F4E-9985-46F573A3B7C5}"/>
              </a:ext>
            </a:extLst>
          </p:cNvPr>
          <p:cNvSpPr txBox="1"/>
          <p:nvPr/>
        </p:nvSpPr>
        <p:spPr>
          <a:xfrm>
            <a:off x="6318899" y="4794593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sp>
        <p:nvSpPr>
          <p:cNvPr id="27" name="TextBox 32">
            <a:extLst>
              <a:ext uri="{FF2B5EF4-FFF2-40B4-BE49-F238E27FC236}">
                <a16:creationId xmlns:a16="http://schemas.microsoft.com/office/drawing/2014/main" id="{A6B5EF8B-BBDE-644D-9064-777C242A85FE}"/>
              </a:ext>
            </a:extLst>
          </p:cNvPr>
          <p:cNvSpPr txBox="1"/>
          <p:nvPr/>
        </p:nvSpPr>
        <p:spPr>
          <a:xfrm>
            <a:off x="4617408" y="4280301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sp>
        <p:nvSpPr>
          <p:cNvPr id="28" name="TextBox 32">
            <a:extLst>
              <a:ext uri="{FF2B5EF4-FFF2-40B4-BE49-F238E27FC236}">
                <a16:creationId xmlns:a16="http://schemas.microsoft.com/office/drawing/2014/main" id="{E950D31D-6848-6E47-B996-0E5B7A27DBDB}"/>
              </a:ext>
            </a:extLst>
          </p:cNvPr>
          <p:cNvSpPr txBox="1"/>
          <p:nvPr/>
        </p:nvSpPr>
        <p:spPr>
          <a:xfrm>
            <a:off x="9295916" y="2849039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</p:txBody>
      </p:sp>
      <p:sp>
        <p:nvSpPr>
          <p:cNvPr id="29" name="TextBox 32">
            <a:extLst>
              <a:ext uri="{FF2B5EF4-FFF2-40B4-BE49-F238E27FC236}">
                <a16:creationId xmlns:a16="http://schemas.microsoft.com/office/drawing/2014/main" id="{BC7994D9-3FF1-2242-A1C1-879BCD4B4286}"/>
              </a:ext>
            </a:extLst>
          </p:cNvPr>
          <p:cNvSpPr txBox="1"/>
          <p:nvPr/>
        </p:nvSpPr>
        <p:spPr>
          <a:xfrm>
            <a:off x="9295917" y="4868339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</p:txBody>
      </p:sp>
    </p:spTree>
    <p:extLst>
      <p:ext uri="{BB962C8B-B14F-4D97-AF65-F5344CB8AC3E}">
        <p14:creationId xmlns:p14="http://schemas.microsoft.com/office/powerpoint/2010/main" val="70084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4A1C07C2-C245-2549-9FA1-D4D12E49616B}"/>
              </a:ext>
            </a:extLst>
          </p:cNvPr>
          <p:cNvSpPr/>
          <p:nvPr/>
        </p:nvSpPr>
        <p:spPr>
          <a:xfrm>
            <a:off x="0" y="4130030"/>
            <a:ext cx="12192000" cy="17497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1BA3E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60009" y="3287437"/>
            <a:ext cx="666307" cy="2592333"/>
          </a:xfrm>
          <a:prstGeom prst="rect">
            <a:avLst/>
          </a:prstGeom>
          <a:solidFill>
            <a:srgbClr val="1BA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angle 5"/>
          <p:cNvSpPr/>
          <p:nvPr/>
        </p:nvSpPr>
        <p:spPr>
          <a:xfrm>
            <a:off x="5814931" y="2490481"/>
            <a:ext cx="666307" cy="3389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angle 7"/>
          <p:cNvSpPr/>
          <p:nvPr/>
        </p:nvSpPr>
        <p:spPr>
          <a:xfrm>
            <a:off x="7059373" y="3587929"/>
            <a:ext cx="663776" cy="2291841"/>
          </a:xfrm>
          <a:prstGeom prst="rect">
            <a:avLst/>
          </a:prstGeom>
          <a:solidFill>
            <a:srgbClr val="127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angle 8"/>
          <p:cNvSpPr/>
          <p:nvPr/>
        </p:nvSpPr>
        <p:spPr>
          <a:xfrm>
            <a:off x="8286365" y="3497693"/>
            <a:ext cx="654436" cy="2382077"/>
          </a:xfrm>
          <a:prstGeom prst="rect">
            <a:avLst/>
          </a:prstGeom>
          <a:solidFill>
            <a:srgbClr val="1BA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Speech Bubble: Rectangle 35"/>
          <p:cNvSpPr/>
          <p:nvPr/>
        </p:nvSpPr>
        <p:spPr>
          <a:xfrm>
            <a:off x="4556649" y="3287437"/>
            <a:ext cx="673028" cy="404684"/>
          </a:xfrm>
          <a:prstGeom prst="wedgeRectCallout">
            <a:avLst>
              <a:gd name="adj1" fmla="val -21940"/>
              <a:gd name="adj2" fmla="val 7397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Speech Bubble: Rectangle 36"/>
          <p:cNvSpPr/>
          <p:nvPr/>
        </p:nvSpPr>
        <p:spPr>
          <a:xfrm>
            <a:off x="5816837" y="2463470"/>
            <a:ext cx="666307" cy="404684"/>
          </a:xfrm>
          <a:prstGeom prst="wedgeRectCallout">
            <a:avLst>
              <a:gd name="adj1" fmla="val -21940"/>
              <a:gd name="adj2" fmla="val 7397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9" name="Speech Bubble: Rectangle 38"/>
          <p:cNvSpPr/>
          <p:nvPr/>
        </p:nvSpPr>
        <p:spPr>
          <a:xfrm>
            <a:off x="7060202" y="3564675"/>
            <a:ext cx="666307" cy="404684"/>
          </a:xfrm>
          <a:prstGeom prst="wedgeRectCallout">
            <a:avLst>
              <a:gd name="adj1" fmla="val -21940"/>
              <a:gd name="adj2" fmla="val 7397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</a:t>
            </a:r>
          </a:p>
        </p:txBody>
      </p:sp>
      <p:sp>
        <p:nvSpPr>
          <p:cNvPr id="40" name="Speech Bubble: Rectangle 39"/>
          <p:cNvSpPr/>
          <p:nvPr/>
        </p:nvSpPr>
        <p:spPr>
          <a:xfrm>
            <a:off x="8274493" y="3445946"/>
            <a:ext cx="666307" cy="404684"/>
          </a:xfrm>
          <a:prstGeom prst="wedgeRectCallout">
            <a:avLst>
              <a:gd name="adj1" fmla="val -21940"/>
              <a:gd name="adj2" fmla="val 7397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B20FC2C-3FC9-E846-818A-F1B88EBB5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6712" y="171450"/>
            <a:ext cx="747487" cy="365125"/>
          </a:xfrm>
        </p:spPr>
        <p:txBody>
          <a:bodyPr/>
          <a:lstStyle/>
          <a:p>
            <a:fld id="{FA36A776-E82A-DB4C-BEC6-9E86C7D9FDA4}" type="slidenum">
              <a:rPr lang="es-MX" smtClean="0"/>
              <a:pPr/>
              <a:t>28</a:t>
            </a:fld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B25DE1B2-A98B-7745-8E16-F71837E85455}"/>
              </a:ext>
            </a:extLst>
          </p:cNvPr>
          <p:cNvSpPr txBox="1">
            <a:spLocks/>
          </p:cNvSpPr>
          <p:nvPr/>
        </p:nvSpPr>
        <p:spPr>
          <a:xfrm>
            <a:off x="0" y="397512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F34FD9BF-6917-B846-86F1-0CAE4F2594B2}"/>
              </a:ext>
            </a:extLst>
          </p:cNvPr>
          <p:cNvSpPr txBox="1">
            <a:spLocks/>
          </p:cNvSpPr>
          <p:nvPr/>
        </p:nvSpPr>
        <p:spPr>
          <a:xfrm>
            <a:off x="0" y="772027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E48592E6-CEDC-0F4A-B67A-3CA5E08AB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7699" y="1398884"/>
            <a:ext cx="736600" cy="165100"/>
          </a:xfrm>
          <a:prstGeom prst="rect">
            <a:avLst/>
          </a:prstGeom>
        </p:spPr>
      </p:pic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7495716A-5D37-D14F-A7EB-053304D343A7}"/>
              </a:ext>
            </a:extLst>
          </p:cNvPr>
          <p:cNvSpPr txBox="1">
            <a:spLocks/>
          </p:cNvSpPr>
          <p:nvPr/>
        </p:nvSpPr>
        <p:spPr>
          <a:xfrm>
            <a:off x="925285" y="1733569"/>
            <a:ext cx="10341428" cy="737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None/>
              <a:defRPr/>
            </a:pPr>
            <a:r>
              <a:rPr lang="es-MX"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wisi enim </a:t>
            </a:r>
            <a:r>
              <a:rPr lang="es-MX"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minim veniam, quis nostrud exerci tation ullamcorper nibh euismod tincidunt ut laoreet dolore magna aliquam erat volutpat. Ut wisi enim ad minim veniam, quis nostrud exerci.</a:t>
            </a:r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4A963361-7957-9C49-A86A-666275B11DCB}"/>
              </a:ext>
            </a:extLst>
          </p:cNvPr>
          <p:cNvSpPr/>
          <p:nvPr/>
        </p:nvSpPr>
        <p:spPr>
          <a:xfrm>
            <a:off x="3320665" y="3725346"/>
            <a:ext cx="650730" cy="2154424"/>
          </a:xfrm>
          <a:prstGeom prst="rect">
            <a:avLst/>
          </a:prstGeom>
          <a:solidFill>
            <a:srgbClr val="1277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Speech Bubble: Rectangle 39">
            <a:extLst>
              <a:ext uri="{FF2B5EF4-FFF2-40B4-BE49-F238E27FC236}">
                <a16:creationId xmlns:a16="http://schemas.microsoft.com/office/drawing/2014/main" id="{DD6A7A6D-EF31-2B48-AC66-4276E25DF1F2}"/>
              </a:ext>
            </a:extLst>
          </p:cNvPr>
          <p:cNvSpPr/>
          <p:nvPr/>
        </p:nvSpPr>
        <p:spPr>
          <a:xfrm>
            <a:off x="3308793" y="3712646"/>
            <a:ext cx="666307" cy="404684"/>
          </a:xfrm>
          <a:prstGeom prst="wedgeRectCallout">
            <a:avLst>
              <a:gd name="adj1" fmla="val -21940"/>
              <a:gd name="adj2" fmla="val 7397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3,3</a:t>
            </a:r>
          </a:p>
        </p:txBody>
      </p:sp>
      <p:sp>
        <p:nvSpPr>
          <p:cNvPr id="41" name="TextBox 13">
            <a:extLst>
              <a:ext uri="{FF2B5EF4-FFF2-40B4-BE49-F238E27FC236}">
                <a16:creationId xmlns:a16="http://schemas.microsoft.com/office/drawing/2014/main" id="{6D25FE11-9E33-3147-B032-2D5408F3EA0D}"/>
              </a:ext>
            </a:extLst>
          </p:cNvPr>
          <p:cNvSpPr txBox="1"/>
          <p:nvPr/>
        </p:nvSpPr>
        <p:spPr>
          <a:xfrm>
            <a:off x="3178367" y="6022844"/>
            <a:ext cx="909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 algn="ctr"/>
            <a:r>
              <a:rPr lang="es-MX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sp>
        <p:nvSpPr>
          <p:cNvPr id="43" name="TextBox 13">
            <a:extLst>
              <a:ext uri="{FF2B5EF4-FFF2-40B4-BE49-F238E27FC236}">
                <a16:creationId xmlns:a16="http://schemas.microsoft.com/office/drawing/2014/main" id="{5A4F47A2-C379-0C46-A478-AA8517677A69}"/>
              </a:ext>
            </a:extLst>
          </p:cNvPr>
          <p:cNvSpPr txBox="1"/>
          <p:nvPr/>
        </p:nvSpPr>
        <p:spPr>
          <a:xfrm>
            <a:off x="4435667" y="6022844"/>
            <a:ext cx="909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 algn="ctr"/>
            <a:r>
              <a:rPr lang="es-MX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7B7FD2CA-058C-F947-8205-A38E6F4ECC46}"/>
              </a:ext>
            </a:extLst>
          </p:cNvPr>
          <p:cNvSpPr txBox="1"/>
          <p:nvPr/>
        </p:nvSpPr>
        <p:spPr>
          <a:xfrm>
            <a:off x="5705667" y="6022844"/>
            <a:ext cx="909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 algn="ctr"/>
            <a:r>
              <a:rPr lang="es-MX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sp>
        <p:nvSpPr>
          <p:cNvPr id="45" name="TextBox 13">
            <a:extLst>
              <a:ext uri="{FF2B5EF4-FFF2-40B4-BE49-F238E27FC236}">
                <a16:creationId xmlns:a16="http://schemas.microsoft.com/office/drawing/2014/main" id="{023EE3A5-B255-4944-ABE6-E84E376B683F}"/>
              </a:ext>
            </a:extLst>
          </p:cNvPr>
          <p:cNvSpPr txBox="1"/>
          <p:nvPr/>
        </p:nvSpPr>
        <p:spPr>
          <a:xfrm>
            <a:off x="6937567" y="6022844"/>
            <a:ext cx="909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 algn="ctr"/>
            <a:r>
              <a:rPr lang="es-MX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  <p:sp>
        <p:nvSpPr>
          <p:cNvPr id="46" name="TextBox 13">
            <a:extLst>
              <a:ext uri="{FF2B5EF4-FFF2-40B4-BE49-F238E27FC236}">
                <a16:creationId xmlns:a16="http://schemas.microsoft.com/office/drawing/2014/main" id="{89891418-B7B2-E64A-9D30-5A64662D2C56}"/>
              </a:ext>
            </a:extLst>
          </p:cNvPr>
          <p:cNvSpPr txBox="1"/>
          <p:nvPr/>
        </p:nvSpPr>
        <p:spPr>
          <a:xfrm>
            <a:off x="8144067" y="6022844"/>
            <a:ext cx="909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 algn="ctr"/>
            <a:r>
              <a:rPr lang="es-MX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255126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6139" y="3123370"/>
            <a:ext cx="2196642" cy="2196632"/>
            <a:chOff x="1066139" y="2975429"/>
            <a:chExt cx="2196642" cy="2196632"/>
          </a:xfrm>
        </p:grpSpPr>
        <p:sp>
          <p:nvSpPr>
            <p:cNvPr id="30" name="Donut 50"/>
            <p:cNvSpPr/>
            <p:nvPr/>
          </p:nvSpPr>
          <p:spPr>
            <a:xfrm flipH="1">
              <a:off x="1066142" y="2975429"/>
              <a:ext cx="2196639" cy="2196632"/>
            </a:xfrm>
            <a:prstGeom prst="donut">
              <a:avLst>
                <a:gd name="adj" fmla="val 9354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63500" algn="c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Block Arc 30"/>
            <p:cNvSpPr/>
            <p:nvPr/>
          </p:nvSpPr>
          <p:spPr>
            <a:xfrm rot="5400000" flipH="1">
              <a:off x="1066143" y="2975425"/>
              <a:ext cx="2196632" cy="2196639"/>
            </a:xfrm>
            <a:prstGeom prst="blockArc">
              <a:avLst>
                <a:gd name="adj1" fmla="val 83211"/>
                <a:gd name="adj2" fmla="val 5844589"/>
                <a:gd name="adj3" fmla="val 5736"/>
              </a:avLst>
            </a:prstGeom>
            <a:solidFill>
              <a:srgbClr val="1BA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780388" y="3803073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50 %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687168" y="3123370"/>
            <a:ext cx="2196638" cy="2196632"/>
            <a:chOff x="3687168" y="2975429"/>
            <a:chExt cx="2196638" cy="2196632"/>
          </a:xfrm>
        </p:grpSpPr>
        <p:sp>
          <p:nvSpPr>
            <p:cNvPr id="35" name="Donut 50"/>
            <p:cNvSpPr/>
            <p:nvPr/>
          </p:nvSpPr>
          <p:spPr>
            <a:xfrm flipH="1">
              <a:off x="3687168" y="2975429"/>
              <a:ext cx="2196638" cy="2196632"/>
            </a:xfrm>
            <a:prstGeom prst="donut">
              <a:avLst>
                <a:gd name="adj" fmla="val 9354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63500" algn="c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Block Arc 35"/>
            <p:cNvSpPr/>
            <p:nvPr/>
          </p:nvSpPr>
          <p:spPr>
            <a:xfrm rot="5400000" flipH="1">
              <a:off x="3687171" y="2975426"/>
              <a:ext cx="2196632" cy="2196638"/>
            </a:xfrm>
            <a:prstGeom prst="blockArc">
              <a:avLst>
                <a:gd name="adj1" fmla="val 19836787"/>
                <a:gd name="adj2" fmla="val 5630232"/>
                <a:gd name="adj3" fmla="val 5169"/>
              </a:avLst>
            </a:prstGeom>
            <a:solidFill>
              <a:srgbClr val="1277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439512" y="3803073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08194" y="3123370"/>
            <a:ext cx="2196638" cy="2196632"/>
            <a:chOff x="6308194" y="2975429"/>
            <a:chExt cx="2196638" cy="2196632"/>
          </a:xfrm>
        </p:grpSpPr>
        <p:sp>
          <p:nvSpPr>
            <p:cNvPr id="40" name="Donut 50"/>
            <p:cNvSpPr/>
            <p:nvPr/>
          </p:nvSpPr>
          <p:spPr>
            <a:xfrm flipH="1">
              <a:off x="6308194" y="2975429"/>
              <a:ext cx="2196638" cy="2196632"/>
            </a:xfrm>
            <a:prstGeom prst="donut">
              <a:avLst>
                <a:gd name="adj" fmla="val 9354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63500" algn="c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Block Arc 40"/>
            <p:cNvSpPr/>
            <p:nvPr/>
          </p:nvSpPr>
          <p:spPr>
            <a:xfrm rot="5400000" flipH="1">
              <a:off x="6308197" y="2975426"/>
              <a:ext cx="2196632" cy="2196638"/>
            </a:xfrm>
            <a:prstGeom prst="blockArc">
              <a:avLst>
                <a:gd name="adj1" fmla="val 19496452"/>
                <a:gd name="adj2" fmla="val 5747590"/>
                <a:gd name="adj3" fmla="val 504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073235" y="3803073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70 %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929221" y="3123370"/>
            <a:ext cx="2196638" cy="2196632"/>
            <a:chOff x="8929221" y="2975429"/>
            <a:chExt cx="2196638" cy="2196632"/>
          </a:xfrm>
        </p:grpSpPr>
        <p:sp>
          <p:nvSpPr>
            <p:cNvPr id="45" name="Donut 50"/>
            <p:cNvSpPr/>
            <p:nvPr/>
          </p:nvSpPr>
          <p:spPr>
            <a:xfrm flipH="1">
              <a:off x="8929221" y="2975429"/>
              <a:ext cx="2196638" cy="2196632"/>
            </a:xfrm>
            <a:prstGeom prst="donut">
              <a:avLst>
                <a:gd name="adj" fmla="val 9354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63500" algn="c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Block Arc 45"/>
            <p:cNvSpPr/>
            <p:nvPr/>
          </p:nvSpPr>
          <p:spPr>
            <a:xfrm rot="5400000" flipH="1">
              <a:off x="8929224" y="2975426"/>
              <a:ext cx="2196632" cy="2196638"/>
            </a:xfrm>
            <a:prstGeom prst="blockArc">
              <a:avLst>
                <a:gd name="adj1" fmla="val 2087936"/>
                <a:gd name="adj2" fmla="val 6038505"/>
                <a:gd name="adj3" fmla="val 5507"/>
              </a:avLst>
            </a:prstGeom>
            <a:solidFill>
              <a:srgbClr val="033A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9643469" y="3803073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>
                <a:solidFill>
                  <a:srgbClr val="03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30 %</a:t>
            </a:r>
          </a:p>
        </p:txBody>
      </p:sp>
      <p:sp>
        <p:nvSpPr>
          <p:cNvPr id="47" name="Rectangle 46"/>
          <p:cNvSpPr/>
          <p:nvPr/>
        </p:nvSpPr>
        <p:spPr>
          <a:xfrm>
            <a:off x="0" y="4254720"/>
            <a:ext cx="12192000" cy="1887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TextBox 48"/>
          <p:cNvSpPr txBox="1"/>
          <p:nvPr/>
        </p:nvSpPr>
        <p:spPr>
          <a:xfrm>
            <a:off x="1689491" y="4602717"/>
            <a:ext cx="94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310518" y="4602717"/>
            <a:ext cx="94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931544" y="4602717"/>
            <a:ext cx="94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552571" y="4602717"/>
            <a:ext cx="94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>
                <a:solidFill>
                  <a:srgbClr val="03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F41BD530-6A52-934E-B470-119D54DC96FB}"/>
              </a:ext>
            </a:extLst>
          </p:cNvPr>
          <p:cNvSpPr txBox="1">
            <a:spLocks/>
          </p:cNvSpPr>
          <p:nvPr/>
        </p:nvSpPr>
        <p:spPr>
          <a:xfrm>
            <a:off x="0" y="397512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E1C81E02-541D-3F43-9A6E-466AA320CD2F}"/>
              </a:ext>
            </a:extLst>
          </p:cNvPr>
          <p:cNvSpPr txBox="1">
            <a:spLocks/>
          </p:cNvSpPr>
          <p:nvPr/>
        </p:nvSpPr>
        <p:spPr>
          <a:xfrm>
            <a:off x="0" y="772027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id="{3F4E50B8-9163-E543-A2EA-D7E0CC083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7699" y="1398884"/>
            <a:ext cx="736600" cy="165100"/>
          </a:xfrm>
          <a:prstGeom prst="rect">
            <a:avLst/>
          </a:prstGeom>
        </p:spPr>
      </p:pic>
      <p:sp>
        <p:nvSpPr>
          <p:cNvPr id="48" name="Rectangle 55">
            <a:extLst>
              <a:ext uri="{FF2B5EF4-FFF2-40B4-BE49-F238E27FC236}">
                <a16:creationId xmlns:a16="http://schemas.microsoft.com/office/drawing/2014/main" id="{AD720DD2-E7B1-E645-B0F4-F61DAB6E9639}"/>
              </a:ext>
            </a:extLst>
          </p:cNvPr>
          <p:cNvSpPr/>
          <p:nvPr/>
        </p:nvSpPr>
        <p:spPr>
          <a:xfrm>
            <a:off x="3764407" y="4972953"/>
            <a:ext cx="215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 nostrud exerci. exerci tation ullamcorper nibh euismod</a:t>
            </a:r>
          </a:p>
        </p:txBody>
      </p:sp>
      <p:sp>
        <p:nvSpPr>
          <p:cNvPr id="50" name="Rectangle 55">
            <a:extLst>
              <a:ext uri="{FF2B5EF4-FFF2-40B4-BE49-F238E27FC236}">
                <a16:creationId xmlns:a16="http://schemas.microsoft.com/office/drawing/2014/main" id="{4E7F48E6-FAAC-FB4A-965B-42DF54EE75B7}"/>
              </a:ext>
            </a:extLst>
          </p:cNvPr>
          <p:cNvSpPr/>
          <p:nvPr/>
        </p:nvSpPr>
        <p:spPr>
          <a:xfrm>
            <a:off x="6393307" y="4972953"/>
            <a:ext cx="215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 nostrud exerci. exerci tation ullamcorper nibh euismod</a:t>
            </a:r>
          </a:p>
        </p:txBody>
      </p:sp>
      <p:sp>
        <p:nvSpPr>
          <p:cNvPr id="52" name="Rectangle 55">
            <a:extLst>
              <a:ext uri="{FF2B5EF4-FFF2-40B4-BE49-F238E27FC236}">
                <a16:creationId xmlns:a16="http://schemas.microsoft.com/office/drawing/2014/main" id="{43C1D9DA-D29B-BB4F-A0AF-015CC8D6EBE7}"/>
              </a:ext>
            </a:extLst>
          </p:cNvPr>
          <p:cNvSpPr/>
          <p:nvPr/>
        </p:nvSpPr>
        <p:spPr>
          <a:xfrm>
            <a:off x="8920607" y="4972953"/>
            <a:ext cx="215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 nostrud exerci. exerci tation ullamcorper nibh euismod</a:t>
            </a:r>
          </a:p>
        </p:txBody>
      </p:sp>
      <p:sp>
        <p:nvSpPr>
          <p:cNvPr id="38" name="Marcador de número de diapositiva 1">
            <a:extLst>
              <a:ext uri="{FF2B5EF4-FFF2-40B4-BE49-F238E27FC236}">
                <a16:creationId xmlns:a16="http://schemas.microsoft.com/office/drawing/2014/main" id="{9901275D-1B72-A440-A6CD-90F4B3956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6712" y="171450"/>
            <a:ext cx="747487" cy="365125"/>
          </a:xfrm>
        </p:spPr>
        <p:txBody>
          <a:bodyPr/>
          <a:lstStyle/>
          <a:p>
            <a:fld id="{FA36A776-E82A-DB4C-BEC6-9E86C7D9FDA4}" type="slidenum">
              <a:rPr lang="es-MX" smtClean="0"/>
              <a:pPr/>
              <a:t>29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8D059C14-8F3E-5D43-B550-15DB216486AA}"/>
              </a:ext>
            </a:extLst>
          </p:cNvPr>
          <p:cNvSpPr txBox="1">
            <a:spLocks/>
          </p:cNvSpPr>
          <p:nvPr/>
        </p:nvSpPr>
        <p:spPr>
          <a:xfrm>
            <a:off x="925285" y="1894210"/>
            <a:ext cx="10341428" cy="737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None/>
              <a:defRPr/>
            </a:pPr>
            <a:r>
              <a:rPr lang="es-MX"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wisi enim </a:t>
            </a:r>
            <a:r>
              <a:rPr lang="es-MX"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minim veniam, quis nostrud exerci tation ullamcorper nibh euismod tincidunt ut laoreet dolore magna aliquam erat volutpat. Ut wisi enim ad minim veniam, quis nostrud exerci.</a:t>
            </a:r>
          </a:p>
        </p:txBody>
      </p:sp>
      <p:sp>
        <p:nvSpPr>
          <p:cNvPr id="43" name="Rectangle 55">
            <a:extLst>
              <a:ext uri="{FF2B5EF4-FFF2-40B4-BE49-F238E27FC236}">
                <a16:creationId xmlns:a16="http://schemas.microsoft.com/office/drawing/2014/main" id="{3FE516F9-7364-4F44-B890-C3EE0B3871A9}"/>
              </a:ext>
            </a:extLst>
          </p:cNvPr>
          <p:cNvSpPr/>
          <p:nvPr/>
        </p:nvSpPr>
        <p:spPr>
          <a:xfrm>
            <a:off x="1120061" y="4972953"/>
            <a:ext cx="215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 nostrud exerci. exerci tation ullamcorper nibh euismod</a:t>
            </a:r>
          </a:p>
        </p:txBody>
      </p:sp>
    </p:spTree>
    <p:extLst>
      <p:ext uri="{BB962C8B-B14F-4D97-AF65-F5344CB8AC3E}">
        <p14:creationId xmlns:p14="http://schemas.microsoft.com/office/powerpoint/2010/main" val="362773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ángulo 44">
            <a:extLst>
              <a:ext uri="{FF2B5EF4-FFF2-40B4-BE49-F238E27FC236}">
                <a16:creationId xmlns:a16="http://schemas.microsoft.com/office/drawing/2014/main" id="{E7021C16-85E3-CB46-85D4-723128714466}"/>
              </a:ext>
            </a:extLst>
          </p:cNvPr>
          <p:cNvSpPr/>
          <p:nvPr/>
        </p:nvSpPr>
        <p:spPr>
          <a:xfrm>
            <a:off x="1" y="3227833"/>
            <a:ext cx="12192000" cy="14930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1BA3E2"/>
              </a:solidFill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1BA7E4B1-7079-954E-AD58-479A07BF5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583" y="2091100"/>
            <a:ext cx="3577241" cy="3691942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F114B13A-0FC5-6341-A1A4-0FF797FD8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241" y="1667435"/>
            <a:ext cx="1481161" cy="1493010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6EA90E9E-6368-3446-9DAD-CC9729CF5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905" y="1609559"/>
            <a:ext cx="1481161" cy="1493010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4FD94B4D-838D-644B-89EA-3574CAE64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852" y="3102116"/>
            <a:ext cx="1629277" cy="1642311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CF53A14A-50D9-1A4F-B878-85A9A219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329" y="4762292"/>
            <a:ext cx="1481161" cy="1493010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686E6141-5A09-2347-8B5D-E5539BA05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090" y="4702121"/>
            <a:ext cx="1481161" cy="149301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18A677A6-AC17-1C4C-B0C3-BBED021D1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350" y="3113691"/>
            <a:ext cx="1629277" cy="1642311"/>
          </a:xfrm>
          <a:prstGeom prst="rect">
            <a:avLst/>
          </a:prstGeom>
        </p:spPr>
      </p:pic>
      <p:sp>
        <p:nvSpPr>
          <p:cNvPr id="53" name="TextBox 30">
            <a:extLst>
              <a:ext uri="{FF2B5EF4-FFF2-40B4-BE49-F238E27FC236}">
                <a16:creationId xmlns:a16="http://schemas.microsoft.com/office/drawing/2014/main" id="{2DCD96D7-EF9C-1B49-90D7-E04EE5988739}"/>
              </a:ext>
            </a:extLst>
          </p:cNvPr>
          <p:cNvSpPr txBox="1"/>
          <p:nvPr/>
        </p:nvSpPr>
        <p:spPr>
          <a:xfrm>
            <a:off x="2236574" y="1925177"/>
            <a:ext cx="2172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b="1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  <a:p>
            <a:pPr algn="ctr"/>
            <a:r>
              <a:rPr lang="es-MX" altLang="ko-KR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 fojjalfk</a:t>
            </a:r>
          </a:p>
          <a:p>
            <a:pPr algn="ctr"/>
            <a:endParaRPr lang="es-MX" altLang="ko-KR" sz="12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30">
            <a:extLst>
              <a:ext uri="{FF2B5EF4-FFF2-40B4-BE49-F238E27FC236}">
                <a16:creationId xmlns:a16="http://schemas.microsoft.com/office/drawing/2014/main" id="{55D69553-25EC-CC4D-9575-C0CB822FC56C}"/>
              </a:ext>
            </a:extLst>
          </p:cNvPr>
          <p:cNvSpPr txBox="1"/>
          <p:nvPr/>
        </p:nvSpPr>
        <p:spPr>
          <a:xfrm>
            <a:off x="5249520" y="3627171"/>
            <a:ext cx="207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 algn="ctr"/>
            <a:r>
              <a:rPr lang="es-MX" altLang="ko-KR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  <a:endParaRPr lang="es-MX" altLang="ko-KR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altLang="ko-KR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ADFEC10-0E08-DF45-BC90-37457019C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30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5B30234C-62F1-DE47-9457-FD14300D6F16}"/>
              </a:ext>
            </a:extLst>
          </p:cNvPr>
          <p:cNvSpPr txBox="1">
            <a:spLocks/>
          </p:cNvSpPr>
          <p:nvPr/>
        </p:nvSpPr>
        <p:spPr>
          <a:xfrm>
            <a:off x="606109" y="511812"/>
            <a:ext cx="5430890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70927025-8125-A24A-8DA5-F03A1AF457ED}"/>
              </a:ext>
            </a:extLst>
          </p:cNvPr>
          <p:cNvSpPr txBox="1">
            <a:spLocks/>
          </p:cNvSpPr>
          <p:nvPr/>
        </p:nvSpPr>
        <p:spPr>
          <a:xfrm>
            <a:off x="580709" y="886327"/>
            <a:ext cx="5295852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31" name="Gráfico 30">
            <a:extLst>
              <a:ext uri="{FF2B5EF4-FFF2-40B4-BE49-F238E27FC236}">
                <a16:creationId xmlns:a16="http://schemas.microsoft.com/office/drawing/2014/main" id="{CC7A2ED0-3973-B24B-94CC-6691DB25C6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325" y="1696866"/>
            <a:ext cx="736600" cy="165100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DC4DB3F2-2DF5-4341-9BC0-128F97402A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75787" y="2212391"/>
            <a:ext cx="371991" cy="371991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E2B2E232-97F4-B641-B614-8016D52BD1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36072" y="2194081"/>
            <a:ext cx="371991" cy="371991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AD572C6F-3A1B-7743-BC16-D56C6039D7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86221" y="3773564"/>
            <a:ext cx="371991" cy="371991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3D6FAC39-824E-2342-BA74-DA4210370F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13656" y="3773564"/>
            <a:ext cx="371991" cy="371991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41A0628C-B097-8243-9120-F8BD0D692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29073" y="5337859"/>
            <a:ext cx="371991" cy="371991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12392F3B-76B4-FB43-92D1-8984E4DAA6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49731" y="5310444"/>
            <a:ext cx="371991" cy="371991"/>
          </a:xfrm>
          <a:prstGeom prst="rect">
            <a:avLst/>
          </a:prstGeom>
        </p:spPr>
      </p:pic>
      <p:sp>
        <p:nvSpPr>
          <p:cNvPr id="27" name="TextBox 30">
            <a:extLst>
              <a:ext uri="{FF2B5EF4-FFF2-40B4-BE49-F238E27FC236}">
                <a16:creationId xmlns:a16="http://schemas.microsoft.com/office/drawing/2014/main" id="{35B1B294-8E8F-F543-A95D-206231A43355}"/>
              </a:ext>
            </a:extLst>
          </p:cNvPr>
          <p:cNvSpPr txBox="1"/>
          <p:nvPr/>
        </p:nvSpPr>
        <p:spPr>
          <a:xfrm>
            <a:off x="8204886" y="1925177"/>
            <a:ext cx="2172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b="1">
                <a:solidFill>
                  <a:srgbClr val="1D79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  <a:p>
            <a:pPr algn="ctr"/>
            <a:r>
              <a:rPr lang="es-MX" altLang="ko-KR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 fojjalfk</a:t>
            </a:r>
          </a:p>
          <a:p>
            <a:pPr algn="ctr"/>
            <a:endParaRPr lang="es-MX" altLang="ko-KR" sz="12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193220FC-35A9-904F-98C6-55C031F0C0FB}"/>
              </a:ext>
            </a:extLst>
          </p:cNvPr>
          <p:cNvSpPr txBox="1"/>
          <p:nvPr/>
        </p:nvSpPr>
        <p:spPr>
          <a:xfrm>
            <a:off x="1346882" y="3716907"/>
            <a:ext cx="2172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b="1">
                <a:solidFill>
                  <a:srgbClr val="03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  <a:p>
            <a:pPr algn="ctr"/>
            <a:r>
              <a:rPr lang="es-MX" altLang="ko-KR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 fojjalfk</a:t>
            </a:r>
          </a:p>
          <a:p>
            <a:pPr algn="ctr"/>
            <a:endParaRPr lang="es-MX" altLang="ko-KR" sz="12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30">
            <a:extLst>
              <a:ext uri="{FF2B5EF4-FFF2-40B4-BE49-F238E27FC236}">
                <a16:creationId xmlns:a16="http://schemas.microsoft.com/office/drawing/2014/main" id="{2F6D0DB4-9CE2-B24C-A9CD-0053A01951DB}"/>
              </a:ext>
            </a:extLst>
          </p:cNvPr>
          <p:cNvSpPr txBox="1"/>
          <p:nvPr/>
        </p:nvSpPr>
        <p:spPr>
          <a:xfrm>
            <a:off x="9020440" y="3716907"/>
            <a:ext cx="2172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b="1">
                <a:solidFill>
                  <a:srgbClr val="03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  <a:p>
            <a:pPr algn="ctr"/>
            <a:r>
              <a:rPr lang="es-MX" altLang="ko-KR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 fojjalfk</a:t>
            </a:r>
          </a:p>
          <a:p>
            <a:pPr algn="ctr"/>
            <a:endParaRPr lang="es-MX" altLang="ko-KR" sz="12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30">
            <a:extLst>
              <a:ext uri="{FF2B5EF4-FFF2-40B4-BE49-F238E27FC236}">
                <a16:creationId xmlns:a16="http://schemas.microsoft.com/office/drawing/2014/main" id="{B4679CBF-841E-AA44-A6CB-7CF05205EBA3}"/>
              </a:ext>
            </a:extLst>
          </p:cNvPr>
          <p:cNvSpPr txBox="1"/>
          <p:nvPr/>
        </p:nvSpPr>
        <p:spPr>
          <a:xfrm>
            <a:off x="2236574" y="5310928"/>
            <a:ext cx="2172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b="1">
                <a:solidFill>
                  <a:srgbClr val="1D79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  <a:p>
            <a:pPr algn="ctr"/>
            <a:r>
              <a:rPr lang="es-MX" altLang="ko-KR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 fojjalfk</a:t>
            </a:r>
          </a:p>
          <a:p>
            <a:pPr algn="ctr"/>
            <a:endParaRPr lang="es-MX" altLang="ko-KR" sz="12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30">
            <a:extLst>
              <a:ext uri="{FF2B5EF4-FFF2-40B4-BE49-F238E27FC236}">
                <a16:creationId xmlns:a16="http://schemas.microsoft.com/office/drawing/2014/main" id="{141938AF-72C2-1549-A96A-5C98D84EF3D3}"/>
              </a:ext>
            </a:extLst>
          </p:cNvPr>
          <p:cNvSpPr txBox="1"/>
          <p:nvPr/>
        </p:nvSpPr>
        <p:spPr>
          <a:xfrm>
            <a:off x="8204886" y="5310928"/>
            <a:ext cx="2172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b="1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  <a:p>
            <a:pPr algn="ctr"/>
            <a:r>
              <a:rPr lang="es-MX" altLang="ko-KR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 fojjalfk</a:t>
            </a:r>
          </a:p>
          <a:p>
            <a:pPr algn="ctr"/>
            <a:endParaRPr lang="es-MX" altLang="ko-KR" sz="12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18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8148DB5-924F-8847-9CC5-E52F5076943D}"/>
              </a:ext>
            </a:extLst>
          </p:cNvPr>
          <p:cNvSpPr txBox="1">
            <a:spLocks/>
          </p:cNvSpPr>
          <p:nvPr/>
        </p:nvSpPr>
        <p:spPr>
          <a:xfrm>
            <a:off x="0" y="393406"/>
            <a:ext cx="12192000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 / TEMAS</a:t>
            </a:r>
          </a:p>
        </p:txBody>
      </p:sp>
      <p:sp>
        <p:nvSpPr>
          <p:cNvPr id="5" name="TextBox 30">
            <a:extLst>
              <a:ext uri="{FF2B5EF4-FFF2-40B4-BE49-F238E27FC236}">
                <a16:creationId xmlns:a16="http://schemas.microsoft.com/office/drawing/2014/main" id="{A350E987-68FA-F545-A482-4D4767EA72F9}"/>
              </a:ext>
            </a:extLst>
          </p:cNvPr>
          <p:cNvSpPr txBox="1"/>
          <p:nvPr/>
        </p:nvSpPr>
        <p:spPr>
          <a:xfrm>
            <a:off x="2113609" y="2606365"/>
            <a:ext cx="155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  <a:p>
            <a:pPr algn="ctr"/>
            <a:r>
              <a:rPr lang="es-MX" altLang="ko-K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 ligula fjldls gposjpgs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5F90F96A-9073-CE4C-94B5-2B92CD573EA2}"/>
              </a:ext>
            </a:extLst>
          </p:cNvPr>
          <p:cNvSpPr txBox="1"/>
          <p:nvPr/>
        </p:nvSpPr>
        <p:spPr>
          <a:xfrm>
            <a:off x="2349691" y="1765297"/>
            <a:ext cx="1123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2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ABE6331B-402B-8B4A-B8F0-CD429D6562C4}"/>
              </a:ext>
            </a:extLst>
          </p:cNvPr>
          <p:cNvSpPr txBox="1"/>
          <p:nvPr/>
        </p:nvSpPr>
        <p:spPr>
          <a:xfrm>
            <a:off x="4386909" y="2606365"/>
            <a:ext cx="155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1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  <a:p>
            <a:pPr algn="ctr"/>
            <a:r>
              <a:rPr lang="es-MX" altLang="ko-KR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 ligula fjldls gposjpgs</a:t>
            </a:r>
          </a:p>
        </p:txBody>
      </p:sp>
      <p:sp>
        <p:nvSpPr>
          <p:cNvPr id="10" name="TextBox 30">
            <a:extLst>
              <a:ext uri="{FF2B5EF4-FFF2-40B4-BE49-F238E27FC236}">
                <a16:creationId xmlns:a16="http://schemas.microsoft.com/office/drawing/2014/main" id="{9F08EAD6-31F9-F647-8097-6F44CA56ACB1}"/>
              </a:ext>
            </a:extLst>
          </p:cNvPr>
          <p:cNvSpPr txBox="1"/>
          <p:nvPr/>
        </p:nvSpPr>
        <p:spPr>
          <a:xfrm>
            <a:off x="6622109" y="2606365"/>
            <a:ext cx="155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1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  <a:p>
            <a:pPr algn="ctr"/>
            <a:r>
              <a:rPr lang="es-MX" altLang="ko-KR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 ligula fjldls gposjpgs</a:t>
            </a:r>
          </a:p>
        </p:txBody>
      </p:sp>
      <p:sp>
        <p:nvSpPr>
          <p:cNvPr id="14" name="TextBox 30">
            <a:extLst>
              <a:ext uri="{FF2B5EF4-FFF2-40B4-BE49-F238E27FC236}">
                <a16:creationId xmlns:a16="http://schemas.microsoft.com/office/drawing/2014/main" id="{D37A198D-3779-AF4E-9B8D-070871B7EB2A}"/>
              </a:ext>
            </a:extLst>
          </p:cNvPr>
          <p:cNvSpPr txBox="1"/>
          <p:nvPr/>
        </p:nvSpPr>
        <p:spPr>
          <a:xfrm>
            <a:off x="2113609" y="4793757"/>
            <a:ext cx="155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1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  <a:p>
            <a:pPr algn="ctr"/>
            <a:r>
              <a:rPr lang="es-MX" altLang="ko-KR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 ligula fjldls gposjpgs</a:t>
            </a:r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1E37D425-DF29-BA48-8266-2A2A53ACD6A9}"/>
              </a:ext>
            </a:extLst>
          </p:cNvPr>
          <p:cNvSpPr txBox="1"/>
          <p:nvPr/>
        </p:nvSpPr>
        <p:spPr>
          <a:xfrm>
            <a:off x="4386909" y="4793757"/>
            <a:ext cx="155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1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  <a:p>
            <a:pPr algn="ctr"/>
            <a:r>
              <a:rPr lang="es-MX" altLang="ko-KR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 ligula fjldls gposjpgs</a:t>
            </a:r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42846F5C-DC11-5F4B-9BB6-DC39A259180E}"/>
              </a:ext>
            </a:extLst>
          </p:cNvPr>
          <p:cNvSpPr txBox="1"/>
          <p:nvPr/>
        </p:nvSpPr>
        <p:spPr>
          <a:xfrm>
            <a:off x="6622109" y="4793757"/>
            <a:ext cx="155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1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  <a:p>
            <a:pPr algn="ctr"/>
            <a:r>
              <a:rPr lang="es-MX" altLang="ko-KR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 ligula fjldls gposjpgs</a:t>
            </a:r>
          </a:p>
        </p:txBody>
      </p:sp>
      <p:sp>
        <p:nvSpPr>
          <p:cNvPr id="24" name="TextBox 30">
            <a:extLst>
              <a:ext uri="{FF2B5EF4-FFF2-40B4-BE49-F238E27FC236}">
                <a16:creationId xmlns:a16="http://schemas.microsoft.com/office/drawing/2014/main" id="{36394B74-1DD2-544A-9E9C-FE4FE3CB0B85}"/>
              </a:ext>
            </a:extLst>
          </p:cNvPr>
          <p:cNvSpPr txBox="1"/>
          <p:nvPr/>
        </p:nvSpPr>
        <p:spPr>
          <a:xfrm>
            <a:off x="8755709" y="2606365"/>
            <a:ext cx="155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1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  <a:p>
            <a:pPr algn="ctr"/>
            <a:r>
              <a:rPr lang="es-MX" altLang="ko-KR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 ligula fjldls gposjpgs</a:t>
            </a: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id="{E734FFFF-BFA2-4F47-B208-34F43AFD41DC}"/>
              </a:ext>
            </a:extLst>
          </p:cNvPr>
          <p:cNvSpPr txBox="1"/>
          <p:nvPr/>
        </p:nvSpPr>
        <p:spPr>
          <a:xfrm>
            <a:off x="8755709" y="4793757"/>
            <a:ext cx="155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1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editable</a:t>
            </a:r>
          </a:p>
          <a:p>
            <a:pPr algn="ctr"/>
            <a:r>
              <a:rPr lang="es-MX" altLang="ko-KR"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 ligula fjldls gposjpgs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15DD9A83-433A-6C4A-8CC9-B0D2164A7142}"/>
              </a:ext>
            </a:extLst>
          </p:cNvPr>
          <p:cNvSpPr/>
          <p:nvPr/>
        </p:nvSpPr>
        <p:spPr>
          <a:xfrm>
            <a:off x="2628901" y="1671835"/>
            <a:ext cx="576064" cy="576064"/>
          </a:xfrm>
          <a:prstGeom prst="ellipse">
            <a:avLst/>
          </a:prstGeom>
          <a:noFill/>
          <a:ln>
            <a:solidFill>
              <a:srgbClr val="1BA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563006-B4B6-2140-93AE-578B64D7527F}"/>
              </a:ext>
            </a:extLst>
          </p:cNvPr>
          <p:cNvSpPr txBox="1"/>
          <p:nvPr/>
        </p:nvSpPr>
        <p:spPr>
          <a:xfrm>
            <a:off x="4597591" y="1765297"/>
            <a:ext cx="1123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2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TextBox 30">
            <a:extLst>
              <a:ext uri="{FF2B5EF4-FFF2-40B4-BE49-F238E27FC236}">
                <a16:creationId xmlns:a16="http://schemas.microsoft.com/office/drawing/2014/main" id="{6F09DBFC-F015-AF45-A302-B30899764710}"/>
              </a:ext>
            </a:extLst>
          </p:cNvPr>
          <p:cNvSpPr txBox="1"/>
          <p:nvPr/>
        </p:nvSpPr>
        <p:spPr>
          <a:xfrm>
            <a:off x="6832791" y="1765297"/>
            <a:ext cx="1123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2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D907C893-FE8D-7E49-8EBF-F7EFE8D49CFB}"/>
              </a:ext>
            </a:extLst>
          </p:cNvPr>
          <p:cNvSpPr txBox="1"/>
          <p:nvPr/>
        </p:nvSpPr>
        <p:spPr>
          <a:xfrm>
            <a:off x="8953691" y="1765297"/>
            <a:ext cx="1123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2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0">
            <a:extLst>
              <a:ext uri="{FF2B5EF4-FFF2-40B4-BE49-F238E27FC236}">
                <a16:creationId xmlns:a16="http://schemas.microsoft.com/office/drawing/2014/main" id="{3ACCB02A-9085-864A-AC66-35322C96D223}"/>
              </a:ext>
            </a:extLst>
          </p:cNvPr>
          <p:cNvSpPr txBox="1"/>
          <p:nvPr/>
        </p:nvSpPr>
        <p:spPr>
          <a:xfrm>
            <a:off x="2349691" y="3898897"/>
            <a:ext cx="1123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2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1FEEC0A5-FE0A-0246-BD31-CDBDC6B53891}"/>
              </a:ext>
            </a:extLst>
          </p:cNvPr>
          <p:cNvSpPr txBox="1"/>
          <p:nvPr/>
        </p:nvSpPr>
        <p:spPr>
          <a:xfrm>
            <a:off x="4597591" y="3898897"/>
            <a:ext cx="1123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2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TextBox 30">
            <a:extLst>
              <a:ext uri="{FF2B5EF4-FFF2-40B4-BE49-F238E27FC236}">
                <a16:creationId xmlns:a16="http://schemas.microsoft.com/office/drawing/2014/main" id="{3023EAC6-BFA7-2E44-A58F-21F78FAA93DA}"/>
              </a:ext>
            </a:extLst>
          </p:cNvPr>
          <p:cNvSpPr txBox="1"/>
          <p:nvPr/>
        </p:nvSpPr>
        <p:spPr>
          <a:xfrm>
            <a:off x="6832791" y="3898897"/>
            <a:ext cx="1123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2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TextBox 30">
            <a:extLst>
              <a:ext uri="{FF2B5EF4-FFF2-40B4-BE49-F238E27FC236}">
                <a16:creationId xmlns:a16="http://schemas.microsoft.com/office/drawing/2014/main" id="{BC6EFF88-4791-B542-A3F4-4ECF7712B5AE}"/>
              </a:ext>
            </a:extLst>
          </p:cNvPr>
          <p:cNvSpPr txBox="1"/>
          <p:nvPr/>
        </p:nvSpPr>
        <p:spPr>
          <a:xfrm>
            <a:off x="8953691" y="3898897"/>
            <a:ext cx="1123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2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E00B1A24-91D7-4141-97CE-0B0376C27D79}"/>
              </a:ext>
            </a:extLst>
          </p:cNvPr>
          <p:cNvSpPr/>
          <p:nvPr/>
        </p:nvSpPr>
        <p:spPr>
          <a:xfrm>
            <a:off x="4864101" y="1671835"/>
            <a:ext cx="576064" cy="576064"/>
          </a:xfrm>
          <a:prstGeom prst="ellipse">
            <a:avLst/>
          </a:prstGeom>
          <a:noFill/>
          <a:ln>
            <a:solidFill>
              <a:srgbClr val="1BA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866F2952-145A-7E4C-AC05-40E642028289}"/>
              </a:ext>
            </a:extLst>
          </p:cNvPr>
          <p:cNvSpPr/>
          <p:nvPr/>
        </p:nvSpPr>
        <p:spPr>
          <a:xfrm>
            <a:off x="7099301" y="1671835"/>
            <a:ext cx="576064" cy="576064"/>
          </a:xfrm>
          <a:prstGeom prst="ellipse">
            <a:avLst/>
          </a:prstGeom>
          <a:noFill/>
          <a:ln>
            <a:solidFill>
              <a:srgbClr val="1BA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3D2F8A36-4A62-3044-9E8A-B007430DDD53}"/>
              </a:ext>
            </a:extLst>
          </p:cNvPr>
          <p:cNvSpPr/>
          <p:nvPr/>
        </p:nvSpPr>
        <p:spPr>
          <a:xfrm>
            <a:off x="9232901" y="1671835"/>
            <a:ext cx="576064" cy="576064"/>
          </a:xfrm>
          <a:prstGeom prst="ellipse">
            <a:avLst/>
          </a:prstGeom>
          <a:noFill/>
          <a:ln>
            <a:solidFill>
              <a:srgbClr val="1BA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388D32A8-EB23-6940-9944-27674380BE21}"/>
              </a:ext>
            </a:extLst>
          </p:cNvPr>
          <p:cNvSpPr/>
          <p:nvPr/>
        </p:nvSpPr>
        <p:spPr>
          <a:xfrm>
            <a:off x="2628901" y="3805435"/>
            <a:ext cx="576064" cy="576064"/>
          </a:xfrm>
          <a:prstGeom prst="ellipse">
            <a:avLst/>
          </a:prstGeom>
          <a:noFill/>
          <a:ln>
            <a:solidFill>
              <a:srgbClr val="1BA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7574803E-6732-C249-8895-B57181A6122F}"/>
              </a:ext>
            </a:extLst>
          </p:cNvPr>
          <p:cNvSpPr/>
          <p:nvPr/>
        </p:nvSpPr>
        <p:spPr>
          <a:xfrm>
            <a:off x="4864101" y="3805435"/>
            <a:ext cx="576064" cy="576064"/>
          </a:xfrm>
          <a:prstGeom prst="ellipse">
            <a:avLst/>
          </a:prstGeom>
          <a:noFill/>
          <a:ln>
            <a:solidFill>
              <a:srgbClr val="1BA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5897D745-2D1C-2F44-90A3-5731FF8D59EE}"/>
              </a:ext>
            </a:extLst>
          </p:cNvPr>
          <p:cNvSpPr/>
          <p:nvPr/>
        </p:nvSpPr>
        <p:spPr>
          <a:xfrm>
            <a:off x="7099301" y="3805435"/>
            <a:ext cx="576064" cy="576064"/>
          </a:xfrm>
          <a:prstGeom prst="ellipse">
            <a:avLst/>
          </a:prstGeom>
          <a:noFill/>
          <a:ln>
            <a:solidFill>
              <a:srgbClr val="1BA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982E09E9-46A0-DC4B-A359-63D9715D4C61}"/>
              </a:ext>
            </a:extLst>
          </p:cNvPr>
          <p:cNvSpPr/>
          <p:nvPr/>
        </p:nvSpPr>
        <p:spPr>
          <a:xfrm>
            <a:off x="9232901" y="3805435"/>
            <a:ext cx="576064" cy="576064"/>
          </a:xfrm>
          <a:prstGeom prst="ellipse">
            <a:avLst/>
          </a:prstGeom>
          <a:noFill/>
          <a:ln>
            <a:solidFill>
              <a:srgbClr val="1BA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60" name="직선 연결선 250">
            <a:extLst>
              <a:ext uri="{FF2B5EF4-FFF2-40B4-BE49-F238E27FC236}">
                <a16:creationId xmlns:a16="http://schemas.microsoft.com/office/drawing/2014/main" id="{D55ADAC6-46A8-B34A-97EE-7399EDEA4C7D}"/>
              </a:ext>
            </a:extLst>
          </p:cNvPr>
          <p:cNvCxnSpPr>
            <a:cxnSpLocks/>
          </p:cNvCxnSpPr>
          <p:nvPr/>
        </p:nvCxnSpPr>
        <p:spPr>
          <a:xfrm flipV="1">
            <a:off x="2920752" y="2247901"/>
            <a:ext cx="0" cy="174550"/>
          </a:xfrm>
          <a:prstGeom prst="line">
            <a:avLst/>
          </a:prstGeom>
          <a:noFill/>
          <a:ln w="12700" cap="flat" cmpd="sng" algn="ctr">
            <a:solidFill>
              <a:srgbClr val="033A6A"/>
            </a:solidFill>
            <a:prstDash val="dash"/>
            <a:miter lim="800000"/>
            <a:headEnd type="oval" w="lg" len="lg"/>
          </a:ln>
          <a:effectLst/>
        </p:spPr>
      </p:cxnSp>
      <p:cxnSp>
        <p:nvCxnSpPr>
          <p:cNvPr id="89" name="직선 연결선 250">
            <a:extLst>
              <a:ext uri="{FF2B5EF4-FFF2-40B4-BE49-F238E27FC236}">
                <a16:creationId xmlns:a16="http://schemas.microsoft.com/office/drawing/2014/main" id="{56A6C21F-9B6F-A54A-B1A2-C559FED00817}"/>
              </a:ext>
            </a:extLst>
          </p:cNvPr>
          <p:cNvCxnSpPr>
            <a:cxnSpLocks/>
          </p:cNvCxnSpPr>
          <p:nvPr/>
        </p:nvCxnSpPr>
        <p:spPr>
          <a:xfrm flipV="1">
            <a:off x="5155952" y="2247899"/>
            <a:ext cx="0" cy="174550"/>
          </a:xfrm>
          <a:prstGeom prst="line">
            <a:avLst/>
          </a:prstGeom>
          <a:noFill/>
          <a:ln w="12700" cap="flat" cmpd="sng" algn="ctr">
            <a:solidFill>
              <a:srgbClr val="033A6A"/>
            </a:solidFill>
            <a:prstDash val="dash"/>
            <a:miter lim="800000"/>
            <a:headEnd type="oval" w="lg" len="lg"/>
          </a:ln>
          <a:effectLst/>
        </p:spPr>
      </p:cxnSp>
      <p:cxnSp>
        <p:nvCxnSpPr>
          <p:cNvPr id="92" name="직선 연결선 250">
            <a:extLst>
              <a:ext uri="{FF2B5EF4-FFF2-40B4-BE49-F238E27FC236}">
                <a16:creationId xmlns:a16="http://schemas.microsoft.com/office/drawing/2014/main" id="{C9E2CC0D-D40D-C74A-9D24-E3F1AB6DA712}"/>
              </a:ext>
            </a:extLst>
          </p:cNvPr>
          <p:cNvCxnSpPr>
            <a:cxnSpLocks/>
          </p:cNvCxnSpPr>
          <p:nvPr/>
        </p:nvCxnSpPr>
        <p:spPr>
          <a:xfrm flipV="1">
            <a:off x="7389386" y="2250222"/>
            <a:ext cx="0" cy="174550"/>
          </a:xfrm>
          <a:prstGeom prst="line">
            <a:avLst/>
          </a:prstGeom>
          <a:noFill/>
          <a:ln w="12700" cap="flat" cmpd="sng" algn="ctr">
            <a:solidFill>
              <a:srgbClr val="033A6A"/>
            </a:solidFill>
            <a:prstDash val="dash"/>
            <a:miter lim="800000"/>
            <a:headEnd type="oval" w="lg" len="lg"/>
          </a:ln>
          <a:effectLst/>
        </p:spPr>
      </p:cxnSp>
      <p:cxnSp>
        <p:nvCxnSpPr>
          <p:cNvPr id="93" name="직선 연결선 250">
            <a:extLst>
              <a:ext uri="{FF2B5EF4-FFF2-40B4-BE49-F238E27FC236}">
                <a16:creationId xmlns:a16="http://schemas.microsoft.com/office/drawing/2014/main" id="{92F6A379-DC9A-7046-8148-4A66CA4CADEF}"/>
              </a:ext>
            </a:extLst>
          </p:cNvPr>
          <p:cNvCxnSpPr>
            <a:cxnSpLocks/>
          </p:cNvCxnSpPr>
          <p:nvPr/>
        </p:nvCxnSpPr>
        <p:spPr>
          <a:xfrm flipV="1">
            <a:off x="9513270" y="2250220"/>
            <a:ext cx="0" cy="174550"/>
          </a:xfrm>
          <a:prstGeom prst="line">
            <a:avLst/>
          </a:prstGeom>
          <a:noFill/>
          <a:ln w="12700" cap="flat" cmpd="sng" algn="ctr">
            <a:solidFill>
              <a:srgbClr val="033A6A"/>
            </a:solidFill>
            <a:prstDash val="dash"/>
            <a:miter lim="800000"/>
            <a:headEnd type="oval" w="lg" len="lg"/>
          </a:ln>
          <a:effectLst/>
        </p:spPr>
      </p:cxnSp>
      <p:cxnSp>
        <p:nvCxnSpPr>
          <p:cNvPr id="94" name="직선 연결선 250">
            <a:extLst>
              <a:ext uri="{FF2B5EF4-FFF2-40B4-BE49-F238E27FC236}">
                <a16:creationId xmlns:a16="http://schemas.microsoft.com/office/drawing/2014/main" id="{411A8AB2-5C5E-0D47-A46B-E2D0B010DD36}"/>
              </a:ext>
            </a:extLst>
          </p:cNvPr>
          <p:cNvCxnSpPr>
            <a:cxnSpLocks/>
          </p:cNvCxnSpPr>
          <p:nvPr/>
        </p:nvCxnSpPr>
        <p:spPr>
          <a:xfrm flipV="1">
            <a:off x="2920752" y="4377365"/>
            <a:ext cx="0" cy="174550"/>
          </a:xfrm>
          <a:prstGeom prst="line">
            <a:avLst/>
          </a:prstGeom>
          <a:noFill/>
          <a:ln w="12700" cap="flat" cmpd="sng" algn="ctr">
            <a:solidFill>
              <a:srgbClr val="033A6A"/>
            </a:solidFill>
            <a:prstDash val="dash"/>
            <a:miter lim="800000"/>
            <a:headEnd type="oval" w="lg" len="lg"/>
          </a:ln>
          <a:effectLst/>
        </p:spPr>
      </p:cxnSp>
      <p:cxnSp>
        <p:nvCxnSpPr>
          <p:cNvPr id="95" name="직선 연결선 250">
            <a:extLst>
              <a:ext uri="{FF2B5EF4-FFF2-40B4-BE49-F238E27FC236}">
                <a16:creationId xmlns:a16="http://schemas.microsoft.com/office/drawing/2014/main" id="{1021A8D5-77A2-D344-AC3A-4BBE28C3A5FE}"/>
              </a:ext>
            </a:extLst>
          </p:cNvPr>
          <p:cNvCxnSpPr>
            <a:cxnSpLocks/>
          </p:cNvCxnSpPr>
          <p:nvPr/>
        </p:nvCxnSpPr>
        <p:spPr>
          <a:xfrm flipV="1">
            <a:off x="5155952" y="4377363"/>
            <a:ext cx="0" cy="174550"/>
          </a:xfrm>
          <a:prstGeom prst="line">
            <a:avLst/>
          </a:prstGeom>
          <a:noFill/>
          <a:ln w="12700" cap="flat" cmpd="sng" algn="ctr">
            <a:solidFill>
              <a:srgbClr val="033A6A"/>
            </a:solidFill>
            <a:prstDash val="dash"/>
            <a:miter lim="800000"/>
            <a:headEnd type="oval" w="lg" len="lg"/>
          </a:ln>
          <a:effectLst/>
        </p:spPr>
      </p:cxnSp>
      <p:cxnSp>
        <p:nvCxnSpPr>
          <p:cNvPr id="96" name="직선 연결선 250">
            <a:extLst>
              <a:ext uri="{FF2B5EF4-FFF2-40B4-BE49-F238E27FC236}">
                <a16:creationId xmlns:a16="http://schemas.microsoft.com/office/drawing/2014/main" id="{9E1C8989-D650-BF46-BC10-10ED0AE16ADA}"/>
              </a:ext>
            </a:extLst>
          </p:cNvPr>
          <p:cNvCxnSpPr>
            <a:cxnSpLocks/>
          </p:cNvCxnSpPr>
          <p:nvPr/>
        </p:nvCxnSpPr>
        <p:spPr>
          <a:xfrm flipV="1">
            <a:off x="7389386" y="4379686"/>
            <a:ext cx="0" cy="174550"/>
          </a:xfrm>
          <a:prstGeom prst="line">
            <a:avLst/>
          </a:prstGeom>
          <a:noFill/>
          <a:ln w="12700" cap="flat" cmpd="sng" algn="ctr">
            <a:solidFill>
              <a:srgbClr val="033A6A"/>
            </a:solidFill>
            <a:prstDash val="dash"/>
            <a:miter lim="800000"/>
            <a:headEnd type="oval" w="lg" len="lg"/>
          </a:ln>
          <a:effectLst/>
        </p:spPr>
      </p:cxnSp>
      <p:cxnSp>
        <p:nvCxnSpPr>
          <p:cNvPr id="97" name="직선 연결선 250">
            <a:extLst>
              <a:ext uri="{FF2B5EF4-FFF2-40B4-BE49-F238E27FC236}">
                <a16:creationId xmlns:a16="http://schemas.microsoft.com/office/drawing/2014/main" id="{07527541-ED64-714C-AB03-608C6D0BD19E}"/>
              </a:ext>
            </a:extLst>
          </p:cNvPr>
          <p:cNvCxnSpPr>
            <a:cxnSpLocks/>
          </p:cNvCxnSpPr>
          <p:nvPr/>
        </p:nvCxnSpPr>
        <p:spPr>
          <a:xfrm flipV="1">
            <a:off x="9513270" y="4379684"/>
            <a:ext cx="0" cy="174550"/>
          </a:xfrm>
          <a:prstGeom prst="line">
            <a:avLst/>
          </a:prstGeom>
          <a:noFill/>
          <a:ln w="12700" cap="flat" cmpd="sng" algn="ctr">
            <a:solidFill>
              <a:srgbClr val="033A6A"/>
            </a:solidFill>
            <a:prstDash val="dash"/>
            <a:miter lim="800000"/>
            <a:headEnd type="oval" w="lg" len="lg"/>
          </a:ln>
          <a:effectLst/>
        </p:spPr>
      </p:cxn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DF6ED40C-7892-844E-96C9-E3E2194B3383}"/>
              </a:ext>
            </a:extLst>
          </p:cNvPr>
          <p:cNvCxnSpPr>
            <a:cxnSpLocks/>
          </p:cNvCxnSpPr>
          <p:nvPr/>
        </p:nvCxnSpPr>
        <p:spPr>
          <a:xfrm>
            <a:off x="4044009" y="3303496"/>
            <a:ext cx="0" cy="84676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cto 100">
            <a:extLst>
              <a:ext uri="{FF2B5EF4-FFF2-40B4-BE49-F238E27FC236}">
                <a16:creationId xmlns:a16="http://schemas.microsoft.com/office/drawing/2014/main" id="{F754C386-146A-1F42-8728-57E85F6AF14B}"/>
              </a:ext>
            </a:extLst>
          </p:cNvPr>
          <p:cNvCxnSpPr>
            <a:cxnSpLocks/>
          </p:cNvCxnSpPr>
          <p:nvPr/>
        </p:nvCxnSpPr>
        <p:spPr>
          <a:xfrm>
            <a:off x="6304609" y="3303496"/>
            <a:ext cx="0" cy="84676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8764FE24-DE49-DC45-B5EC-8D9752ED9D54}"/>
              </a:ext>
            </a:extLst>
          </p:cNvPr>
          <p:cNvCxnSpPr>
            <a:cxnSpLocks/>
          </p:cNvCxnSpPr>
          <p:nvPr/>
        </p:nvCxnSpPr>
        <p:spPr>
          <a:xfrm>
            <a:off x="8527109" y="3303496"/>
            <a:ext cx="0" cy="84676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824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ángulo 55">
            <a:extLst>
              <a:ext uri="{FF2B5EF4-FFF2-40B4-BE49-F238E27FC236}">
                <a16:creationId xmlns:a16="http://schemas.microsoft.com/office/drawing/2014/main" id="{DEA54EF5-9803-3B49-B1C3-3087B06D62D0}"/>
              </a:ext>
            </a:extLst>
          </p:cNvPr>
          <p:cNvSpPr/>
          <p:nvPr/>
        </p:nvSpPr>
        <p:spPr>
          <a:xfrm>
            <a:off x="0" y="3586968"/>
            <a:ext cx="12192000" cy="21941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1BA3E2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B3397F-7FE7-134D-9BC4-199EF7470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625" y="2708405"/>
            <a:ext cx="2384875" cy="2384875"/>
          </a:xfrm>
          <a:prstGeom prst="rect">
            <a:avLst/>
          </a:prstGeom>
          <a:solidFill>
            <a:srgbClr val="03305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2A9820D-F991-8244-A880-B26BFAF23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4943" y="2695705"/>
            <a:ext cx="2384875" cy="2384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65D0DC-2295-DD4E-8B3F-163C3EE2A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3000"/>
                    </a14:imgEffect>
                    <a14:imgEffect>
                      <a14:brightnessContrast bright="-10000" contrast="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2806" y="2695705"/>
            <a:ext cx="2384875" cy="2384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363BD02-9F94-9845-A081-E22DC5397B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8000"/>
                    </a14:imgEffect>
                    <a14:imgEffect>
                      <a14:brightnessContrast bright="-5000" contras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7124" y="2694410"/>
            <a:ext cx="2384875" cy="2384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58CBA3A2-8157-C94E-AB1C-83C28B49F2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1918" y="2693117"/>
            <a:ext cx="2383581" cy="2398870"/>
          </a:xfrm>
          <a:prstGeom prst="rect">
            <a:avLst/>
          </a:prstGeom>
          <a:effectLst>
            <a:outerShdw blurRad="482600" dist="50800" algn="ctr" rotWithShape="0">
              <a:srgbClr val="28A4DF">
                <a:alpha val="0"/>
              </a:srgbClr>
            </a:outerShdw>
          </a:effectLst>
        </p:spPr>
      </p:pic>
      <p:sp>
        <p:nvSpPr>
          <p:cNvPr id="57" name="Text Placeholder 1">
            <a:extLst>
              <a:ext uri="{FF2B5EF4-FFF2-40B4-BE49-F238E27FC236}">
                <a16:creationId xmlns:a16="http://schemas.microsoft.com/office/drawing/2014/main" id="{29622B6D-23DB-424F-820E-BB229FA88B50}"/>
              </a:ext>
            </a:extLst>
          </p:cNvPr>
          <p:cNvSpPr txBox="1">
            <a:spLocks/>
          </p:cNvSpPr>
          <p:nvPr/>
        </p:nvSpPr>
        <p:spPr>
          <a:xfrm>
            <a:off x="606109" y="511812"/>
            <a:ext cx="5430890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CC3728F7-827D-AC4F-A29C-0869B0D795F9}"/>
              </a:ext>
            </a:extLst>
          </p:cNvPr>
          <p:cNvSpPr txBox="1">
            <a:spLocks/>
          </p:cNvSpPr>
          <p:nvPr/>
        </p:nvSpPr>
        <p:spPr>
          <a:xfrm>
            <a:off x="580709" y="886327"/>
            <a:ext cx="5295852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59" name="Gráfico 58">
            <a:extLst>
              <a:ext uri="{FF2B5EF4-FFF2-40B4-BE49-F238E27FC236}">
                <a16:creationId xmlns:a16="http://schemas.microsoft.com/office/drawing/2014/main" id="{8246E497-F350-D14A-B588-2B3F47D1DA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5325" y="1696866"/>
            <a:ext cx="736600" cy="1651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B42D519-3EB9-0040-A1AC-1A56E7AC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31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Gráfico 51">
            <a:extLst>
              <a:ext uri="{FF2B5EF4-FFF2-40B4-BE49-F238E27FC236}">
                <a16:creationId xmlns:a16="http://schemas.microsoft.com/office/drawing/2014/main" id="{AA6DCCE7-A88E-0946-9874-C91059F6A3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93581" y="2701407"/>
            <a:ext cx="2383581" cy="2398870"/>
          </a:xfrm>
          <a:prstGeom prst="rect">
            <a:avLst/>
          </a:prstGeom>
          <a:effectLst>
            <a:outerShdw blurRad="482600" dist="50800" algn="ctr" rotWithShape="0">
              <a:srgbClr val="28A4DF">
                <a:alpha val="0"/>
              </a:srgbClr>
            </a:outerShdw>
          </a:effectLst>
        </p:spPr>
      </p:pic>
      <p:pic>
        <p:nvPicPr>
          <p:cNvPr id="53" name="Gráfico 52">
            <a:extLst>
              <a:ext uri="{FF2B5EF4-FFF2-40B4-BE49-F238E27FC236}">
                <a16:creationId xmlns:a16="http://schemas.microsoft.com/office/drawing/2014/main" id="{06E29F64-FBB3-B24B-BF1E-6F4CE5DD8D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97429" y="2680415"/>
            <a:ext cx="2394570" cy="2398870"/>
          </a:xfrm>
          <a:prstGeom prst="rect">
            <a:avLst/>
          </a:prstGeom>
          <a:effectLst>
            <a:outerShdw blurRad="1270000" dist="50800" dir="5400000" sx="200000" sy="200000" algn="ctr" rotWithShape="0">
              <a:srgbClr val="1277C6">
                <a:alpha val="0"/>
              </a:srgbClr>
            </a:outerShdw>
          </a:effectLst>
        </p:spPr>
      </p:pic>
      <p:sp>
        <p:nvSpPr>
          <p:cNvPr id="54" name="Rectángulo 53">
            <a:extLst>
              <a:ext uri="{FF2B5EF4-FFF2-40B4-BE49-F238E27FC236}">
                <a16:creationId xmlns:a16="http://schemas.microsoft.com/office/drawing/2014/main" id="{0D631893-B2E5-7D4D-919B-BC611BE1FD58}"/>
              </a:ext>
            </a:extLst>
          </p:cNvPr>
          <p:cNvSpPr/>
          <p:nvPr/>
        </p:nvSpPr>
        <p:spPr>
          <a:xfrm>
            <a:off x="1585482" y="4071219"/>
            <a:ext cx="1249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Cambiar</a:t>
            </a:r>
          </a:p>
          <a:p>
            <a:pPr algn="ctr"/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</a:t>
            </a:r>
            <a:endParaRPr lang="es-MX" b="1">
              <a:solidFill>
                <a:schemeClr val="bg1"/>
              </a:solidFill>
            </a:endParaRPr>
          </a:p>
        </p:txBody>
      </p:sp>
      <p:pic>
        <p:nvPicPr>
          <p:cNvPr id="55" name="Gráfico 54">
            <a:extLst>
              <a:ext uri="{FF2B5EF4-FFF2-40B4-BE49-F238E27FC236}">
                <a16:creationId xmlns:a16="http://schemas.microsoft.com/office/drawing/2014/main" id="{A6190AA9-6AF6-B84F-BF5F-BF6FDD0CC0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12055" y="3127226"/>
            <a:ext cx="795915" cy="795915"/>
          </a:xfrm>
          <a:prstGeom prst="rect">
            <a:avLst/>
          </a:prstGeom>
        </p:spPr>
      </p:pic>
      <p:sp>
        <p:nvSpPr>
          <p:cNvPr id="62" name="Rectángulo 61">
            <a:extLst>
              <a:ext uri="{FF2B5EF4-FFF2-40B4-BE49-F238E27FC236}">
                <a16:creationId xmlns:a16="http://schemas.microsoft.com/office/drawing/2014/main" id="{54C7EBCD-C990-F543-8A18-385C3B43822E}"/>
              </a:ext>
            </a:extLst>
          </p:cNvPr>
          <p:cNvSpPr/>
          <p:nvPr/>
        </p:nvSpPr>
        <p:spPr>
          <a:xfrm>
            <a:off x="6775320" y="4071219"/>
            <a:ext cx="1249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Cambiar</a:t>
            </a:r>
          </a:p>
          <a:p>
            <a:pPr algn="ctr"/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</a:t>
            </a:r>
            <a:endParaRPr lang="es-MX" b="1">
              <a:solidFill>
                <a:schemeClr val="bg1"/>
              </a:solidFill>
            </a:endParaRPr>
          </a:p>
        </p:txBody>
      </p:sp>
      <p:pic>
        <p:nvPicPr>
          <p:cNvPr id="63" name="Gráfico 62">
            <a:extLst>
              <a:ext uri="{FF2B5EF4-FFF2-40B4-BE49-F238E27FC236}">
                <a16:creationId xmlns:a16="http://schemas.microsoft.com/office/drawing/2014/main" id="{4AC16DE3-E522-874B-B055-B9D80089C3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01893" y="3127226"/>
            <a:ext cx="795915" cy="795915"/>
          </a:xfrm>
          <a:prstGeom prst="rect">
            <a:avLst/>
          </a:prstGeom>
        </p:spPr>
      </p:pic>
      <p:sp>
        <p:nvSpPr>
          <p:cNvPr id="64" name="Rectángulo 63">
            <a:extLst>
              <a:ext uri="{FF2B5EF4-FFF2-40B4-BE49-F238E27FC236}">
                <a16:creationId xmlns:a16="http://schemas.microsoft.com/office/drawing/2014/main" id="{5AC0767C-2244-694D-8E6F-2CFB6B22FCA7}"/>
              </a:ext>
            </a:extLst>
          </p:cNvPr>
          <p:cNvSpPr/>
          <p:nvPr/>
        </p:nvSpPr>
        <p:spPr>
          <a:xfrm>
            <a:off x="9357880" y="4071219"/>
            <a:ext cx="1249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Cambiar</a:t>
            </a:r>
          </a:p>
          <a:p>
            <a:pPr algn="ctr"/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</a:t>
            </a:r>
            <a:endParaRPr lang="es-MX" b="1">
              <a:solidFill>
                <a:schemeClr val="bg1"/>
              </a:solidFill>
            </a:endParaRPr>
          </a:p>
        </p:txBody>
      </p:sp>
      <p:pic>
        <p:nvPicPr>
          <p:cNvPr id="65" name="Gráfico 64">
            <a:extLst>
              <a:ext uri="{FF2B5EF4-FFF2-40B4-BE49-F238E27FC236}">
                <a16:creationId xmlns:a16="http://schemas.microsoft.com/office/drawing/2014/main" id="{1EC07D14-617B-EB4C-A269-1F262424EE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84453" y="3127226"/>
            <a:ext cx="795915" cy="795915"/>
          </a:xfrm>
          <a:prstGeom prst="rect">
            <a:avLst/>
          </a:prstGeom>
        </p:spPr>
      </p:pic>
      <p:pic>
        <p:nvPicPr>
          <p:cNvPr id="66" name="Gráfico 65">
            <a:extLst>
              <a:ext uri="{FF2B5EF4-FFF2-40B4-BE49-F238E27FC236}">
                <a16:creationId xmlns:a16="http://schemas.microsoft.com/office/drawing/2014/main" id="{C5D4BE48-DB23-6C40-AD06-18298C3514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01396" y="2693117"/>
            <a:ext cx="2394570" cy="2398870"/>
          </a:xfrm>
          <a:prstGeom prst="rect">
            <a:avLst/>
          </a:prstGeom>
          <a:effectLst>
            <a:outerShdw blurRad="1270000" dist="50800" dir="5400000" sx="200000" sy="200000" algn="ctr" rotWithShape="0">
              <a:srgbClr val="1277C6">
                <a:alpha val="0"/>
              </a:srgbClr>
            </a:outerShdw>
          </a:effectLst>
        </p:spPr>
      </p:pic>
      <p:sp>
        <p:nvSpPr>
          <p:cNvPr id="67" name="Rectángulo 66">
            <a:extLst>
              <a:ext uri="{FF2B5EF4-FFF2-40B4-BE49-F238E27FC236}">
                <a16:creationId xmlns:a16="http://schemas.microsoft.com/office/drawing/2014/main" id="{CBE06654-0FA2-9542-B9B9-CA14BEE9B1DA}"/>
              </a:ext>
            </a:extLst>
          </p:cNvPr>
          <p:cNvSpPr/>
          <p:nvPr/>
        </p:nvSpPr>
        <p:spPr>
          <a:xfrm>
            <a:off x="4192758" y="4071219"/>
            <a:ext cx="1249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Cambiar</a:t>
            </a:r>
          </a:p>
          <a:p>
            <a:pPr algn="ctr"/>
            <a:r>
              <a:rPr lang="es-MX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</a:t>
            </a:r>
            <a:endParaRPr lang="es-MX" b="1">
              <a:solidFill>
                <a:schemeClr val="bg1"/>
              </a:solidFill>
            </a:endParaRPr>
          </a:p>
        </p:txBody>
      </p:sp>
      <p:pic>
        <p:nvPicPr>
          <p:cNvPr id="68" name="Gráfico 67">
            <a:extLst>
              <a:ext uri="{FF2B5EF4-FFF2-40B4-BE49-F238E27FC236}">
                <a16:creationId xmlns:a16="http://schemas.microsoft.com/office/drawing/2014/main" id="{3490C0B5-77F5-BC47-B78B-62E0524AD4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19331" y="3127226"/>
            <a:ext cx="795915" cy="79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9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>
            <a:extLst>
              <a:ext uri="{FF2B5EF4-FFF2-40B4-BE49-F238E27FC236}">
                <a16:creationId xmlns:a16="http://schemas.microsoft.com/office/drawing/2014/main" id="{DD3F84BE-D86E-C848-A215-ED1998347F16}"/>
              </a:ext>
            </a:extLst>
          </p:cNvPr>
          <p:cNvSpPr/>
          <p:nvPr/>
        </p:nvSpPr>
        <p:spPr>
          <a:xfrm>
            <a:off x="0" y="2890516"/>
            <a:ext cx="12192000" cy="2005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1BA3E2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83CBC20-75F1-5143-B723-0E6D3C5CF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037" y="2960580"/>
            <a:ext cx="2099174" cy="19751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F238E16-B1C3-804A-908C-0F7382F0F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996" y="2847833"/>
            <a:ext cx="2099174" cy="197513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596F110-FC1F-3A4B-ABB9-553FA5C46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276" y="2962134"/>
            <a:ext cx="2108715" cy="1975132"/>
          </a:xfrm>
          <a:prstGeom prst="rect">
            <a:avLst/>
          </a:prstGeom>
        </p:spPr>
      </p:pic>
      <p:sp>
        <p:nvSpPr>
          <p:cNvPr id="8" name="TextBox 30">
            <a:extLst>
              <a:ext uri="{FF2B5EF4-FFF2-40B4-BE49-F238E27FC236}">
                <a16:creationId xmlns:a16="http://schemas.microsoft.com/office/drawing/2014/main" id="{4A6218CD-89B0-E04A-B3B5-0448D12097A5}"/>
              </a:ext>
            </a:extLst>
          </p:cNvPr>
          <p:cNvSpPr txBox="1"/>
          <p:nvPr/>
        </p:nvSpPr>
        <p:spPr>
          <a:xfrm>
            <a:off x="1563602" y="5259644"/>
            <a:ext cx="207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altLang="ko-KR" b="1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  <a:p>
            <a:pPr algn="ctr"/>
            <a:r>
              <a:rPr lang="es-MX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</a:t>
            </a: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3255993B-EB46-E242-90C7-A05780E56CBA}"/>
              </a:ext>
            </a:extLst>
          </p:cNvPr>
          <p:cNvSpPr txBox="1"/>
          <p:nvPr/>
        </p:nvSpPr>
        <p:spPr>
          <a:xfrm>
            <a:off x="3334916" y="1971270"/>
            <a:ext cx="20701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altLang="ko-KR" b="1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  <a:p>
            <a:pPr algn="ctr"/>
            <a:r>
              <a:rPr lang="es-MX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</a:t>
            </a:r>
          </a:p>
          <a:p>
            <a:pPr algn="ctr"/>
            <a:endParaRPr lang="es-MX" altLang="ko-KR" sz="1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30">
            <a:extLst>
              <a:ext uri="{FF2B5EF4-FFF2-40B4-BE49-F238E27FC236}">
                <a16:creationId xmlns:a16="http://schemas.microsoft.com/office/drawing/2014/main" id="{E4825C75-8690-5A44-8469-895DF5778070}"/>
              </a:ext>
            </a:extLst>
          </p:cNvPr>
          <p:cNvSpPr txBox="1"/>
          <p:nvPr/>
        </p:nvSpPr>
        <p:spPr>
          <a:xfrm>
            <a:off x="5162550" y="5274035"/>
            <a:ext cx="207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altLang="ko-KR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  <a:p>
            <a:pPr algn="ctr"/>
            <a:r>
              <a:rPr lang="es-MX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64B1AD0-758B-F14B-840B-081216913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974" y="2835133"/>
            <a:ext cx="2099174" cy="197513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CC6D6FF-194C-BE44-BAD7-3AF3CA722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652" y="2949434"/>
            <a:ext cx="2099174" cy="1975132"/>
          </a:xfrm>
          <a:prstGeom prst="rect">
            <a:avLst/>
          </a:prstGeom>
        </p:spPr>
      </p:pic>
      <p:sp>
        <p:nvSpPr>
          <p:cNvPr id="16" name="TextBox 30">
            <a:extLst>
              <a:ext uri="{FF2B5EF4-FFF2-40B4-BE49-F238E27FC236}">
                <a16:creationId xmlns:a16="http://schemas.microsoft.com/office/drawing/2014/main" id="{C708F54C-F4EE-124C-92D0-9EC5463F07B8}"/>
              </a:ext>
            </a:extLst>
          </p:cNvPr>
          <p:cNvSpPr txBox="1"/>
          <p:nvPr/>
        </p:nvSpPr>
        <p:spPr>
          <a:xfrm>
            <a:off x="6936510" y="1962427"/>
            <a:ext cx="2149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altLang="ko-KR" b="1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  <a:p>
            <a:pPr algn="ctr"/>
            <a:r>
              <a:rPr lang="es-MX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</a:t>
            </a:r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9F9ED33B-3096-9646-9605-3B89B662C606}"/>
              </a:ext>
            </a:extLst>
          </p:cNvPr>
          <p:cNvSpPr txBox="1"/>
          <p:nvPr/>
        </p:nvSpPr>
        <p:spPr>
          <a:xfrm>
            <a:off x="8803989" y="5261335"/>
            <a:ext cx="207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altLang="ko-KR" b="1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  <a:p>
            <a:pPr algn="ctr"/>
            <a:r>
              <a:rPr lang="es-MX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0E8F02A6-C3EE-8945-A2F2-E4A5D2B4498B}"/>
              </a:ext>
            </a:extLst>
          </p:cNvPr>
          <p:cNvCxnSpPr/>
          <p:nvPr/>
        </p:nvCxnSpPr>
        <p:spPr>
          <a:xfrm>
            <a:off x="2063550" y="5113006"/>
            <a:ext cx="1050489" cy="0"/>
          </a:xfrm>
          <a:prstGeom prst="line">
            <a:avLst/>
          </a:prstGeom>
          <a:ln w="38100">
            <a:solidFill>
              <a:srgbClr val="1BA3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DADE88D1-48DC-9B46-B7FF-2927A003E942}"/>
              </a:ext>
            </a:extLst>
          </p:cNvPr>
          <p:cNvCxnSpPr/>
          <p:nvPr/>
        </p:nvCxnSpPr>
        <p:spPr>
          <a:xfrm>
            <a:off x="5675776" y="5114560"/>
            <a:ext cx="1050489" cy="0"/>
          </a:xfrm>
          <a:prstGeom prst="line">
            <a:avLst/>
          </a:prstGeom>
          <a:ln w="38100">
            <a:solidFill>
              <a:srgbClr val="033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C6BD2DC3-1E43-4E4B-A228-F1D6EA0AD28E}"/>
              </a:ext>
            </a:extLst>
          </p:cNvPr>
          <p:cNvCxnSpPr/>
          <p:nvPr/>
        </p:nvCxnSpPr>
        <p:spPr>
          <a:xfrm>
            <a:off x="9282576" y="5101860"/>
            <a:ext cx="1050489" cy="0"/>
          </a:xfrm>
          <a:prstGeom prst="line">
            <a:avLst/>
          </a:prstGeom>
          <a:ln w="38100">
            <a:solidFill>
              <a:srgbClr val="1277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7C0268AF-68BE-5546-8A5A-C2ED77BB6AE0}"/>
              </a:ext>
            </a:extLst>
          </p:cNvPr>
          <p:cNvCxnSpPr/>
          <p:nvPr/>
        </p:nvCxnSpPr>
        <p:spPr>
          <a:xfrm>
            <a:off x="3896631" y="2644945"/>
            <a:ext cx="1050489" cy="0"/>
          </a:xfrm>
          <a:prstGeom prst="line">
            <a:avLst/>
          </a:prstGeom>
          <a:ln w="38100">
            <a:solidFill>
              <a:srgbClr val="1277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04602874-D1E3-5949-9E6C-56B03258341A}"/>
              </a:ext>
            </a:extLst>
          </p:cNvPr>
          <p:cNvCxnSpPr/>
          <p:nvPr/>
        </p:nvCxnSpPr>
        <p:spPr>
          <a:xfrm>
            <a:off x="7428376" y="2670345"/>
            <a:ext cx="1050489" cy="0"/>
          </a:xfrm>
          <a:prstGeom prst="line">
            <a:avLst/>
          </a:prstGeom>
          <a:ln w="38100">
            <a:solidFill>
              <a:srgbClr val="1BA3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17E2B2F-742D-3E4F-8A8D-87FF121E0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32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D350EF87-C914-5844-B9BE-39D9F9B51FE9}"/>
              </a:ext>
            </a:extLst>
          </p:cNvPr>
          <p:cNvSpPr txBox="1">
            <a:spLocks/>
          </p:cNvSpPr>
          <p:nvPr/>
        </p:nvSpPr>
        <p:spPr>
          <a:xfrm>
            <a:off x="0" y="397512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8064BC7C-86BF-1F49-B9E5-7A4EC1712CD6}"/>
              </a:ext>
            </a:extLst>
          </p:cNvPr>
          <p:cNvSpPr txBox="1">
            <a:spLocks/>
          </p:cNvSpPr>
          <p:nvPr/>
        </p:nvSpPr>
        <p:spPr>
          <a:xfrm>
            <a:off x="0" y="772027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2481E684-2A66-4C48-A587-0BBC2DE825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27699" y="1398884"/>
            <a:ext cx="736600" cy="165100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E8A4F65E-CCE3-F847-B49A-49AA9A59D8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94057" y="3665529"/>
            <a:ext cx="409190" cy="409190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D8E22E3C-21BB-D941-9888-FC6AA910F0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06003" y="3672648"/>
            <a:ext cx="409190" cy="409190"/>
          </a:xfrm>
          <a:prstGeom prst="rect">
            <a:avLst/>
          </a:prstGeom>
        </p:spPr>
      </p:pic>
      <p:pic>
        <p:nvPicPr>
          <p:cNvPr id="45" name="Gráfico 44">
            <a:extLst>
              <a:ext uri="{FF2B5EF4-FFF2-40B4-BE49-F238E27FC236}">
                <a16:creationId xmlns:a16="http://schemas.microsoft.com/office/drawing/2014/main" id="{80C2F0F9-F5CA-B643-B55E-B5E8BE892D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26962" y="3665529"/>
            <a:ext cx="409190" cy="409190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19209672-EB16-0842-BC6A-E374CE2CAA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99435" y="3665529"/>
            <a:ext cx="409190" cy="409190"/>
          </a:xfrm>
          <a:prstGeom prst="rect">
            <a:avLst/>
          </a:prstGeom>
        </p:spPr>
      </p:pic>
      <p:pic>
        <p:nvPicPr>
          <p:cNvPr id="47" name="Gráfico 46">
            <a:extLst>
              <a:ext uri="{FF2B5EF4-FFF2-40B4-BE49-F238E27FC236}">
                <a16:creationId xmlns:a16="http://schemas.microsoft.com/office/drawing/2014/main" id="{3301A1DB-3544-4948-A290-802E7B7999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11381" y="3672648"/>
            <a:ext cx="409190" cy="40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ángulo 44">
            <a:extLst>
              <a:ext uri="{FF2B5EF4-FFF2-40B4-BE49-F238E27FC236}">
                <a16:creationId xmlns:a16="http://schemas.microsoft.com/office/drawing/2014/main" id="{1EC60525-6D09-3A4A-B306-5E1B157EE447}"/>
              </a:ext>
            </a:extLst>
          </p:cNvPr>
          <p:cNvSpPr/>
          <p:nvPr/>
        </p:nvSpPr>
        <p:spPr>
          <a:xfrm>
            <a:off x="9471302" y="2430867"/>
            <a:ext cx="1034765" cy="103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7E5A5EA-1B28-7E44-8B46-36C6DBEA47FC}"/>
              </a:ext>
            </a:extLst>
          </p:cNvPr>
          <p:cNvSpPr/>
          <p:nvPr/>
        </p:nvSpPr>
        <p:spPr>
          <a:xfrm>
            <a:off x="6994319" y="2430867"/>
            <a:ext cx="1034765" cy="103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608207B-7F79-014C-9CE1-98FD561C9277}"/>
              </a:ext>
            </a:extLst>
          </p:cNvPr>
          <p:cNvSpPr/>
          <p:nvPr/>
        </p:nvSpPr>
        <p:spPr>
          <a:xfrm>
            <a:off x="4482611" y="2430867"/>
            <a:ext cx="1034765" cy="103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8B54116-68FC-7446-A22B-905F2EEB7088}"/>
              </a:ext>
            </a:extLst>
          </p:cNvPr>
          <p:cNvSpPr/>
          <p:nvPr/>
        </p:nvSpPr>
        <p:spPr>
          <a:xfrm>
            <a:off x="1901456" y="2430867"/>
            <a:ext cx="1034765" cy="103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5C46CB39-09DC-AB45-99F7-D7CFD4B97031}"/>
              </a:ext>
            </a:extLst>
          </p:cNvPr>
          <p:cNvSpPr txBox="1"/>
          <p:nvPr/>
        </p:nvSpPr>
        <p:spPr>
          <a:xfrm>
            <a:off x="6730884" y="3594498"/>
            <a:ext cx="1550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2000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altLang="ko-KR" sz="2000" b="1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ACB93F57-5712-F048-94C7-09EC85607106}"/>
              </a:ext>
            </a:extLst>
          </p:cNvPr>
          <p:cNvSpPr/>
          <p:nvPr/>
        </p:nvSpPr>
        <p:spPr>
          <a:xfrm>
            <a:off x="6631752" y="4429384"/>
            <a:ext cx="16979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</a:t>
            </a:r>
          </a:p>
          <a:p>
            <a:pPr algn="ctr"/>
            <a:r>
              <a:rPr lang="es-MX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</a:t>
            </a:r>
          </a:p>
          <a:p>
            <a:pPr algn="ctr"/>
            <a:endParaRPr lang="es-MX" altLang="ko-KR" sz="1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30">
            <a:extLst>
              <a:ext uri="{FF2B5EF4-FFF2-40B4-BE49-F238E27FC236}">
                <a16:creationId xmlns:a16="http://schemas.microsoft.com/office/drawing/2014/main" id="{FF52BF1E-867A-1343-83A4-8BD72B05DE28}"/>
              </a:ext>
            </a:extLst>
          </p:cNvPr>
          <p:cNvSpPr txBox="1"/>
          <p:nvPr/>
        </p:nvSpPr>
        <p:spPr>
          <a:xfrm>
            <a:off x="4228984" y="3594498"/>
            <a:ext cx="1550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20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altLang="ko-KR" sz="2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12889E73-79A9-7E4D-93B0-3142A6028DC1}"/>
              </a:ext>
            </a:extLst>
          </p:cNvPr>
          <p:cNvSpPr/>
          <p:nvPr/>
        </p:nvSpPr>
        <p:spPr>
          <a:xfrm>
            <a:off x="4129852" y="4429384"/>
            <a:ext cx="16979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</a:t>
            </a:r>
          </a:p>
          <a:p>
            <a:pPr algn="ctr"/>
            <a:r>
              <a:rPr lang="es-MX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</a:t>
            </a:r>
          </a:p>
          <a:p>
            <a:pPr algn="ctr"/>
            <a:endParaRPr lang="es-MX" altLang="ko-KR" sz="1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156E723F-EC6A-174B-9B0B-9F5205AAF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0774" y="2474776"/>
            <a:ext cx="170973" cy="320948"/>
          </a:xfrm>
          <a:prstGeom prst="rect">
            <a:avLst/>
          </a:prstGeom>
        </p:spPr>
      </p:pic>
      <p:sp>
        <p:nvSpPr>
          <p:cNvPr id="15" name="TextBox 30">
            <a:extLst>
              <a:ext uri="{FF2B5EF4-FFF2-40B4-BE49-F238E27FC236}">
                <a16:creationId xmlns:a16="http://schemas.microsoft.com/office/drawing/2014/main" id="{D2B0331F-3BA7-E342-B014-FD9F771E8B09}"/>
              </a:ext>
            </a:extLst>
          </p:cNvPr>
          <p:cNvSpPr txBox="1"/>
          <p:nvPr/>
        </p:nvSpPr>
        <p:spPr>
          <a:xfrm>
            <a:off x="1638184" y="3594498"/>
            <a:ext cx="1550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2000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altLang="ko-KR" sz="2000" b="1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610CAFD-6078-984D-8258-315017244E1B}"/>
              </a:ext>
            </a:extLst>
          </p:cNvPr>
          <p:cNvSpPr/>
          <p:nvPr/>
        </p:nvSpPr>
        <p:spPr>
          <a:xfrm>
            <a:off x="1539052" y="4429384"/>
            <a:ext cx="16979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</a:t>
            </a:r>
          </a:p>
          <a:p>
            <a:pPr algn="ctr"/>
            <a:r>
              <a:rPr lang="es-MX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</a:t>
            </a:r>
          </a:p>
          <a:p>
            <a:pPr algn="ctr"/>
            <a:endParaRPr lang="es-MX" altLang="ko-KR" sz="1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BA5E6831-32B2-2149-BA0D-8ADF6C1D4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9649" y="2474776"/>
            <a:ext cx="170973" cy="320948"/>
          </a:xfrm>
          <a:prstGeom prst="rect">
            <a:avLst/>
          </a:prstGeom>
        </p:spPr>
      </p:pic>
      <p:sp>
        <p:nvSpPr>
          <p:cNvPr id="34" name="TextBox 30">
            <a:extLst>
              <a:ext uri="{FF2B5EF4-FFF2-40B4-BE49-F238E27FC236}">
                <a16:creationId xmlns:a16="http://schemas.microsoft.com/office/drawing/2014/main" id="{131B8836-E3CE-A84E-9B44-FB576130E0DC}"/>
              </a:ext>
            </a:extLst>
          </p:cNvPr>
          <p:cNvSpPr txBox="1"/>
          <p:nvPr/>
        </p:nvSpPr>
        <p:spPr>
          <a:xfrm>
            <a:off x="9245484" y="3594498"/>
            <a:ext cx="1550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sz="20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altLang="ko-KR" sz="2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491CF9E7-CAC3-8F4C-ADD2-73BDA84DA5D0}"/>
              </a:ext>
            </a:extLst>
          </p:cNvPr>
          <p:cNvSpPr/>
          <p:nvPr/>
        </p:nvSpPr>
        <p:spPr>
          <a:xfrm>
            <a:off x="9146352" y="4429384"/>
            <a:ext cx="16979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</a:t>
            </a:r>
          </a:p>
          <a:p>
            <a:pPr algn="ctr"/>
            <a:r>
              <a:rPr lang="es-MX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Jlasdjl ajdla erioaol</a:t>
            </a:r>
          </a:p>
          <a:p>
            <a:pPr algn="ctr"/>
            <a:endParaRPr lang="es-MX" altLang="ko-KR" sz="1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Gráfico 37">
            <a:extLst>
              <a:ext uri="{FF2B5EF4-FFF2-40B4-BE49-F238E27FC236}">
                <a16:creationId xmlns:a16="http://schemas.microsoft.com/office/drawing/2014/main" id="{6ED4606A-A1EF-9D45-A164-18797E2D2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6149" y="2474776"/>
            <a:ext cx="170973" cy="320948"/>
          </a:xfrm>
          <a:prstGeom prst="rect">
            <a:avLst/>
          </a:prstGeom>
        </p:spPr>
      </p:pic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AAC881A6-3050-B04B-89B2-C7AD2BF12218}"/>
              </a:ext>
            </a:extLst>
          </p:cNvPr>
          <p:cNvSpPr txBox="1">
            <a:spLocks/>
          </p:cNvSpPr>
          <p:nvPr/>
        </p:nvSpPr>
        <p:spPr>
          <a:xfrm>
            <a:off x="0" y="511812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30C70FAE-13DE-7446-BEC1-E322D88C9B82}"/>
              </a:ext>
            </a:extLst>
          </p:cNvPr>
          <p:cNvSpPr txBox="1">
            <a:spLocks/>
          </p:cNvSpPr>
          <p:nvPr/>
        </p:nvSpPr>
        <p:spPr>
          <a:xfrm>
            <a:off x="0" y="886327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49" name="Gráfico 48">
            <a:extLst>
              <a:ext uri="{FF2B5EF4-FFF2-40B4-BE49-F238E27FC236}">
                <a16:creationId xmlns:a16="http://schemas.microsoft.com/office/drawing/2014/main" id="{B26727EB-6B7D-054A-A355-060FDCAF4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7699" y="1536337"/>
            <a:ext cx="736600" cy="165100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802B852A-ECB1-3646-A26F-EAAC476DC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22352" y="2651025"/>
            <a:ext cx="409190" cy="409190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4967FED4-EED9-4A48-A19F-E056DDA2BC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2668" y="2651025"/>
            <a:ext cx="409190" cy="409190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F8426ACE-78B2-714C-ABAC-C9EE8D033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2063" y="2651025"/>
            <a:ext cx="409190" cy="409190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945D5124-05C7-384B-BC97-21DE0FDA58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91354" y="2651025"/>
            <a:ext cx="409190" cy="40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26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ángulo 53">
            <a:extLst>
              <a:ext uri="{FF2B5EF4-FFF2-40B4-BE49-F238E27FC236}">
                <a16:creationId xmlns:a16="http://schemas.microsoft.com/office/drawing/2014/main" id="{B03BD867-689C-DC4B-89D9-ACF89AEFF417}"/>
              </a:ext>
            </a:extLst>
          </p:cNvPr>
          <p:cNvSpPr/>
          <p:nvPr/>
        </p:nvSpPr>
        <p:spPr>
          <a:xfrm>
            <a:off x="-1" y="3840133"/>
            <a:ext cx="12192000" cy="2005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1BA3E2"/>
              </a:solidFill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6C7FC6BD-F7A1-8A4F-9F14-D02901BB2746}"/>
              </a:ext>
            </a:extLst>
          </p:cNvPr>
          <p:cNvGrpSpPr/>
          <p:nvPr/>
        </p:nvGrpSpPr>
        <p:grpSpPr>
          <a:xfrm>
            <a:off x="1781002" y="4408127"/>
            <a:ext cx="1961984" cy="857084"/>
            <a:chOff x="1706563" y="4518025"/>
            <a:chExt cx="2605088" cy="1390650"/>
          </a:xfrm>
          <a:solidFill>
            <a:srgbClr val="1BA3E2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F0EB1F80-CECE-0042-84F6-85E285B66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563" y="4518025"/>
              <a:ext cx="1303338" cy="1390650"/>
            </a:xfrm>
            <a:custGeom>
              <a:avLst/>
              <a:gdLst>
                <a:gd name="T0" fmla="*/ 333 w 347"/>
                <a:gd name="T1" fmla="*/ 29 h 370"/>
                <a:gd name="T2" fmla="*/ 0 w 347"/>
                <a:gd name="T3" fmla="*/ 370 h 370"/>
                <a:gd name="T4" fmla="*/ 347 w 347"/>
                <a:gd name="T5" fmla="*/ 370 h 370"/>
                <a:gd name="T6" fmla="*/ 347 w 347"/>
                <a:gd name="T7" fmla="*/ 0 h 370"/>
                <a:gd name="T8" fmla="*/ 333 w 347"/>
                <a:gd name="T9" fmla="*/ 2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370">
                  <a:moveTo>
                    <a:pt x="333" y="29"/>
                  </a:moveTo>
                  <a:cubicBezTo>
                    <a:pt x="242" y="286"/>
                    <a:pt x="0" y="370"/>
                    <a:pt x="0" y="370"/>
                  </a:cubicBezTo>
                  <a:cubicBezTo>
                    <a:pt x="347" y="370"/>
                    <a:pt x="347" y="370"/>
                    <a:pt x="347" y="370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5" y="0"/>
                    <a:pt x="339" y="13"/>
                    <a:pt x="333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MX" sz="135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B608E74F-5C60-1548-97B9-CC037C23B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901" y="4518025"/>
              <a:ext cx="1301750" cy="1390650"/>
            </a:xfrm>
            <a:custGeom>
              <a:avLst/>
              <a:gdLst>
                <a:gd name="T0" fmla="*/ 15 w 347"/>
                <a:gd name="T1" fmla="*/ 29 h 370"/>
                <a:gd name="T2" fmla="*/ 0 w 347"/>
                <a:gd name="T3" fmla="*/ 0 h 370"/>
                <a:gd name="T4" fmla="*/ 0 w 347"/>
                <a:gd name="T5" fmla="*/ 370 h 370"/>
                <a:gd name="T6" fmla="*/ 347 w 347"/>
                <a:gd name="T7" fmla="*/ 370 h 370"/>
                <a:gd name="T8" fmla="*/ 15 w 347"/>
                <a:gd name="T9" fmla="*/ 2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370">
                  <a:moveTo>
                    <a:pt x="15" y="29"/>
                  </a:moveTo>
                  <a:cubicBezTo>
                    <a:pt x="9" y="13"/>
                    <a:pt x="3" y="0"/>
                    <a:pt x="0" y="0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347" y="370"/>
                    <a:pt x="347" y="370"/>
                    <a:pt x="347" y="370"/>
                  </a:cubicBezTo>
                  <a:cubicBezTo>
                    <a:pt x="347" y="370"/>
                    <a:pt x="105" y="286"/>
                    <a:pt x="15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MX" sz="135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C82014F9-21B2-F04C-B0D5-39777229C6AB}"/>
              </a:ext>
            </a:extLst>
          </p:cNvPr>
          <p:cNvGrpSpPr/>
          <p:nvPr/>
        </p:nvGrpSpPr>
        <p:grpSpPr>
          <a:xfrm>
            <a:off x="2773350" y="3705634"/>
            <a:ext cx="1965570" cy="1559578"/>
            <a:chOff x="3024188" y="3378200"/>
            <a:chExt cx="2609851" cy="2530475"/>
          </a:xfrm>
          <a:solidFill>
            <a:srgbClr val="1277C6"/>
          </a:solidFill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9E16CAAD-114B-2D42-A3A4-7826A60BE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188" y="3378200"/>
              <a:ext cx="1306513" cy="2530475"/>
            </a:xfrm>
            <a:custGeom>
              <a:avLst/>
              <a:gdLst>
                <a:gd name="T0" fmla="*/ 334 w 348"/>
                <a:gd name="T1" fmla="*/ 52 h 673"/>
                <a:gd name="T2" fmla="*/ 0 w 348"/>
                <a:gd name="T3" fmla="*/ 673 h 673"/>
                <a:gd name="T4" fmla="*/ 348 w 348"/>
                <a:gd name="T5" fmla="*/ 673 h 673"/>
                <a:gd name="T6" fmla="*/ 348 w 348"/>
                <a:gd name="T7" fmla="*/ 0 h 673"/>
                <a:gd name="T8" fmla="*/ 334 w 348"/>
                <a:gd name="T9" fmla="*/ 52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8" h="673">
                  <a:moveTo>
                    <a:pt x="334" y="52"/>
                  </a:moveTo>
                  <a:cubicBezTo>
                    <a:pt x="243" y="520"/>
                    <a:pt x="0" y="673"/>
                    <a:pt x="0" y="673"/>
                  </a:cubicBezTo>
                  <a:cubicBezTo>
                    <a:pt x="348" y="673"/>
                    <a:pt x="348" y="673"/>
                    <a:pt x="348" y="673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45" y="0"/>
                    <a:pt x="339" y="24"/>
                    <a:pt x="334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MX" sz="135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C2AD909-3C23-C940-B02F-9E37E5088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3378200"/>
              <a:ext cx="1303338" cy="2530475"/>
            </a:xfrm>
            <a:custGeom>
              <a:avLst/>
              <a:gdLst>
                <a:gd name="T0" fmla="*/ 14 w 347"/>
                <a:gd name="T1" fmla="*/ 52 h 673"/>
                <a:gd name="T2" fmla="*/ 0 w 347"/>
                <a:gd name="T3" fmla="*/ 0 h 673"/>
                <a:gd name="T4" fmla="*/ 0 w 347"/>
                <a:gd name="T5" fmla="*/ 673 h 673"/>
                <a:gd name="T6" fmla="*/ 347 w 347"/>
                <a:gd name="T7" fmla="*/ 673 h 673"/>
                <a:gd name="T8" fmla="*/ 14 w 347"/>
                <a:gd name="T9" fmla="*/ 52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673">
                  <a:moveTo>
                    <a:pt x="14" y="52"/>
                  </a:moveTo>
                  <a:cubicBezTo>
                    <a:pt x="9" y="24"/>
                    <a:pt x="3" y="0"/>
                    <a:pt x="0" y="0"/>
                  </a:cubicBezTo>
                  <a:cubicBezTo>
                    <a:pt x="0" y="673"/>
                    <a:pt x="0" y="673"/>
                    <a:pt x="0" y="673"/>
                  </a:cubicBezTo>
                  <a:cubicBezTo>
                    <a:pt x="347" y="673"/>
                    <a:pt x="347" y="673"/>
                    <a:pt x="347" y="673"/>
                  </a:cubicBezTo>
                  <a:cubicBezTo>
                    <a:pt x="347" y="673"/>
                    <a:pt x="105" y="520"/>
                    <a:pt x="14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MX" sz="1350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6AD5C242-3E87-7E47-8CE9-1FEC707166CF}"/>
              </a:ext>
            </a:extLst>
          </p:cNvPr>
          <p:cNvGrpSpPr/>
          <p:nvPr/>
        </p:nvGrpSpPr>
        <p:grpSpPr>
          <a:xfrm>
            <a:off x="3763310" y="3256088"/>
            <a:ext cx="1961984" cy="2009124"/>
            <a:chOff x="4338638" y="2257425"/>
            <a:chExt cx="2605088" cy="36512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D100AA4-28DA-664C-BA25-F820826D3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638" y="2257425"/>
              <a:ext cx="1303338" cy="3651250"/>
            </a:xfrm>
            <a:custGeom>
              <a:avLst/>
              <a:gdLst>
                <a:gd name="T0" fmla="*/ 333 w 347"/>
                <a:gd name="T1" fmla="*/ 75 h 971"/>
                <a:gd name="T2" fmla="*/ 0 w 347"/>
                <a:gd name="T3" fmla="*/ 971 h 971"/>
                <a:gd name="T4" fmla="*/ 347 w 347"/>
                <a:gd name="T5" fmla="*/ 971 h 971"/>
                <a:gd name="T6" fmla="*/ 347 w 347"/>
                <a:gd name="T7" fmla="*/ 0 h 971"/>
                <a:gd name="T8" fmla="*/ 333 w 347"/>
                <a:gd name="T9" fmla="*/ 7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971">
                  <a:moveTo>
                    <a:pt x="333" y="75"/>
                  </a:moveTo>
                  <a:cubicBezTo>
                    <a:pt x="242" y="750"/>
                    <a:pt x="0" y="971"/>
                    <a:pt x="0" y="971"/>
                  </a:cubicBezTo>
                  <a:cubicBezTo>
                    <a:pt x="347" y="971"/>
                    <a:pt x="347" y="971"/>
                    <a:pt x="347" y="971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5" y="0"/>
                    <a:pt x="339" y="33"/>
                    <a:pt x="333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MX" sz="135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36BA122-1754-8140-81EC-D02A713E1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976" y="2257425"/>
              <a:ext cx="1301750" cy="3651250"/>
            </a:xfrm>
            <a:custGeom>
              <a:avLst/>
              <a:gdLst>
                <a:gd name="T0" fmla="*/ 15 w 347"/>
                <a:gd name="T1" fmla="*/ 75 h 971"/>
                <a:gd name="T2" fmla="*/ 0 w 347"/>
                <a:gd name="T3" fmla="*/ 0 h 971"/>
                <a:gd name="T4" fmla="*/ 0 w 347"/>
                <a:gd name="T5" fmla="*/ 971 h 971"/>
                <a:gd name="T6" fmla="*/ 347 w 347"/>
                <a:gd name="T7" fmla="*/ 971 h 971"/>
                <a:gd name="T8" fmla="*/ 15 w 347"/>
                <a:gd name="T9" fmla="*/ 7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971">
                  <a:moveTo>
                    <a:pt x="15" y="75"/>
                  </a:moveTo>
                  <a:cubicBezTo>
                    <a:pt x="9" y="33"/>
                    <a:pt x="3" y="0"/>
                    <a:pt x="0" y="0"/>
                  </a:cubicBezTo>
                  <a:cubicBezTo>
                    <a:pt x="0" y="971"/>
                    <a:pt x="0" y="971"/>
                    <a:pt x="0" y="971"/>
                  </a:cubicBezTo>
                  <a:cubicBezTo>
                    <a:pt x="347" y="971"/>
                    <a:pt x="347" y="971"/>
                    <a:pt x="347" y="971"/>
                  </a:cubicBezTo>
                  <a:cubicBezTo>
                    <a:pt x="347" y="971"/>
                    <a:pt x="105" y="750"/>
                    <a:pt x="15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MX" sz="1350"/>
            </a:p>
          </p:txBody>
        </p:sp>
      </p:grpSp>
      <p:grpSp>
        <p:nvGrpSpPr>
          <p:cNvPr id="11" name="Group 13">
            <a:extLst>
              <a:ext uri="{FF2B5EF4-FFF2-40B4-BE49-F238E27FC236}">
                <a16:creationId xmlns:a16="http://schemas.microsoft.com/office/drawing/2014/main" id="{44E9E674-4332-3041-BF6E-CA0C82842A6E}"/>
              </a:ext>
            </a:extLst>
          </p:cNvPr>
          <p:cNvGrpSpPr/>
          <p:nvPr/>
        </p:nvGrpSpPr>
        <p:grpSpPr>
          <a:xfrm>
            <a:off x="4759245" y="4055903"/>
            <a:ext cx="1961984" cy="1209308"/>
            <a:chOff x="5661026" y="3946525"/>
            <a:chExt cx="2605088" cy="1962150"/>
          </a:xfrm>
          <a:solidFill>
            <a:srgbClr val="033057"/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FC01AC9-7851-DE40-9A32-F294C4173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026" y="3946525"/>
              <a:ext cx="1301750" cy="1962150"/>
            </a:xfrm>
            <a:custGeom>
              <a:avLst/>
              <a:gdLst>
                <a:gd name="T0" fmla="*/ 333 w 347"/>
                <a:gd name="T1" fmla="*/ 40 h 522"/>
                <a:gd name="T2" fmla="*/ 0 w 347"/>
                <a:gd name="T3" fmla="*/ 522 h 522"/>
                <a:gd name="T4" fmla="*/ 347 w 347"/>
                <a:gd name="T5" fmla="*/ 522 h 522"/>
                <a:gd name="T6" fmla="*/ 347 w 347"/>
                <a:gd name="T7" fmla="*/ 0 h 522"/>
                <a:gd name="T8" fmla="*/ 333 w 347"/>
                <a:gd name="T9" fmla="*/ 4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522">
                  <a:moveTo>
                    <a:pt x="333" y="40"/>
                  </a:moveTo>
                  <a:cubicBezTo>
                    <a:pt x="242" y="403"/>
                    <a:pt x="0" y="522"/>
                    <a:pt x="0" y="522"/>
                  </a:cubicBezTo>
                  <a:cubicBezTo>
                    <a:pt x="347" y="522"/>
                    <a:pt x="347" y="522"/>
                    <a:pt x="347" y="522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4" y="0"/>
                    <a:pt x="338" y="18"/>
                    <a:pt x="333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MX" sz="135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6778EBB-C42B-3E4F-8BCA-E73392711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776" y="3946525"/>
              <a:ext cx="1303338" cy="1962150"/>
            </a:xfrm>
            <a:custGeom>
              <a:avLst/>
              <a:gdLst>
                <a:gd name="T0" fmla="*/ 14 w 347"/>
                <a:gd name="T1" fmla="*/ 40 h 522"/>
                <a:gd name="T2" fmla="*/ 0 w 347"/>
                <a:gd name="T3" fmla="*/ 0 h 522"/>
                <a:gd name="T4" fmla="*/ 0 w 347"/>
                <a:gd name="T5" fmla="*/ 522 h 522"/>
                <a:gd name="T6" fmla="*/ 347 w 347"/>
                <a:gd name="T7" fmla="*/ 522 h 522"/>
                <a:gd name="T8" fmla="*/ 14 w 347"/>
                <a:gd name="T9" fmla="*/ 4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522">
                  <a:moveTo>
                    <a:pt x="14" y="40"/>
                  </a:moveTo>
                  <a:cubicBezTo>
                    <a:pt x="9" y="18"/>
                    <a:pt x="3" y="0"/>
                    <a:pt x="0" y="0"/>
                  </a:cubicBezTo>
                  <a:cubicBezTo>
                    <a:pt x="0" y="522"/>
                    <a:pt x="0" y="522"/>
                    <a:pt x="0" y="522"/>
                  </a:cubicBezTo>
                  <a:cubicBezTo>
                    <a:pt x="347" y="522"/>
                    <a:pt x="347" y="522"/>
                    <a:pt x="347" y="522"/>
                  </a:cubicBezTo>
                  <a:cubicBezTo>
                    <a:pt x="347" y="522"/>
                    <a:pt x="105" y="403"/>
                    <a:pt x="14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MX" sz="1350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D7F102A-7884-3545-B495-CEE5DD860F84}"/>
              </a:ext>
            </a:extLst>
          </p:cNvPr>
          <p:cNvGrpSpPr/>
          <p:nvPr/>
        </p:nvGrpSpPr>
        <p:grpSpPr>
          <a:xfrm>
            <a:off x="5745617" y="3431680"/>
            <a:ext cx="1965570" cy="1833532"/>
            <a:chOff x="6970713" y="2933700"/>
            <a:chExt cx="2609851" cy="2974975"/>
          </a:xfrm>
          <a:solidFill>
            <a:srgbClr val="1BA3E2"/>
          </a:solidFill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664FEE7-F50F-7C46-9857-0352DC3E1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6" y="2933700"/>
              <a:ext cx="1303338" cy="2974975"/>
            </a:xfrm>
            <a:custGeom>
              <a:avLst/>
              <a:gdLst>
                <a:gd name="T0" fmla="*/ 14 w 347"/>
                <a:gd name="T1" fmla="*/ 62 h 791"/>
                <a:gd name="T2" fmla="*/ 0 w 347"/>
                <a:gd name="T3" fmla="*/ 0 h 791"/>
                <a:gd name="T4" fmla="*/ 0 w 347"/>
                <a:gd name="T5" fmla="*/ 791 h 791"/>
                <a:gd name="T6" fmla="*/ 347 w 347"/>
                <a:gd name="T7" fmla="*/ 791 h 791"/>
                <a:gd name="T8" fmla="*/ 14 w 347"/>
                <a:gd name="T9" fmla="*/ 62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791">
                  <a:moveTo>
                    <a:pt x="14" y="62"/>
                  </a:moveTo>
                  <a:cubicBezTo>
                    <a:pt x="8" y="28"/>
                    <a:pt x="2" y="0"/>
                    <a:pt x="0" y="0"/>
                  </a:cubicBezTo>
                  <a:cubicBezTo>
                    <a:pt x="0" y="791"/>
                    <a:pt x="0" y="791"/>
                    <a:pt x="0" y="791"/>
                  </a:cubicBezTo>
                  <a:cubicBezTo>
                    <a:pt x="347" y="791"/>
                    <a:pt x="347" y="791"/>
                    <a:pt x="347" y="791"/>
                  </a:cubicBezTo>
                  <a:cubicBezTo>
                    <a:pt x="347" y="791"/>
                    <a:pt x="104" y="611"/>
                    <a:pt x="14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MX" sz="135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73A8E52-52B9-DB43-B621-4F322239B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0713" y="2933700"/>
              <a:ext cx="1306513" cy="2974975"/>
            </a:xfrm>
            <a:custGeom>
              <a:avLst/>
              <a:gdLst>
                <a:gd name="T0" fmla="*/ 333 w 348"/>
                <a:gd name="T1" fmla="*/ 62 h 791"/>
                <a:gd name="T2" fmla="*/ 0 w 348"/>
                <a:gd name="T3" fmla="*/ 791 h 791"/>
                <a:gd name="T4" fmla="*/ 348 w 348"/>
                <a:gd name="T5" fmla="*/ 791 h 791"/>
                <a:gd name="T6" fmla="*/ 348 w 348"/>
                <a:gd name="T7" fmla="*/ 0 h 791"/>
                <a:gd name="T8" fmla="*/ 333 w 348"/>
                <a:gd name="T9" fmla="*/ 62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8" h="791">
                  <a:moveTo>
                    <a:pt x="333" y="62"/>
                  </a:moveTo>
                  <a:cubicBezTo>
                    <a:pt x="242" y="611"/>
                    <a:pt x="0" y="791"/>
                    <a:pt x="0" y="791"/>
                  </a:cubicBezTo>
                  <a:cubicBezTo>
                    <a:pt x="348" y="791"/>
                    <a:pt x="348" y="791"/>
                    <a:pt x="348" y="791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45" y="0"/>
                    <a:pt x="339" y="28"/>
                    <a:pt x="333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MX" sz="1350"/>
            </a:p>
          </p:txBody>
        </p:sp>
      </p:grpSp>
      <p:grpSp>
        <p:nvGrpSpPr>
          <p:cNvPr id="17" name="Group 19">
            <a:extLst>
              <a:ext uri="{FF2B5EF4-FFF2-40B4-BE49-F238E27FC236}">
                <a16:creationId xmlns:a16="http://schemas.microsoft.com/office/drawing/2014/main" id="{CE8ACCE6-26C0-F642-820A-DA96458DF710}"/>
              </a:ext>
            </a:extLst>
          </p:cNvPr>
          <p:cNvGrpSpPr/>
          <p:nvPr/>
        </p:nvGrpSpPr>
        <p:grpSpPr>
          <a:xfrm>
            <a:off x="6741554" y="4831779"/>
            <a:ext cx="1961984" cy="433434"/>
            <a:chOff x="8293101" y="5205412"/>
            <a:chExt cx="2605088" cy="703264"/>
          </a:xfrm>
          <a:solidFill>
            <a:srgbClr val="1277C6"/>
          </a:solidFill>
        </p:grpSpPr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6FF54B7C-11C7-A54D-BE6F-9EA5F51F0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3101" y="5205412"/>
              <a:ext cx="1301750" cy="703263"/>
            </a:xfrm>
            <a:custGeom>
              <a:avLst/>
              <a:gdLst>
                <a:gd name="T0" fmla="*/ 333 w 347"/>
                <a:gd name="T1" fmla="*/ 14 h 187"/>
                <a:gd name="T2" fmla="*/ 0 w 347"/>
                <a:gd name="T3" fmla="*/ 187 h 187"/>
                <a:gd name="T4" fmla="*/ 347 w 347"/>
                <a:gd name="T5" fmla="*/ 187 h 187"/>
                <a:gd name="T6" fmla="*/ 347 w 347"/>
                <a:gd name="T7" fmla="*/ 0 h 187"/>
                <a:gd name="T8" fmla="*/ 333 w 347"/>
                <a:gd name="T9" fmla="*/ 1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187">
                  <a:moveTo>
                    <a:pt x="333" y="14"/>
                  </a:moveTo>
                  <a:cubicBezTo>
                    <a:pt x="242" y="144"/>
                    <a:pt x="0" y="187"/>
                    <a:pt x="0" y="187"/>
                  </a:cubicBezTo>
                  <a:cubicBezTo>
                    <a:pt x="347" y="187"/>
                    <a:pt x="347" y="187"/>
                    <a:pt x="347" y="187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4" y="0"/>
                    <a:pt x="338" y="6"/>
                    <a:pt x="333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MX" sz="135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F0EA471-9053-F84E-930A-5A477C19E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4851" y="5205413"/>
              <a:ext cx="1303338" cy="703263"/>
            </a:xfrm>
            <a:custGeom>
              <a:avLst/>
              <a:gdLst>
                <a:gd name="T0" fmla="*/ 14 w 347"/>
                <a:gd name="T1" fmla="*/ 14 h 187"/>
                <a:gd name="T2" fmla="*/ 0 w 347"/>
                <a:gd name="T3" fmla="*/ 0 h 187"/>
                <a:gd name="T4" fmla="*/ 0 w 347"/>
                <a:gd name="T5" fmla="*/ 187 h 187"/>
                <a:gd name="T6" fmla="*/ 347 w 347"/>
                <a:gd name="T7" fmla="*/ 187 h 187"/>
                <a:gd name="T8" fmla="*/ 14 w 347"/>
                <a:gd name="T9" fmla="*/ 1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187">
                  <a:moveTo>
                    <a:pt x="14" y="14"/>
                  </a:moveTo>
                  <a:cubicBezTo>
                    <a:pt x="9" y="6"/>
                    <a:pt x="3" y="0"/>
                    <a:pt x="0" y="0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347" y="187"/>
                    <a:pt x="347" y="187"/>
                    <a:pt x="347" y="187"/>
                  </a:cubicBezTo>
                  <a:cubicBezTo>
                    <a:pt x="347" y="187"/>
                    <a:pt x="105" y="144"/>
                    <a:pt x="14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MX" sz="1350"/>
            </a:p>
          </p:txBody>
        </p:sp>
      </p:grpSp>
      <p:grpSp>
        <p:nvGrpSpPr>
          <p:cNvPr id="20" name="Group 22">
            <a:extLst>
              <a:ext uri="{FF2B5EF4-FFF2-40B4-BE49-F238E27FC236}">
                <a16:creationId xmlns:a16="http://schemas.microsoft.com/office/drawing/2014/main" id="{9CFBF1B8-B240-954F-A04D-E8A69592E9EA}"/>
              </a:ext>
            </a:extLst>
          </p:cNvPr>
          <p:cNvGrpSpPr/>
          <p:nvPr/>
        </p:nvGrpSpPr>
        <p:grpSpPr>
          <a:xfrm>
            <a:off x="7772549" y="4408127"/>
            <a:ext cx="1961984" cy="857084"/>
            <a:chOff x="1706563" y="4518025"/>
            <a:chExt cx="2605088" cy="13906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99F895C-2F0F-F949-B1DA-8EFF3626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563" y="4518025"/>
              <a:ext cx="1303338" cy="1390650"/>
            </a:xfrm>
            <a:custGeom>
              <a:avLst/>
              <a:gdLst>
                <a:gd name="T0" fmla="*/ 333 w 347"/>
                <a:gd name="T1" fmla="*/ 29 h 370"/>
                <a:gd name="T2" fmla="*/ 0 w 347"/>
                <a:gd name="T3" fmla="*/ 370 h 370"/>
                <a:gd name="T4" fmla="*/ 347 w 347"/>
                <a:gd name="T5" fmla="*/ 370 h 370"/>
                <a:gd name="T6" fmla="*/ 347 w 347"/>
                <a:gd name="T7" fmla="*/ 0 h 370"/>
                <a:gd name="T8" fmla="*/ 333 w 347"/>
                <a:gd name="T9" fmla="*/ 2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370">
                  <a:moveTo>
                    <a:pt x="333" y="29"/>
                  </a:moveTo>
                  <a:cubicBezTo>
                    <a:pt x="242" y="286"/>
                    <a:pt x="0" y="370"/>
                    <a:pt x="0" y="370"/>
                  </a:cubicBezTo>
                  <a:cubicBezTo>
                    <a:pt x="347" y="370"/>
                    <a:pt x="347" y="370"/>
                    <a:pt x="347" y="370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5" y="0"/>
                    <a:pt x="339" y="13"/>
                    <a:pt x="333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MX" sz="135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409770B3-172D-FB45-9AA1-D97EB691E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901" y="4518025"/>
              <a:ext cx="1301750" cy="1390650"/>
            </a:xfrm>
            <a:custGeom>
              <a:avLst/>
              <a:gdLst>
                <a:gd name="T0" fmla="*/ 15 w 347"/>
                <a:gd name="T1" fmla="*/ 29 h 370"/>
                <a:gd name="T2" fmla="*/ 0 w 347"/>
                <a:gd name="T3" fmla="*/ 0 h 370"/>
                <a:gd name="T4" fmla="*/ 0 w 347"/>
                <a:gd name="T5" fmla="*/ 370 h 370"/>
                <a:gd name="T6" fmla="*/ 347 w 347"/>
                <a:gd name="T7" fmla="*/ 370 h 370"/>
                <a:gd name="T8" fmla="*/ 15 w 347"/>
                <a:gd name="T9" fmla="*/ 2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370">
                  <a:moveTo>
                    <a:pt x="15" y="29"/>
                  </a:moveTo>
                  <a:cubicBezTo>
                    <a:pt x="9" y="13"/>
                    <a:pt x="3" y="0"/>
                    <a:pt x="0" y="0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347" y="370"/>
                    <a:pt x="347" y="370"/>
                    <a:pt x="347" y="370"/>
                  </a:cubicBezTo>
                  <a:cubicBezTo>
                    <a:pt x="347" y="370"/>
                    <a:pt x="105" y="286"/>
                    <a:pt x="15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MX" sz="1350"/>
            </a:p>
          </p:txBody>
        </p:sp>
      </p:grpSp>
      <p:grpSp>
        <p:nvGrpSpPr>
          <p:cNvPr id="23" name="Group 25">
            <a:extLst>
              <a:ext uri="{FF2B5EF4-FFF2-40B4-BE49-F238E27FC236}">
                <a16:creationId xmlns:a16="http://schemas.microsoft.com/office/drawing/2014/main" id="{D88A2CA4-165D-B74B-906A-32F8D0A622F5}"/>
              </a:ext>
            </a:extLst>
          </p:cNvPr>
          <p:cNvGrpSpPr/>
          <p:nvPr/>
        </p:nvGrpSpPr>
        <p:grpSpPr>
          <a:xfrm>
            <a:off x="8764898" y="3516444"/>
            <a:ext cx="1313388" cy="1748767"/>
            <a:chOff x="4338638" y="2257425"/>
            <a:chExt cx="2605088" cy="3651250"/>
          </a:xfrm>
          <a:solidFill>
            <a:srgbClr val="033057"/>
          </a:solidFill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6145E5E1-38CD-F64C-8B20-26DD1A908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638" y="2257425"/>
              <a:ext cx="1303338" cy="3651250"/>
            </a:xfrm>
            <a:custGeom>
              <a:avLst/>
              <a:gdLst>
                <a:gd name="T0" fmla="*/ 333 w 347"/>
                <a:gd name="T1" fmla="*/ 75 h 971"/>
                <a:gd name="T2" fmla="*/ 0 w 347"/>
                <a:gd name="T3" fmla="*/ 971 h 971"/>
                <a:gd name="T4" fmla="*/ 347 w 347"/>
                <a:gd name="T5" fmla="*/ 971 h 971"/>
                <a:gd name="T6" fmla="*/ 347 w 347"/>
                <a:gd name="T7" fmla="*/ 0 h 971"/>
                <a:gd name="T8" fmla="*/ 333 w 347"/>
                <a:gd name="T9" fmla="*/ 7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971">
                  <a:moveTo>
                    <a:pt x="333" y="75"/>
                  </a:moveTo>
                  <a:cubicBezTo>
                    <a:pt x="242" y="750"/>
                    <a:pt x="0" y="971"/>
                    <a:pt x="0" y="971"/>
                  </a:cubicBezTo>
                  <a:cubicBezTo>
                    <a:pt x="347" y="971"/>
                    <a:pt x="347" y="971"/>
                    <a:pt x="347" y="971"/>
                  </a:cubicBezTo>
                  <a:cubicBezTo>
                    <a:pt x="347" y="0"/>
                    <a:pt x="347" y="0"/>
                    <a:pt x="347" y="0"/>
                  </a:cubicBezTo>
                  <a:cubicBezTo>
                    <a:pt x="345" y="0"/>
                    <a:pt x="339" y="33"/>
                    <a:pt x="333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MX" sz="1350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106D6D9A-B30B-ED4A-9A36-67A8EE911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976" y="2257425"/>
              <a:ext cx="1301750" cy="3651250"/>
            </a:xfrm>
            <a:custGeom>
              <a:avLst/>
              <a:gdLst>
                <a:gd name="T0" fmla="*/ 15 w 347"/>
                <a:gd name="T1" fmla="*/ 75 h 971"/>
                <a:gd name="T2" fmla="*/ 0 w 347"/>
                <a:gd name="T3" fmla="*/ 0 h 971"/>
                <a:gd name="T4" fmla="*/ 0 w 347"/>
                <a:gd name="T5" fmla="*/ 971 h 971"/>
                <a:gd name="T6" fmla="*/ 347 w 347"/>
                <a:gd name="T7" fmla="*/ 971 h 971"/>
                <a:gd name="T8" fmla="*/ 15 w 347"/>
                <a:gd name="T9" fmla="*/ 75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971">
                  <a:moveTo>
                    <a:pt x="15" y="75"/>
                  </a:moveTo>
                  <a:cubicBezTo>
                    <a:pt x="9" y="33"/>
                    <a:pt x="3" y="0"/>
                    <a:pt x="0" y="0"/>
                  </a:cubicBezTo>
                  <a:cubicBezTo>
                    <a:pt x="0" y="971"/>
                    <a:pt x="0" y="971"/>
                    <a:pt x="0" y="971"/>
                  </a:cubicBezTo>
                  <a:cubicBezTo>
                    <a:pt x="347" y="971"/>
                    <a:pt x="347" y="971"/>
                    <a:pt x="347" y="971"/>
                  </a:cubicBezTo>
                  <a:cubicBezTo>
                    <a:pt x="347" y="971"/>
                    <a:pt x="105" y="750"/>
                    <a:pt x="15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MX" sz="1350"/>
            </a:p>
          </p:txBody>
        </p:sp>
      </p:grpSp>
      <p:sp>
        <p:nvSpPr>
          <p:cNvPr id="26" name="TextBox 45">
            <a:extLst>
              <a:ext uri="{FF2B5EF4-FFF2-40B4-BE49-F238E27FC236}">
                <a16:creationId xmlns:a16="http://schemas.microsoft.com/office/drawing/2014/main" id="{79DE5B8A-EDF8-3E41-838C-2C5D19C223AD}"/>
              </a:ext>
            </a:extLst>
          </p:cNvPr>
          <p:cNvSpPr txBox="1"/>
          <p:nvPr/>
        </p:nvSpPr>
        <p:spPr>
          <a:xfrm>
            <a:off x="2401706" y="5401004"/>
            <a:ext cx="612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27" name="TextBox 46">
            <a:extLst>
              <a:ext uri="{FF2B5EF4-FFF2-40B4-BE49-F238E27FC236}">
                <a16:creationId xmlns:a16="http://schemas.microsoft.com/office/drawing/2014/main" id="{03E8B846-57C2-624C-A63B-955C4F2B529F}"/>
              </a:ext>
            </a:extLst>
          </p:cNvPr>
          <p:cNvSpPr txBox="1"/>
          <p:nvPr/>
        </p:nvSpPr>
        <p:spPr>
          <a:xfrm>
            <a:off x="3451320" y="5387246"/>
            <a:ext cx="612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28" name="TextBox 47">
            <a:extLst>
              <a:ext uri="{FF2B5EF4-FFF2-40B4-BE49-F238E27FC236}">
                <a16:creationId xmlns:a16="http://schemas.microsoft.com/office/drawing/2014/main" id="{660858CF-D741-9C4E-A4A0-D7481FCD890B}"/>
              </a:ext>
            </a:extLst>
          </p:cNvPr>
          <p:cNvSpPr txBox="1"/>
          <p:nvPr/>
        </p:nvSpPr>
        <p:spPr>
          <a:xfrm>
            <a:off x="4428893" y="5387246"/>
            <a:ext cx="612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29" name="TextBox 48">
            <a:extLst>
              <a:ext uri="{FF2B5EF4-FFF2-40B4-BE49-F238E27FC236}">
                <a16:creationId xmlns:a16="http://schemas.microsoft.com/office/drawing/2014/main" id="{40704D7F-CF56-EB48-B3DC-5822F3A577BE}"/>
              </a:ext>
            </a:extLst>
          </p:cNvPr>
          <p:cNvSpPr txBox="1"/>
          <p:nvPr/>
        </p:nvSpPr>
        <p:spPr>
          <a:xfrm>
            <a:off x="5422160" y="5387246"/>
            <a:ext cx="612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30" name="TextBox 49">
            <a:extLst>
              <a:ext uri="{FF2B5EF4-FFF2-40B4-BE49-F238E27FC236}">
                <a16:creationId xmlns:a16="http://schemas.microsoft.com/office/drawing/2014/main" id="{AA3E4A4F-43B6-F748-B597-EA2ABB713926}"/>
              </a:ext>
            </a:extLst>
          </p:cNvPr>
          <p:cNvSpPr txBox="1"/>
          <p:nvPr/>
        </p:nvSpPr>
        <p:spPr>
          <a:xfrm>
            <a:off x="6405281" y="5387246"/>
            <a:ext cx="612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31" name="TextBox 50">
            <a:extLst>
              <a:ext uri="{FF2B5EF4-FFF2-40B4-BE49-F238E27FC236}">
                <a16:creationId xmlns:a16="http://schemas.microsoft.com/office/drawing/2014/main" id="{AB64A6EE-66AC-1E40-97C2-EF991DCF74F4}"/>
              </a:ext>
            </a:extLst>
          </p:cNvPr>
          <p:cNvSpPr txBox="1"/>
          <p:nvPr/>
        </p:nvSpPr>
        <p:spPr>
          <a:xfrm>
            <a:off x="7145482" y="5387246"/>
            <a:ext cx="1142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32" name="TextBox 51">
            <a:extLst>
              <a:ext uri="{FF2B5EF4-FFF2-40B4-BE49-F238E27FC236}">
                <a16:creationId xmlns:a16="http://schemas.microsoft.com/office/drawing/2014/main" id="{11B4DBE7-60CE-4E4B-8511-6BCA3DC74FD4}"/>
              </a:ext>
            </a:extLst>
          </p:cNvPr>
          <p:cNvSpPr txBox="1"/>
          <p:nvPr/>
        </p:nvSpPr>
        <p:spPr>
          <a:xfrm>
            <a:off x="8443423" y="5387246"/>
            <a:ext cx="612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33" name="TextBox 52">
            <a:extLst>
              <a:ext uri="{FF2B5EF4-FFF2-40B4-BE49-F238E27FC236}">
                <a16:creationId xmlns:a16="http://schemas.microsoft.com/office/drawing/2014/main" id="{94442EBF-EC58-B341-9D40-30F7B4F4F21F}"/>
              </a:ext>
            </a:extLst>
          </p:cNvPr>
          <p:cNvSpPr txBox="1"/>
          <p:nvPr/>
        </p:nvSpPr>
        <p:spPr>
          <a:xfrm>
            <a:off x="9444129" y="5387246"/>
            <a:ext cx="612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cxnSp>
        <p:nvCxnSpPr>
          <p:cNvPr id="34" name="Straight Connector 35">
            <a:extLst>
              <a:ext uri="{FF2B5EF4-FFF2-40B4-BE49-F238E27FC236}">
                <a16:creationId xmlns:a16="http://schemas.microsoft.com/office/drawing/2014/main" id="{B4619CDD-4F64-7145-AF09-E236340510E9}"/>
              </a:ext>
            </a:extLst>
          </p:cNvPr>
          <p:cNvCxnSpPr/>
          <p:nvPr/>
        </p:nvCxnSpPr>
        <p:spPr>
          <a:xfrm>
            <a:off x="2762591" y="3924168"/>
            <a:ext cx="0" cy="348166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sysDash"/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6">
            <a:extLst>
              <a:ext uri="{FF2B5EF4-FFF2-40B4-BE49-F238E27FC236}">
                <a16:creationId xmlns:a16="http://schemas.microsoft.com/office/drawing/2014/main" id="{7B2B19F1-F462-2F4C-A8FA-78CBCCF15866}"/>
              </a:ext>
            </a:extLst>
          </p:cNvPr>
          <p:cNvCxnSpPr/>
          <p:nvPr/>
        </p:nvCxnSpPr>
        <p:spPr>
          <a:xfrm>
            <a:off x="3763310" y="3315385"/>
            <a:ext cx="0" cy="348166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sysDash"/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7">
            <a:extLst>
              <a:ext uri="{FF2B5EF4-FFF2-40B4-BE49-F238E27FC236}">
                <a16:creationId xmlns:a16="http://schemas.microsoft.com/office/drawing/2014/main" id="{83321FE2-619E-784B-9022-99537F198CD6}"/>
              </a:ext>
            </a:extLst>
          </p:cNvPr>
          <p:cNvCxnSpPr/>
          <p:nvPr/>
        </p:nvCxnSpPr>
        <p:spPr>
          <a:xfrm>
            <a:off x="4743818" y="2868325"/>
            <a:ext cx="0" cy="348166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sysDash"/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8">
            <a:extLst>
              <a:ext uri="{FF2B5EF4-FFF2-40B4-BE49-F238E27FC236}">
                <a16:creationId xmlns:a16="http://schemas.microsoft.com/office/drawing/2014/main" id="{BFA8E9B2-B068-A44A-A948-382015AC0A01}"/>
              </a:ext>
            </a:extLst>
          </p:cNvPr>
          <p:cNvCxnSpPr/>
          <p:nvPr/>
        </p:nvCxnSpPr>
        <p:spPr>
          <a:xfrm>
            <a:off x="5735625" y="3689638"/>
            <a:ext cx="0" cy="348166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sysDash"/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9">
            <a:extLst>
              <a:ext uri="{FF2B5EF4-FFF2-40B4-BE49-F238E27FC236}">
                <a16:creationId xmlns:a16="http://schemas.microsoft.com/office/drawing/2014/main" id="{530358AE-950C-7540-9061-7AA695AD7C27}"/>
              </a:ext>
            </a:extLst>
          </p:cNvPr>
          <p:cNvCxnSpPr/>
          <p:nvPr/>
        </p:nvCxnSpPr>
        <p:spPr>
          <a:xfrm>
            <a:off x="6716862" y="3046238"/>
            <a:ext cx="0" cy="348166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sysDash"/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40">
            <a:extLst>
              <a:ext uri="{FF2B5EF4-FFF2-40B4-BE49-F238E27FC236}">
                <a16:creationId xmlns:a16="http://schemas.microsoft.com/office/drawing/2014/main" id="{5C2417B6-DA67-4141-94D6-19B1B8F596F7}"/>
              </a:ext>
            </a:extLst>
          </p:cNvPr>
          <p:cNvCxnSpPr/>
          <p:nvPr/>
        </p:nvCxnSpPr>
        <p:spPr>
          <a:xfrm>
            <a:off x="7717579" y="4458926"/>
            <a:ext cx="0" cy="348166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sysDash"/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41">
            <a:extLst>
              <a:ext uri="{FF2B5EF4-FFF2-40B4-BE49-F238E27FC236}">
                <a16:creationId xmlns:a16="http://schemas.microsoft.com/office/drawing/2014/main" id="{C56D9AAC-FB2E-474E-9CCF-6E0FF45BD137}"/>
              </a:ext>
            </a:extLst>
          </p:cNvPr>
          <p:cNvCxnSpPr/>
          <p:nvPr/>
        </p:nvCxnSpPr>
        <p:spPr>
          <a:xfrm>
            <a:off x="8754138" y="4000368"/>
            <a:ext cx="0" cy="348166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sysDash"/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2">
            <a:extLst>
              <a:ext uri="{FF2B5EF4-FFF2-40B4-BE49-F238E27FC236}">
                <a16:creationId xmlns:a16="http://schemas.microsoft.com/office/drawing/2014/main" id="{14C7F2B5-3397-1946-87ED-E9D88EB93FE5}"/>
              </a:ext>
            </a:extLst>
          </p:cNvPr>
          <p:cNvCxnSpPr/>
          <p:nvPr/>
        </p:nvCxnSpPr>
        <p:spPr>
          <a:xfrm>
            <a:off x="9421724" y="3153507"/>
            <a:ext cx="0" cy="348166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sysDash"/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55">
            <a:extLst>
              <a:ext uri="{FF2B5EF4-FFF2-40B4-BE49-F238E27FC236}">
                <a16:creationId xmlns:a16="http://schemas.microsoft.com/office/drawing/2014/main" id="{2EED5E07-7FA9-BA48-B893-201DBCDC8818}"/>
              </a:ext>
            </a:extLst>
          </p:cNvPr>
          <p:cNvSpPr txBox="1"/>
          <p:nvPr/>
        </p:nvSpPr>
        <p:spPr>
          <a:xfrm>
            <a:off x="2410930" y="351644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35 %</a:t>
            </a:r>
          </a:p>
        </p:txBody>
      </p:sp>
      <p:sp>
        <p:nvSpPr>
          <p:cNvPr id="43" name="TextBox 56">
            <a:extLst>
              <a:ext uri="{FF2B5EF4-FFF2-40B4-BE49-F238E27FC236}">
                <a16:creationId xmlns:a16="http://schemas.microsoft.com/office/drawing/2014/main" id="{8C58DB93-5C12-8743-8D19-8495C59C6B52}"/>
              </a:ext>
            </a:extLst>
          </p:cNvPr>
          <p:cNvSpPr txBox="1"/>
          <p:nvPr/>
        </p:nvSpPr>
        <p:spPr>
          <a:xfrm>
            <a:off x="3405039" y="290766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70 %</a:t>
            </a:r>
          </a:p>
        </p:txBody>
      </p:sp>
      <p:sp>
        <p:nvSpPr>
          <p:cNvPr id="44" name="TextBox 57">
            <a:extLst>
              <a:ext uri="{FF2B5EF4-FFF2-40B4-BE49-F238E27FC236}">
                <a16:creationId xmlns:a16="http://schemas.microsoft.com/office/drawing/2014/main" id="{5DF567B8-7FDD-704F-8FC3-902D6F09D340}"/>
              </a:ext>
            </a:extLst>
          </p:cNvPr>
          <p:cNvSpPr txBox="1"/>
          <p:nvPr/>
        </p:nvSpPr>
        <p:spPr>
          <a:xfrm>
            <a:off x="4383340" y="24606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80 %</a:t>
            </a:r>
          </a:p>
        </p:txBody>
      </p:sp>
      <p:sp>
        <p:nvSpPr>
          <p:cNvPr id="45" name="TextBox 58">
            <a:extLst>
              <a:ext uri="{FF2B5EF4-FFF2-40B4-BE49-F238E27FC236}">
                <a16:creationId xmlns:a16="http://schemas.microsoft.com/office/drawing/2014/main" id="{402D0977-B13B-F349-A475-86B7F48FFD6D}"/>
              </a:ext>
            </a:extLst>
          </p:cNvPr>
          <p:cNvSpPr txBox="1"/>
          <p:nvPr/>
        </p:nvSpPr>
        <p:spPr>
          <a:xfrm>
            <a:off x="5380264" y="328191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50 %</a:t>
            </a:r>
          </a:p>
        </p:txBody>
      </p:sp>
      <p:sp>
        <p:nvSpPr>
          <p:cNvPr id="46" name="TextBox 59">
            <a:extLst>
              <a:ext uri="{FF2B5EF4-FFF2-40B4-BE49-F238E27FC236}">
                <a16:creationId xmlns:a16="http://schemas.microsoft.com/office/drawing/2014/main" id="{10E9EA4D-FB59-0241-A308-E64DCDBC2C5D}"/>
              </a:ext>
            </a:extLst>
          </p:cNvPr>
          <p:cNvSpPr txBox="1"/>
          <p:nvPr/>
        </p:nvSpPr>
        <p:spPr>
          <a:xfrm>
            <a:off x="6374372" y="263210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75 %</a:t>
            </a:r>
          </a:p>
        </p:txBody>
      </p:sp>
      <p:sp>
        <p:nvSpPr>
          <p:cNvPr id="47" name="TextBox 60">
            <a:extLst>
              <a:ext uri="{FF2B5EF4-FFF2-40B4-BE49-F238E27FC236}">
                <a16:creationId xmlns:a16="http://schemas.microsoft.com/office/drawing/2014/main" id="{92B20372-E3D9-AE43-A7AA-D4DE421F3154}"/>
              </a:ext>
            </a:extLst>
          </p:cNvPr>
          <p:cNvSpPr txBox="1"/>
          <p:nvPr/>
        </p:nvSpPr>
        <p:spPr>
          <a:xfrm>
            <a:off x="7361586" y="405120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>
                <a:solidFill>
                  <a:srgbClr val="1277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20 %</a:t>
            </a:r>
          </a:p>
        </p:txBody>
      </p:sp>
      <p:sp>
        <p:nvSpPr>
          <p:cNvPr id="48" name="TextBox 61">
            <a:extLst>
              <a:ext uri="{FF2B5EF4-FFF2-40B4-BE49-F238E27FC236}">
                <a16:creationId xmlns:a16="http://schemas.microsoft.com/office/drawing/2014/main" id="{7B558808-15EB-3041-9364-F3E66CEB8F41}"/>
              </a:ext>
            </a:extLst>
          </p:cNvPr>
          <p:cNvSpPr txBox="1"/>
          <p:nvPr/>
        </p:nvSpPr>
        <p:spPr>
          <a:xfrm>
            <a:off x="8392601" y="359264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35 %</a:t>
            </a:r>
          </a:p>
        </p:txBody>
      </p:sp>
      <p:sp>
        <p:nvSpPr>
          <p:cNvPr id="49" name="TextBox 62">
            <a:extLst>
              <a:ext uri="{FF2B5EF4-FFF2-40B4-BE49-F238E27FC236}">
                <a16:creationId xmlns:a16="http://schemas.microsoft.com/office/drawing/2014/main" id="{36C19911-7A9D-044D-8BC3-C2678B7A7A3A}"/>
              </a:ext>
            </a:extLst>
          </p:cNvPr>
          <p:cNvSpPr txBox="1"/>
          <p:nvPr/>
        </p:nvSpPr>
        <p:spPr>
          <a:xfrm>
            <a:off x="9066766" y="273937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90 %</a:t>
            </a:r>
          </a:p>
        </p:txBody>
      </p:sp>
      <p:sp>
        <p:nvSpPr>
          <p:cNvPr id="56" name="Marcador de número de diapositiva 55">
            <a:extLst>
              <a:ext uri="{FF2B5EF4-FFF2-40B4-BE49-F238E27FC236}">
                <a16:creationId xmlns:a16="http://schemas.microsoft.com/office/drawing/2014/main" id="{DC2654FF-6DBA-6E46-919C-DD3635A65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34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 Placeholder 1">
            <a:extLst>
              <a:ext uri="{FF2B5EF4-FFF2-40B4-BE49-F238E27FC236}">
                <a16:creationId xmlns:a16="http://schemas.microsoft.com/office/drawing/2014/main" id="{C02DDC4D-CB71-F842-B09B-0F48C520FCEB}"/>
              </a:ext>
            </a:extLst>
          </p:cNvPr>
          <p:cNvSpPr txBox="1">
            <a:spLocks/>
          </p:cNvSpPr>
          <p:nvPr/>
        </p:nvSpPr>
        <p:spPr>
          <a:xfrm>
            <a:off x="0" y="397512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dirty="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  <a:endParaRPr lang="ko-KR" altLang="en-US" sz="2400" dirty="0">
              <a:solidFill>
                <a:srgbClr val="0330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1AD31DCB-F731-D345-A4F8-35F373BC69A8}"/>
              </a:ext>
            </a:extLst>
          </p:cNvPr>
          <p:cNvSpPr txBox="1">
            <a:spLocks/>
          </p:cNvSpPr>
          <p:nvPr/>
        </p:nvSpPr>
        <p:spPr>
          <a:xfrm>
            <a:off x="0" y="772027"/>
            <a:ext cx="121919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59" name="Gráfico 58">
            <a:extLst>
              <a:ext uri="{FF2B5EF4-FFF2-40B4-BE49-F238E27FC236}">
                <a16:creationId xmlns:a16="http://schemas.microsoft.com/office/drawing/2014/main" id="{0E22B7E7-87A9-6341-96AF-0C1AB0EDD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7699" y="1398884"/>
            <a:ext cx="7366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F6A5F44-D5E9-E84E-9ACD-45E2583DF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/>
          <a:p>
            <a:fld id="{FA36A776-E82A-DB4C-BEC6-9E86C7D9FDA4}" type="slidenum">
              <a:rPr lang="es-MX" smtClean="0"/>
              <a:pPr/>
              <a:t>35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Text Placeholder 1">
            <a:extLst>
              <a:ext uri="{FF2B5EF4-FFF2-40B4-BE49-F238E27FC236}">
                <a16:creationId xmlns:a16="http://schemas.microsoft.com/office/drawing/2014/main" id="{68DF9940-5CB7-2948-A0B8-FD5BB76A7A37}"/>
              </a:ext>
            </a:extLst>
          </p:cNvPr>
          <p:cNvSpPr txBox="1">
            <a:spLocks/>
          </p:cNvSpPr>
          <p:nvPr/>
        </p:nvSpPr>
        <p:spPr>
          <a:xfrm>
            <a:off x="606109" y="511812"/>
            <a:ext cx="5430890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DE</a:t>
            </a:r>
          </a:p>
        </p:txBody>
      </p:sp>
      <p:sp>
        <p:nvSpPr>
          <p:cNvPr id="215" name="Text Placeholder 1">
            <a:extLst>
              <a:ext uri="{FF2B5EF4-FFF2-40B4-BE49-F238E27FC236}">
                <a16:creationId xmlns:a16="http://schemas.microsoft.com/office/drawing/2014/main" id="{0B5D5D06-3115-6E4E-9783-73DA41164D57}"/>
              </a:ext>
            </a:extLst>
          </p:cNvPr>
          <p:cNvSpPr txBox="1">
            <a:spLocks/>
          </p:cNvSpPr>
          <p:nvPr/>
        </p:nvSpPr>
        <p:spPr>
          <a:xfrm>
            <a:off x="580709" y="886327"/>
            <a:ext cx="5295852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ICONOS</a:t>
            </a:r>
          </a:p>
        </p:txBody>
      </p:sp>
      <p:pic>
        <p:nvPicPr>
          <p:cNvPr id="216" name="Gráfico 215">
            <a:extLst>
              <a:ext uri="{FF2B5EF4-FFF2-40B4-BE49-F238E27FC236}">
                <a16:creationId xmlns:a16="http://schemas.microsoft.com/office/drawing/2014/main" id="{F0F30125-860A-B04F-974F-533F534B2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5" y="1696866"/>
            <a:ext cx="736600" cy="1651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D5046348-8D07-E149-AED6-37302BF55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6099" y="2085574"/>
            <a:ext cx="432511" cy="43251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3A499F6-5251-6143-B68A-1D51E4A1D7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96170" y="2060342"/>
            <a:ext cx="282073" cy="451316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8E7A4EEE-996F-154D-9C1D-B7AC970ECE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25076" y="2139179"/>
            <a:ext cx="426749" cy="385451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2F0C8BB8-45B7-264C-AB9E-61731D6D03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88055" y="4509569"/>
            <a:ext cx="410287" cy="410287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BEFABE22-4368-A14F-BA39-FC9CC2BD05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05567" y="2103684"/>
            <a:ext cx="420946" cy="420946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D4E6548A-8CB0-2F4E-8275-7CC3B33AA6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68974" y="2115133"/>
            <a:ext cx="412982" cy="371684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6A897FA5-2A3C-B34A-8AF2-5CB7147252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64603" y="2682530"/>
            <a:ext cx="227539" cy="424049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55A4E134-AC8D-C549-96BC-41DDB8F969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955784" y="5119135"/>
            <a:ext cx="409570" cy="341308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0F7DCA40-D69A-A044-8670-859557C5077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22435" y="2741829"/>
            <a:ext cx="386815" cy="352685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231111B4-2B86-5543-BCA8-DEF6961B44E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35714" y="3952279"/>
            <a:ext cx="347889" cy="366694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30030127-F58B-7F4C-8912-5C5ADF71C25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461214" y="3431955"/>
            <a:ext cx="535938" cy="206853"/>
          </a:xfrm>
          <a:prstGeom prst="rect">
            <a:avLst/>
          </a:prstGeom>
        </p:spPr>
      </p:pic>
      <p:pic>
        <p:nvPicPr>
          <p:cNvPr id="48" name="Gráfico 47">
            <a:extLst>
              <a:ext uri="{FF2B5EF4-FFF2-40B4-BE49-F238E27FC236}">
                <a16:creationId xmlns:a16="http://schemas.microsoft.com/office/drawing/2014/main" id="{7414A8C0-725A-EC48-BB64-A3CAB92E005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332659" y="2710439"/>
            <a:ext cx="400467" cy="400467"/>
          </a:xfrm>
          <a:prstGeom prst="rect">
            <a:avLst/>
          </a:prstGeom>
        </p:spPr>
      </p:pic>
      <p:pic>
        <p:nvPicPr>
          <p:cNvPr id="50" name="Gráfico 49">
            <a:extLst>
              <a:ext uri="{FF2B5EF4-FFF2-40B4-BE49-F238E27FC236}">
                <a16:creationId xmlns:a16="http://schemas.microsoft.com/office/drawing/2014/main" id="{B3B6C20A-EEFB-4643-88C6-E945AB84FC6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717497" y="2741128"/>
            <a:ext cx="217195" cy="393021"/>
          </a:xfrm>
          <a:prstGeom prst="rect">
            <a:avLst/>
          </a:prstGeom>
        </p:spPr>
      </p:pic>
      <p:pic>
        <p:nvPicPr>
          <p:cNvPr id="52" name="Gráfico 51">
            <a:extLst>
              <a:ext uri="{FF2B5EF4-FFF2-40B4-BE49-F238E27FC236}">
                <a16:creationId xmlns:a16="http://schemas.microsoft.com/office/drawing/2014/main" id="{562EC962-4D21-DE4A-B89F-BF5121F35F4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343227" y="3341150"/>
            <a:ext cx="465419" cy="341308"/>
          </a:xfrm>
          <a:prstGeom prst="rect">
            <a:avLst/>
          </a:prstGeom>
        </p:spPr>
      </p:pic>
      <p:pic>
        <p:nvPicPr>
          <p:cNvPr id="54" name="Gráfico 53">
            <a:extLst>
              <a:ext uri="{FF2B5EF4-FFF2-40B4-BE49-F238E27FC236}">
                <a16:creationId xmlns:a16="http://schemas.microsoft.com/office/drawing/2014/main" id="{29EBA9A9-F262-E14F-8714-2A4A905CF0F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009737" y="3919008"/>
            <a:ext cx="376096" cy="376096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id="{B38F9DD3-0F9F-CD43-A31D-7E9BE115BC9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022435" y="3329532"/>
            <a:ext cx="385500" cy="385500"/>
          </a:xfrm>
          <a:prstGeom prst="rect">
            <a:avLst/>
          </a:prstGeom>
        </p:spPr>
      </p:pic>
      <p:pic>
        <p:nvPicPr>
          <p:cNvPr id="62" name="Gráfico 61">
            <a:extLst>
              <a:ext uri="{FF2B5EF4-FFF2-40B4-BE49-F238E27FC236}">
                <a16:creationId xmlns:a16="http://schemas.microsoft.com/office/drawing/2014/main" id="{E5A16347-50B6-F241-B8E5-EDBBD03E334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290256" y="4567187"/>
            <a:ext cx="387953" cy="375439"/>
          </a:xfrm>
          <a:prstGeom prst="rect">
            <a:avLst/>
          </a:prstGeom>
        </p:spPr>
      </p:pic>
      <p:pic>
        <p:nvPicPr>
          <p:cNvPr id="64" name="Gráfico 63">
            <a:extLst>
              <a:ext uri="{FF2B5EF4-FFF2-40B4-BE49-F238E27FC236}">
                <a16:creationId xmlns:a16="http://schemas.microsoft.com/office/drawing/2014/main" id="{5B537769-B02C-FF4C-BA0B-F52D9CFB7EA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894264" y="4604807"/>
            <a:ext cx="489207" cy="307177"/>
          </a:xfrm>
          <a:prstGeom prst="rect">
            <a:avLst/>
          </a:prstGeom>
        </p:spPr>
      </p:pic>
      <p:pic>
        <p:nvPicPr>
          <p:cNvPr id="66" name="Gráfico 65">
            <a:extLst>
              <a:ext uri="{FF2B5EF4-FFF2-40B4-BE49-F238E27FC236}">
                <a16:creationId xmlns:a16="http://schemas.microsoft.com/office/drawing/2014/main" id="{798C3F86-B065-9541-9434-D2D23FF67FE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965450" y="3345867"/>
            <a:ext cx="375439" cy="375439"/>
          </a:xfrm>
          <a:prstGeom prst="rect">
            <a:avLst/>
          </a:prstGeom>
        </p:spPr>
      </p:pic>
      <p:pic>
        <p:nvPicPr>
          <p:cNvPr id="68" name="Gráfico 67">
            <a:extLst>
              <a:ext uri="{FF2B5EF4-FFF2-40B4-BE49-F238E27FC236}">
                <a16:creationId xmlns:a16="http://schemas.microsoft.com/office/drawing/2014/main" id="{6E2325BA-CCA3-434E-B566-7ADC468BB09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348167" y="3920930"/>
            <a:ext cx="279251" cy="393021"/>
          </a:xfrm>
          <a:prstGeom prst="rect">
            <a:avLst/>
          </a:prstGeom>
        </p:spPr>
      </p:pic>
      <p:pic>
        <p:nvPicPr>
          <p:cNvPr id="72" name="Gráfico 71">
            <a:extLst>
              <a:ext uri="{FF2B5EF4-FFF2-40B4-BE49-F238E27FC236}">
                <a16:creationId xmlns:a16="http://schemas.microsoft.com/office/drawing/2014/main" id="{B4E467FF-4232-9E47-A76B-3E954A1EA4E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910623" y="3896761"/>
            <a:ext cx="426749" cy="412982"/>
          </a:xfrm>
          <a:prstGeom prst="rect">
            <a:avLst/>
          </a:prstGeom>
        </p:spPr>
      </p:pic>
      <p:pic>
        <p:nvPicPr>
          <p:cNvPr id="74" name="Gráfico 73">
            <a:extLst>
              <a:ext uri="{FF2B5EF4-FFF2-40B4-BE49-F238E27FC236}">
                <a16:creationId xmlns:a16="http://schemas.microsoft.com/office/drawing/2014/main" id="{DF079921-0265-1D46-9CB0-FF2AEA1E418A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4636707" y="3910495"/>
            <a:ext cx="371684" cy="371684"/>
          </a:xfrm>
          <a:prstGeom prst="rect">
            <a:avLst/>
          </a:prstGeom>
        </p:spPr>
      </p:pic>
      <p:pic>
        <p:nvPicPr>
          <p:cNvPr id="76" name="Gráfico 75">
            <a:extLst>
              <a:ext uri="{FF2B5EF4-FFF2-40B4-BE49-F238E27FC236}">
                <a16:creationId xmlns:a16="http://schemas.microsoft.com/office/drawing/2014/main" id="{440C7928-1493-A646-B2B2-A686A519A37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4544070" y="3352647"/>
            <a:ext cx="495579" cy="330387"/>
          </a:xfrm>
          <a:prstGeom prst="rect">
            <a:avLst/>
          </a:prstGeom>
        </p:spPr>
      </p:pic>
      <p:pic>
        <p:nvPicPr>
          <p:cNvPr id="80" name="Gráfico 79">
            <a:extLst>
              <a:ext uri="{FF2B5EF4-FFF2-40B4-BE49-F238E27FC236}">
                <a16:creationId xmlns:a16="http://schemas.microsoft.com/office/drawing/2014/main" id="{7B5CB214-F35C-7A42-8D48-DF74BA587B6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916515" y="2725977"/>
            <a:ext cx="372335" cy="372335"/>
          </a:xfrm>
          <a:prstGeom prst="rect">
            <a:avLst/>
          </a:prstGeom>
        </p:spPr>
      </p:pic>
      <p:pic>
        <p:nvPicPr>
          <p:cNvPr id="82" name="Gráfico 81">
            <a:extLst>
              <a:ext uri="{FF2B5EF4-FFF2-40B4-BE49-F238E27FC236}">
                <a16:creationId xmlns:a16="http://schemas.microsoft.com/office/drawing/2014/main" id="{302B9270-F6EA-C049-A16C-98BE38F81EF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532430" y="2078737"/>
            <a:ext cx="444477" cy="444477"/>
          </a:xfrm>
          <a:prstGeom prst="rect">
            <a:avLst/>
          </a:prstGeom>
        </p:spPr>
      </p:pic>
      <p:pic>
        <p:nvPicPr>
          <p:cNvPr id="84" name="Gráfico 83">
            <a:extLst>
              <a:ext uri="{FF2B5EF4-FFF2-40B4-BE49-F238E27FC236}">
                <a16:creationId xmlns:a16="http://schemas.microsoft.com/office/drawing/2014/main" id="{095D6EB9-41DB-AC43-AAF2-1CAB26AFBAF8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5289076" y="3863448"/>
            <a:ext cx="289594" cy="424049"/>
          </a:xfrm>
          <a:prstGeom prst="rect">
            <a:avLst/>
          </a:prstGeom>
        </p:spPr>
      </p:pic>
      <p:pic>
        <p:nvPicPr>
          <p:cNvPr id="86" name="Gráfico 85">
            <a:extLst>
              <a:ext uri="{FF2B5EF4-FFF2-40B4-BE49-F238E27FC236}">
                <a16:creationId xmlns:a16="http://schemas.microsoft.com/office/drawing/2014/main" id="{D1D4616D-EEB7-8548-94D7-C73E869A0A90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254509" y="5147978"/>
            <a:ext cx="517132" cy="310280"/>
          </a:xfrm>
          <a:prstGeom prst="rect">
            <a:avLst/>
          </a:prstGeom>
        </p:spPr>
      </p:pic>
      <p:pic>
        <p:nvPicPr>
          <p:cNvPr id="88" name="Gráfico 87">
            <a:extLst>
              <a:ext uri="{FF2B5EF4-FFF2-40B4-BE49-F238E27FC236}">
                <a16:creationId xmlns:a16="http://schemas.microsoft.com/office/drawing/2014/main" id="{5F452488-8BD3-A340-8176-CBFC6B7BA3AE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5873115" y="3906916"/>
            <a:ext cx="403363" cy="403363"/>
          </a:xfrm>
          <a:prstGeom prst="rect">
            <a:avLst/>
          </a:prstGeom>
        </p:spPr>
      </p:pic>
      <p:pic>
        <p:nvPicPr>
          <p:cNvPr id="94" name="Gráfico 93">
            <a:extLst>
              <a:ext uri="{FF2B5EF4-FFF2-40B4-BE49-F238E27FC236}">
                <a16:creationId xmlns:a16="http://schemas.microsoft.com/office/drawing/2014/main" id="{49E5242B-7A8A-DF46-94E6-B3E6A9FE897D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359220" y="4544759"/>
            <a:ext cx="300877" cy="404304"/>
          </a:xfrm>
          <a:prstGeom prst="rect">
            <a:avLst/>
          </a:prstGeom>
        </p:spPr>
      </p:pic>
      <p:pic>
        <p:nvPicPr>
          <p:cNvPr id="96" name="Gráfico 95">
            <a:extLst>
              <a:ext uri="{FF2B5EF4-FFF2-40B4-BE49-F238E27FC236}">
                <a16:creationId xmlns:a16="http://schemas.microsoft.com/office/drawing/2014/main" id="{F78C37FB-F6C5-B148-9686-9E4D1BC272DA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015376" y="4527809"/>
            <a:ext cx="310280" cy="404304"/>
          </a:xfrm>
          <a:prstGeom prst="rect">
            <a:avLst/>
          </a:prstGeom>
        </p:spPr>
      </p:pic>
      <p:pic>
        <p:nvPicPr>
          <p:cNvPr id="98" name="Gráfico 97">
            <a:extLst>
              <a:ext uri="{FF2B5EF4-FFF2-40B4-BE49-F238E27FC236}">
                <a16:creationId xmlns:a16="http://schemas.microsoft.com/office/drawing/2014/main" id="{456C2872-39FD-5741-ACC1-4DBC24EC4DAF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5233885" y="3268704"/>
            <a:ext cx="410287" cy="410287"/>
          </a:xfrm>
          <a:prstGeom prst="rect">
            <a:avLst/>
          </a:prstGeom>
        </p:spPr>
      </p:pic>
      <p:pic>
        <p:nvPicPr>
          <p:cNvPr id="100" name="Gráfico 99">
            <a:extLst>
              <a:ext uri="{FF2B5EF4-FFF2-40B4-BE49-F238E27FC236}">
                <a16:creationId xmlns:a16="http://schemas.microsoft.com/office/drawing/2014/main" id="{2DCBE812-76B0-CA4F-86F4-596C6847B986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5813712" y="3345943"/>
            <a:ext cx="498328" cy="300877"/>
          </a:xfrm>
          <a:prstGeom prst="rect">
            <a:avLst/>
          </a:prstGeom>
        </p:spPr>
      </p:pic>
      <p:pic>
        <p:nvPicPr>
          <p:cNvPr id="106" name="Gráfico 105">
            <a:extLst>
              <a:ext uri="{FF2B5EF4-FFF2-40B4-BE49-F238E27FC236}">
                <a16:creationId xmlns:a16="http://schemas.microsoft.com/office/drawing/2014/main" id="{81DB2ADC-05AA-AD4D-A7FA-3F9874DAB72E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2635165" y="3295549"/>
            <a:ext cx="432511" cy="432511"/>
          </a:xfrm>
          <a:prstGeom prst="rect">
            <a:avLst/>
          </a:prstGeom>
        </p:spPr>
      </p:pic>
      <p:pic>
        <p:nvPicPr>
          <p:cNvPr id="108" name="Gráfico 107">
            <a:extLst>
              <a:ext uri="{FF2B5EF4-FFF2-40B4-BE49-F238E27FC236}">
                <a16:creationId xmlns:a16="http://schemas.microsoft.com/office/drawing/2014/main" id="{6BAED982-A806-F54A-A393-55891B127041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3282737" y="3268704"/>
            <a:ext cx="385457" cy="462547"/>
          </a:xfrm>
          <a:prstGeom prst="rect">
            <a:avLst/>
          </a:prstGeom>
        </p:spPr>
      </p:pic>
      <p:pic>
        <p:nvPicPr>
          <p:cNvPr id="112" name="Gráfico 111">
            <a:extLst>
              <a:ext uri="{FF2B5EF4-FFF2-40B4-BE49-F238E27FC236}">
                <a16:creationId xmlns:a16="http://schemas.microsoft.com/office/drawing/2014/main" id="{FA6B6133-5DCB-2544-AEBA-0CBA4FF3A1D9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4609708" y="5171148"/>
            <a:ext cx="423109" cy="263268"/>
          </a:xfrm>
          <a:prstGeom prst="rect">
            <a:avLst/>
          </a:prstGeom>
        </p:spPr>
      </p:pic>
      <p:pic>
        <p:nvPicPr>
          <p:cNvPr id="114" name="Gráfico 113">
            <a:extLst>
              <a:ext uri="{FF2B5EF4-FFF2-40B4-BE49-F238E27FC236}">
                <a16:creationId xmlns:a16="http://schemas.microsoft.com/office/drawing/2014/main" id="{6AE71B05-A5BC-4247-8080-435DD0B7CBE8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2666375" y="4538776"/>
            <a:ext cx="324811" cy="410287"/>
          </a:xfrm>
          <a:prstGeom prst="rect">
            <a:avLst/>
          </a:prstGeom>
        </p:spPr>
      </p:pic>
      <p:pic>
        <p:nvPicPr>
          <p:cNvPr id="116" name="Gráfico 115">
            <a:extLst>
              <a:ext uri="{FF2B5EF4-FFF2-40B4-BE49-F238E27FC236}">
                <a16:creationId xmlns:a16="http://schemas.microsoft.com/office/drawing/2014/main" id="{0FC8FEB5-B353-D04B-B0D1-980BF7C77B60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3953918" y="2082717"/>
            <a:ext cx="441913" cy="441913"/>
          </a:xfrm>
          <a:prstGeom prst="rect">
            <a:avLst/>
          </a:prstGeom>
        </p:spPr>
      </p:pic>
      <p:pic>
        <p:nvPicPr>
          <p:cNvPr id="118" name="Gráfico 117">
            <a:extLst>
              <a:ext uri="{FF2B5EF4-FFF2-40B4-BE49-F238E27FC236}">
                <a16:creationId xmlns:a16="http://schemas.microsoft.com/office/drawing/2014/main" id="{814236F2-F318-6B47-B008-88FFFA214CF8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4646910" y="4595427"/>
            <a:ext cx="338487" cy="310280"/>
          </a:xfrm>
          <a:prstGeom prst="rect">
            <a:avLst/>
          </a:prstGeom>
        </p:spPr>
      </p:pic>
      <p:grpSp>
        <p:nvGrpSpPr>
          <p:cNvPr id="188" name="Google Shape;10183;p79">
            <a:extLst>
              <a:ext uri="{FF2B5EF4-FFF2-40B4-BE49-F238E27FC236}">
                <a16:creationId xmlns:a16="http://schemas.microsoft.com/office/drawing/2014/main" id="{5FF1A636-3BC5-1E45-94D4-B9812F33B93D}"/>
              </a:ext>
            </a:extLst>
          </p:cNvPr>
          <p:cNvGrpSpPr/>
          <p:nvPr/>
        </p:nvGrpSpPr>
        <p:grpSpPr>
          <a:xfrm>
            <a:off x="6554171" y="4509569"/>
            <a:ext cx="340891" cy="421774"/>
            <a:chOff x="3576626" y="1975821"/>
            <a:chExt cx="284251" cy="351694"/>
          </a:xfrm>
          <a:solidFill>
            <a:schemeClr val="bg1"/>
          </a:solidFill>
        </p:grpSpPr>
        <p:sp>
          <p:nvSpPr>
            <p:cNvPr id="189" name="Google Shape;10184;p79">
              <a:extLst>
                <a:ext uri="{FF2B5EF4-FFF2-40B4-BE49-F238E27FC236}">
                  <a16:creationId xmlns:a16="http://schemas.microsoft.com/office/drawing/2014/main" id="{2FD8D3CF-3B81-594D-8327-9EC83F3DB447}"/>
                </a:ext>
              </a:extLst>
            </p:cNvPr>
            <p:cNvSpPr/>
            <p:nvPr/>
          </p:nvSpPr>
          <p:spPr>
            <a:xfrm>
              <a:off x="3576626" y="2145971"/>
              <a:ext cx="284251" cy="181544"/>
            </a:xfrm>
            <a:custGeom>
              <a:avLst/>
              <a:gdLst/>
              <a:ahLst/>
              <a:cxnLst/>
              <a:rect l="l" t="t" r="r" b="b"/>
              <a:pathLst>
                <a:path w="8931" h="5704" extrusionOk="0">
                  <a:moveTo>
                    <a:pt x="3001" y="346"/>
                  </a:moveTo>
                  <a:cubicBezTo>
                    <a:pt x="3096" y="346"/>
                    <a:pt x="3179" y="370"/>
                    <a:pt x="3263" y="453"/>
                  </a:cubicBezTo>
                  <a:cubicBezTo>
                    <a:pt x="3334" y="525"/>
                    <a:pt x="3358" y="608"/>
                    <a:pt x="3358" y="703"/>
                  </a:cubicBezTo>
                  <a:lnTo>
                    <a:pt x="3358" y="1132"/>
                  </a:lnTo>
                  <a:cubicBezTo>
                    <a:pt x="3358" y="1311"/>
                    <a:pt x="3263" y="1477"/>
                    <a:pt x="3096" y="1584"/>
                  </a:cubicBezTo>
                  <a:cubicBezTo>
                    <a:pt x="3048" y="1608"/>
                    <a:pt x="3025" y="1656"/>
                    <a:pt x="3025" y="1715"/>
                  </a:cubicBezTo>
                  <a:lnTo>
                    <a:pt x="3025" y="1894"/>
                  </a:lnTo>
                  <a:lnTo>
                    <a:pt x="2644" y="1894"/>
                  </a:lnTo>
                  <a:lnTo>
                    <a:pt x="2644" y="1715"/>
                  </a:lnTo>
                  <a:cubicBezTo>
                    <a:pt x="2644" y="1656"/>
                    <a:pt x="2620" y="1608"/>
                    <a:pt x="2572" y="1584"/>
                  </a:cubicBezTo>
                  <a:cubicBezTo>
                    <a:pt x="2405" y="1489"/>
                    <a:pt x="2310" y="1311"/>
                    <a:pt x="2310" y="1132"/>
                  </a:cubicBezTo>
                  <a:lnTo>
                    <a:pt x="2310" y="703"/>
                  </a:lnTo>
                  <a:cubicBezTo>
                    <a:pt x="2310" y="513"/>
                    <a:pt x="2465" y="346"/>
                    <a:pt x="2667" y="346"/>
                  </a:cubicBezTo>
                  <a:close/>
                  <a:moveTo>
                    <a:pt x="6096" y="346"/>
                  </a:moveTo>
                  <a:cubicBezTo>
                    <a:pt x="6192" y="346"/>
                    <a:pt x="6275" y="370"/>
                    <a:pt x="6358" y="453"/>
                  </a:cubicBezTo>
                  <a:cubicBezTo>
                    <a:pt x="6430" y="525"/>
                    <a:pt x="6454" y="608"/>
                    <a:pt x="6454" y="703"/>
                  </a:cubicBezTo>
                  <a:lnTo>
                    <a:pt x="6454" y="1132"/>
                  </a:lnTo>
                  <a:cubicBezTo>
                    <a:pt x="6454" y="1311"/>
                    <a:pt x="6370" y="1477"/>
                    <a:pt x="6192" y="1584"/>
                  </a:cubicBezTo>
                  <a:cubicBezTo>
                    <a:pt x="6144" y="1608"/>
                    <a:pt x="6120" y="1656"/>
                    <a:pt x="6120" y="1715"/>
                  </a:cubicBezTo>
                  <a:lnTo>
                    <a:pt x="6120" y="1894"/>
                  </a:lnTo>
                  <a:lnTo>
                    <a:pt x="5739" y="1894"/>
                  </a:lnTo>
                  <a:lnTo>
                    <a:pt x="5739" y="1715"/>
                  </a:lnTo>
                  <a:cubicBezTo>
                    <a:pt x="5739" y="1656"/>
                    <a:pt x="5715" y="1608"/>
                    <a:pt x="5668" y="1584"/>
                  </a:cubicBezTo>
                  <a:cubicBezTo>
                    <a:pt x="5501" y="1489"/>
                    <a:pt x="5406" y="1311"/>
                    <a:pt x="5406" y="1132"/>
                  </a:cubicBezTo>
                  <a:lnTo>
                    <a:pt x="5406" y="703"/>
                  </a:lnTo>
                  <a:cubicBezTo>
                    <a:pt x="5406" y="513"/>
                    <a:pt x="5561" y="346"/>
                    <a:pt x="5763" y="346"/>
                  </a:cubicBezTo>
                  <a:close/>
                  <a:moveTo>
                    <a:pt x="1453" y="2061"/>
                  </a:moveTo>
                  <a:cubicBezTo>
                    <a:pt x="1548" y="2061"/>
                    <a:pt x="1632" y="2084"/>
                    <a:pt x="1715" y="2156"/>
                  </a:cubicBezTo>
                  <a:cubicBezTo>
                    <a:pt x="1786" y="2239"/>
                    <a:pt x="1810" y="2323"/>
                    <a:pt x="1810" y="2418"/>
                  </a:cubicBezTo>
                  <a:lnTo>
                    <a:pt x="1810" y="2846"/>
                  </a:lnTo>
                  <a:cubicBezTo>
                    <a:pt x="1810" y="3037"/>
                    <a:pt x="1715" y="3204"/>
                    <a:pt x="1548" y="3287"/>
                  </a:cubicBezTo>
                  <a:cubicBezTo>
                    <a:pt x="1501" y="3323"/>
                    <a:pt x="1477" y="3370"/>
                    <a:pt x="1477" y="3430"/>
                  </a:cubicBezTo>
                  <a:lnTo>
                    <a:pt x="1477" y="3608"/>
                  </a:lnTo>
                  <a:lnTo>
                    <a:pt x="1096" y="3608"/>
                  </a:lnTo>
                  <a:lnTo>
                    <a:pt x="1096" y="3430"/>
                  </a:lnTo>
                  <a:cubicBezTo>
                    <a:pt x="1096" y="3370"/>
                    <a:pt x="1072" y="3323"/>
                    <a:pt x="1024" y="3287"/>
                  </a:cubicBezTo>
                  <a:cubicBezTo>
                    <a:pt x="858" y="3204"/>
                    <a:pt x="762" y="3025"/>
                    <a:pt x="762" y="2846"/>
                  </a:cubicBezTo>
                  <a:lnTo>
                    <a:pt x="762" y="2418"/>
                  </a:lnTo>
                  <a:cubicBezTo>
                    <a:pt x="762" y="2215"/>
                    <a:pt x="917" y="2061"/>
                    <a:pt x="1120" y="2061"/>
                  </a:cubicBezTo>
                  <a:close/>
                  <a:moveTo>
                    <a:pt x="4549" y="2061"/>
                  </a:moveTo>
                  <a:cubicBezTo>
                    <a:pt x="4644" y="2061"/>
                    <a:pt x="4727" y="2084"/>
                    <a:pt x="4810" y="2156"/>
                  </a:cubicBezTo>
                  <a:cubicBezTo>
                    <a:pt x="4882" y="2239"/>
                    <a:pt x="4906" y="2323"/>
                    <a:pt x="4906" y="2418"/>
                  </a:cubicBezTo>
                  <a:lnTo>
                    <a:pt x="4906" y="2846"/>
                  </a:lnTo>
                  <a:cubicBezTo>
                    <a:pt x="4906" y="3025"/>
                    <a:pt x="4810" y="3204"/>
                    <a:pt x="4644" y="3287"/>
                  </a:cubicBezTo>
                  <a:cubicBezTo>
                    <a:pt x="4596" y="3323"/>
                    <a:pt x="4572" y="3370"/>
                    <a:pt x="4572" y="3430"/>
                  </a:cubicBezTo>
                  <a:lnTo>
                    <a:pt x="4572" y="3608"/>
                  </a:lnTo>
                  <a:lnTo>
                    <a:pt x="4191" y="3608"/>
                  </a:lnTo>
                  <a:lnTo>
                    <a:pt x="4191" y="3430"/>
                  </a:lnTo>
                  <a:cubicBezTo>
                    <a:pt x="4191" y="3370"/>
                    <a:pt x="4168" y="3323"/>
                    <a:pt x="4120" y="3287"/>
                  </a:cubicBezTo>
                  <a:cubicBezTo>
                    <a:pt x="3953" y="3204"/>
                    <a:pt x="3858" y="3025"/>
                    <a:pt x="3858" y="2846"/>
                  </a:cubicBezTo>
                  <a:lnTo>
                    <a:pt x="3858" y="2418"/>
                  </a:lnTo>
                  <a:cubicBezTo>
                    <a:pt x="3858" y="2215"/>
                    <a:pt x="4013" y="2061"/>
                    <a:pt x="4215" y="2061"/>
                  </a:cubicBezTo>
                  <a:close/>
                  <a:moveTo>
                    <a:pt x="7668" y="2061"/>
                  </a:moveTo>
                  <a:cubicBezTo>
                    <a:pt x="7751" y="2061"/>
                    <a:pt x="7847" y="2084"/>
                    <a:pt x="7918" y="2156"/>
                  </a:cubicBezTo>
                  <a:cubicBezTo>
                    <a:pt x="7989" y="2239"/>
                    <a:pt x="8025" y="2323"/>
                    <a:pt x="8025" y="2418"/>
                  </a:cubicBezTo>
                  <a:lnTo>
                    <a:pt x="8025" y="2846"/>
                  </a:lnTo>
                  <a:cubicBezTo>
                    <a:pt x="8001" y="3025"/>
                    <a:pt x="7918" y="3204"/>
                    <a:pt x="7751" y="3287"/>
                  </a:cubicBezTo>
                  <a:cubicBezTo>
                    <a:pt x="7704" y="3323"/>
                    <a:pt x="7680" y="3370"/>
                    <a:pt x="7680" y="3430"/>
                  </a:cubicBezTo>
                  <a:lnTo>
                    <a:pt x="7680" y="3608"/>
                  </a:lnTo>
                  <a:lnTo>
                    <a:pt x="7311" y="3608"/>
                  </a:lnTo>
                  <a:lnTo>
                    <a:pt x="7311" y="3430"/>
                  </a:lnTo>
                  <a:cubicBezTo>
                    <a:pt x="7311" y="3370"/>
                    <a:pt x="7275" y="3323"/>
                    <a:pt x="7227" y="3287"/>
                  </a:cubicBezTo>
                  <a:cubicBezTo>
                    <a:pt x="7073" y="3204"/>
                    <a:pt x="6966" y="3025"/>
                    <a:pt x="6966" y="2846"/>
                  </a:cubicBezTo>
                  <a:lnTo>
                    <a:pt x="6966" y="2418"/>
                  </a:lnTo>
                  <a:cubicBezTo>
                    <a:pt x="6966" y="2215"/>
                    <a:pt x="7132" y="2061"/>
                    <a:pt x="7323" y="2061"/>
                  </a:cubicBezTo>
                  <a:close/>
                  <a:moveTo>
                    <a:pt x="5787" y="1"/>
                  </a:moveTo>
                  <a:cubicBezTo>
                    <a:pt x="5418" y="1"/>
                    <a:pt x="5120" y="310"/>
                    <a:pt x="5120" y="691"/>
                  </a:cubicBezTo>
                  <a:lnTo>
                    <a:pt x="5120" y="1120"/>
                  </a:lnTo>
                  <a:cubicBezTo>
                    <a:pt x="5120" y="1382"/>
                    <a:pt x="5251" y="1644"/>
                    <a:pt x="5465" y="1799"/>
                  </a:cubicBezTo>
                  <a:lnTo>
                    <a:pt x="5465" y="1953"/>
                  </a:lnTo>
                  <a:lnTo>
                    <a:pt x="5180" y="2073"/>
                  </a:lnTo>
                  <a:cubicBezTo>
                    <a:pt x="5144" y="2025"/>
                    <a:pt x="5120" y="1977"/>
                    <a:pt x="5072" y="1942"/>
                  </a:cubicBezTo>
                  <a:cubicBezTo>
                    <a:pt x="4941" y="1799"/>
                    <a:pt x="4775" y="1739"/>
                    <a:pt x="4596" y="1739"/>
                  </a:cubicBezTo>
                  <a:lnTo>
                    <a:pt x="4251" y="1739"/>
                  </a:lnTo>
                  <a:cubicBezTo>
                    <a:pt x="4001" y="1739"/>
                    <a:pt x="3798" y="1882"/>
                    <a:pt x="3679" y="2073"/>
                  </a:cubicBezTo>
                  <a:lnTo>
                    <a:pt x="3394" y="1953"/>
                  </a:lnTo>
                  <a:lnTo>
                    <a:pt x="3394" y="1799"/>
                  </a:lnTo>
                  <a:cubicBezTo>
                    <a:pt x="3596" y="1644"/>
                    <a:pt x="3739" y="1382"/>
                    <a:pt x="3739" y="1120"/>
                  </a:cubicBezTo>
                  <a:lnTo>
                    <a:pt x="3739" y="691"/>
                  </a:lnTo>
                  <a:cubicBezTo>
                    <a:pt x="3739" y="513"/>
                    <a:pt x="3656" y="334"/>
                    <a:pt x="3537" y="215"/>
                  </a:cubicBezTo>
                  <a:cubicBezTo>
                    <a:pt x="3406" y="72"/>
                    <a:pt x="3239" y="13"/>
                    <a:pt x="3060" y="13"/>
                  </a:cubicBezTo>
                  <a:lnTo>
                    <a:pt x="2727" y="13"/>
                  </a:lnTo>
                  <a:cubicBezTo>
                    <a:pt x="2346" y="13"/>
                    <a:pt x="2048" y="334"/>
                    <a:pt x="2048" y="703"/>
                  </a:cubicBezTo>
                  <a:lnTo>
                    <a:pt x="2048" y="1132"/>
                  </a:lnTo>
                  <a:cubicBezTo>
                    <a:pt x="2048" y="1406"/>
                    <a:pt x="2191" y="1656"/>
                    <a:pt x="2394" y="1822"/>
                  </a:cubicBezTo>
                  <a:lnTo>
                    <a:pt x="2394" y="1965"/>
                  </a:lnTo>
                  <a:lnTo>
                    <a:pt x="2108" y="2084"/>
                  </a:lnTo>
                  <a:cubicBezTo>
                    <a:pt x="2084" y="2037"/>
                    <a:pt x="2048" y="2001"/>
                    <a:pt x="2013" y="1953"/>
                  </a:cubicBezTo>
                  <a:cubicBezTo>
                    <a:pt x="1870" y="1822"/>
                    <a:pt x="1715" y="1763"/>
                    <a:pt x="1536" y="1763"/>
                  </a:cubicBezTo>
                  <a:lnTo>
                    <a:pt x="1191" y="1763"/>
                  </a:lnTo>
                  <a:cubicBezTo>
                    <a:pt x="822" y="1763"/>
                    <a:pt x="524" y="2073"/>
                    <a:pt x="524" y="2442"/>
                  </a:cubicBezTo>
                  <a:lnTo>
                    <a:pt x="524" y="2870"/>
                  </a:lnTo>
                  <a:cubicBezTo>
                    <a:pt x="524" y="3144"/>
                    <a:pt x="655" y="3394"/>
                    <a:pt x="858" y="3561"/>
                  </a:cubicBezTo>
                  <a:lnTo>
                    <a:pt x="858" y="3704"/>
                  </a:lnTo>
                  <a:lnTo>
                    <a:pt x="429" y="3882"/>
                  </a:lnTo>
                  <a:cubicBezTo>
                    <a:pt x="179" y="3989"/>
                    <a:pt x="0" y="4239"/>
                    <a:pt x="0" y="4513"/>
                  </a:cubicBezTo>
                  <a:lnTo>
                    <a:pt x="0" y="5537"/>
                  </a:lnTo>
                  <a:cubicBezTo>
                    <a:pt x="0" y="5632"/>
                    <a:pt x="72" y="5704"/>
                    <a:pt x="167" y="5704"/>
                  </a:cubicBezTo>
                  <a:cubicBezTo>
                    <a:pt x="250" y="5704"/>
                    <a:pt x="322" y="5632"/>
                    <a:pt x="322" y="5537"/>
                  </a:cubicBezTo>
                  <a:lnTo>
                    <a:pt x="322" y="4513"/>
                  </a:lnTo>
                  <a:cubicBezTo>
                    <a:pt x="322" y="4358"/>
                    <a:pt x="417" y="4228"/>
                    <a:pt x="548" y="4180"/>
                  </a:cubicBezTo>
                  <a:lnTo>
                    <a:pt x="1060" y="3977"/>
                  </a:lnTo>
                  <a:lnTo>
                    <a:pt x="1679" y="3977"/>
                  </a:lnTo>
                  <a:lnTo>
                    <a:pt x="2191" y="4180"/>
                  </a:lnTo>
                  <a:cubicBezTo>
                    <a:pt x="2322" y="4239"/>
                    <a:pt x="2405" y="4358"/>
                    <a:pt x="2405" y="4513"/>
                  </a:cubicBezTo>
                  <a:lnTo>
                    <a:pt x="2405" y="5537"/>
                  </a:lnTo>
                  <a:cubicBezTo>
                    <a:pt x="2405" y="5632"/>
                    <a:pt x="2489" y="5704"/>
                    <a:pt x="2572" y="5704"/>
                  </a:cubicBezTo>
                  <a:cubicBezTo>
                    <a:pt x="2667" y="5704"/>
                    <a:pt x="2739" y="5632"/>
                    <a:pt x="2739" y="5537"/>
                  </a:cubicBezTo>
                  <a:lnTo>
                    <a:pt x="2739" y="4513"/>
                  </a:lnTo>
                  <a:cubicBezTo>
                    <a:pt x="2739" y="4228"/>
                    <a:pt x="2572" y="3989"/>
                    <a:pt x="2310" y="3882"/>
                  </a:cubicBezTo>
                  <a:lnTo>
                    <a:pt x="1870" y="3704"/>
                  </a:lnTo>
                  <a:lnTo>
                    <a:pt x="1870" y="3561"/>
                  </a:lnTo>
                  <a:cubicBezTo>
                    <a:pt x="2084" y="3394"/>
                    <a:pt x="2215" y="3144"/>
                    <a:pt x="2215" y="2870"/>
                  </a:cubicBezTo>
                  <a:lnTo>
                    <a:pt x="2215" y="2442"/>
                  </a:lnTo>
                  <a:lnTo>
                    <a:pt x="2215" y="2418"/>
                  </a:lnTo>
                  <a:lnTo>
                    <a:pt x="2608" y="2263"/>
                  </a:lnTo>
                  <a:lnTo>
                    <a:pt x="3227" y="2263"/>
                  </a:lnTo>
                  <a:lnTo>
                    <a:pt x="3620" y="2418"/>
                  </a:lnTo>
                  <a:lnTo>
                    <a:pt x="3620" y="2442"/>
                  </a:lnTo>
                  <a:lnTo>
                    <a:pt x="3620" y="2870"/>
                  </a:lnTo>
                  <a:cubicBezTo>
                    <a:pt x="3620" y="3144"/>
                    <a:pt x="3751" y="3394"/>
                    <a:pt x="3953" y="3561"/>
                  </a:cubicBezTo>
                  <a:lnTo>
                    <a:pt x="3953" y="3704"/>
                  </a:lnTo>
                  <a:lnTo>
                    <a:pt x="3525" y="3882"/>
                  </a:lnTo>
                  <a:cubicBezTo>
                    <a:pt x="3275" y="3989"/>
                    <a:pt x="3096" y="4239"/>
                    <a:pt x="3096" y="4513"/>
                  </a:cubicBezTo>
                  <a:lnTo>
                    <a:pt x="3096" y="5537"/>
                  </a:lnTo>
                  <a:cubicBezTo>
                    <a:pt x="3096" y="5632"/>
                    <a:pt x="3167" y="5704"/>
                    <a:pt x="3263" y="5704"/>
                  </a:cubicBezTo>
                  <a:cubicBezTo>
                    <a:pt x="3346" y="5704"/>
                    <a:pt x="3417" y="5632"/>
                    <a:pt x="3417" y="5537"/>
                  </a:cubicBezTo>
                  <a:lnTo>
                    <a:pt x="3417" y="4513"/>
                  </a:lnTo>
                  <a:cubicBezTo>
                    <a:pt x="3417" y="4358"/>
                    <a:pt x="3513" y="4228"/>
                    <a:pt x="3644" y="4180"/>
                  </a:cubicBezTo>
                  <a:lnTo>
                    <a:pt x="4156" y="3977"/>
                  </a:lnTo>
                  <a:lnTo>
                    <a:pt x="4775" y="3977"/>
                  </a:lnTo>
                  <a:lnTo>
                    <a:pt x="5287" y="4180"/>
                  </a:lnTo>
                  <a:cubicBezTo>
                    <a:pt x="5418" y="4239"/>
                    <a:pt x="5501" y="4358"/>
                    <a:pt x="5501" y="4513"/>
                  </a:cubicBezTo>
                  <a:lnTo>
                    <a:pt x="5501" y="5537"/>
                  </a:lnTo>
                  <a:cubicBezTo>
                    <a:pt x="5501" y="5632"/>
                    <a:pt x="5584" y="5704"/>
                    <a:pt x="5668" y="5704"/>
                  </a:cubicBezTo>
                  <a:cubicBezTo>
                    <a:pt x="5763" y="5704"/>
                    <a:pt x="5834" y="5632"/>
                    <a:pt x="5834" y="5537"/>
                  </a:cubicBezTo>
                  <a:lnTo>
                    <a:pt x="5834" y="4513"/>
                  </a:lnTo>
                  <a:cubicBezTo>
                    <a:pt x="5834" y="4228"/>
                    <a:pt x="5668" y="3989"/>
                    <a:pt x="5406" y="3882"/>
                  </a:cubicBezTo>
                  <a:lnTo>
                    <a:pt x="4965" y="3704"/>
                  </a:lnTo>
                  <a:lnTo>
                    <a:pt x="4965" y="3561"/>
                  </a:lnTo>
                  <a:cubicBezTo>
                    <a:pt x="5180" y="3394"/>
                    <a:pt x="5311" y="3144"/>
                    <a:pt x="5311" y="2870"/>
                  </a:cubicBezTo>
                  <a:lnTo>
                    <a:pt x="5311" y="2442"/>
                  </a:lnTo>
                  <a:lnTo>
                    <a:pt x="5311" y="2418"/>
                  </a:lnTo>
                  <a:lnTo>
                    <a:pt x="5703" y="2263"/>
                  </a:lnTo>
                  <a:lnTo>
                    <a:pt x="6323" y="2263"/>
                  </a:lnTo>
                  <a:lnTo>
                    <a:pt x="6715" y="2418"/>
                  </a:lnTo>
                  <a:lnTo>
                    <a:pt x="6715" y="2442"/>
                  </a:lnTo>
                  <a:lnTo>
                    <a:pt x="6715" y="2870"/>
                  </a:lnTo>
                  <a:cubicBezTo>
                    <a:pt x="6715" y="3144"/>
                    <a:pt x="6846" y="3394"/>
                    <a:pt x="7049" y="3561"/>
                  </a:cubicBezTo>
                  <a:lnTo>
                    <a:pt x="7049" y="3704"/>
                  </a:lnTo>
                  <a:lnTo>
                    <a:pt x="6620" y="3882"/>
                  </a:lnTo>
                  <a:cubicBezTo>
                    <a:pt x="6370" y="3989"/>
                    <a:pt x="6192" y="4239"/>
                    <a:pt x="6192" y="4513"/>
                  </a:cubicBezTo>
                  <a:lnTo>
                    <a:pt x="6192" y="5537"/>
                  </a:lnTo>
                  <a:cubicBezTo>
                    <a:pt x="6192" y="5632"/>
                    <a:pt x="6263" y="5704"/>
                    <a:pt x="6358" y="5704"/>
                  </a:cubicBezTo>
                  <a:cubicBezTo>
                    <a:pt x="6442" y="5704"/>
                    <a:pt x="6513" y="5632"/>
                    <a:pt x="6513" y="5537"/>
                  </a:cubicBezTo>
                  <a:lnTo>
                    <a:pt x="6513" y="4513"/>
                  </a:lnTo>
                  <a:cubicBezTo>
                    <a:pt x="6513" y="4358"/>
                    <a:pt x="6608" y="4228"/>
                    <a:pt x="6739" y="4180"/>
                  </a:cubicBezTo>
                  <a:lnTo>
                    <a:pt x="7251" y="3977"/>
                  </a:lnTo>
                  <a:lnTo>
                    <a:pt x="7870" y="3977"/>
                  </a:lnTo>
                  <a:lnTo>
                    <a:pt x="8382" y="4180"/>
                  </a:lnTo>
                  <a:cubicBezTo>
                    <a:pt x="8513" y="4239"/>
                    <a:pt x="8597" y="4358"/>
                    <a:pt x="8597" y="4513"/>
                  </a:cubicBezTo>
                  <a:lnTo>
                    <a:pt x="8597" y="5537"/>
                  </a:lnTo>
                  <a:cubicBezTo>
                    <a:pt x="8597" y="5632"/>
                    <a:pt x="8680" y="5704"/>
                    <a:pt x="8763" y="5704"/>
                  </a:cubicBezTo>
                  <a:cubicBezTo>
                    <a:pt x="8859" y="5704"/>
                    <a:pt x="8930" y="5632"/>
                    <a:pt x="8930" y="5537"/>
                  </a:cubicBezTo>
                  <a:lnTo>
                    <a:pt x="8930" y="4513"/>
                  </a:lnTo>
                  <a:cubicBezTo>
                    <a:pt x="8859" y="4204"/>
                    <a:pt x="8680" y="3942"/>
                    <a:pt x="8418" y="3847"/>
                  </a:cubicBezTo>
                  <a:lnTo>
                    <a:pt x="7989" y="3668"/>
                  </a:lnTo>
                  <a:lnTo>
                    <a:pt x="7989" y="3513"/>
                  </a:lnTo>
                  <a:cubicBezTo>
                    <a:pt x="8204" y="3346"/>
                    <a:pt x="8335" y="3096"/>
                    <a:pt x="8335" y="2835"/>
                  </a:cubicBezTo>
                  <a:lnTo>
                    <a:pt x="8335" y="2394"/>
                  </a:lnTo>
                  <a:cubicBezTo>
                    <a:pt x="8335" y="2215"/>
                    <a:pt x="8263" y="2037"/>
                    <a:pt x="8144" y="1918"/>
                  </a:cubicBezTo>
                  <a:cubicBezTo>
                    <a:pt x="8001" y="1787"/>
                    <a:pt x="7847" y="1727"/>
                    <a:pt x="7668" y="1727"/>
                  </a:cubicBezTo>
                  <a:lnTo>
                    <a:pt x="7323" y="1727"/>
                  </a:lnTo>
                  <a:cubicBezTo>
                    <a:pt x="7073" y="1727"/>
                    <a:pt x="6858" y="1858"/>
                    <a:pt x="6739" y="2061"/>
                  </a:cubicBezTo>
                  <a:lnTo>
                    <a:pt x="6454" y="1942"/>
                  </a:lnTo>
                  <a:lnTo>
                    <a:pt x="6454" y="1787"/>
                  </a:lnTo>
                  <a:cubicBezTo>
                    <a:pt x="6668" y="1620"/>
                    <a:pt x="6799" y="1370"/>
                    <a:pt x="6799" y="1108"/>
                  </a:cubicBezTo>
                  <a:lnTo>
                    <a:pt x="6799" y="668"/>
                  </a:lnTo>
                  <a:cubicBezTo>
                    <a:pt x="6799" y="489"/>
                    <a:pt x="6727" y="310"/>
                    <a:pt x="6608" y="191"/>
                  </a:cubicBezTo>
                  <a:cubicBezTo>
                    <a:pt x="6477" y="60"/>
                    <a:pt x="6311" y="1"/>
                    <a:pt x="6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190" name="Google Shape;10185;p79">
              <a:extLst>
                <a:ext uri="{FF2B5EF4-FFF2-40B4-BE49-F238E27FC236}">
                  <a16:creationId xmlns:a16="http://schemas.microsoft.com/office/drawing/2014/main" id="{F9D4017E-DB8D-A240-BE95-3058FBD15D6B}"/>
                </a:ext>
              </a:extLst>
            </p:cNvPr>
            <p:cNvSpPr/>
            <p:nvPr/>
          </p:nvSpPr>
          <p:spPr>
            <a:xfrm>
              <a:off x="3656195" y="1975821"/>
              <a:ext cx="120149" cy="164134"/>
            </a:xfrm>
            <a:custGeom>
              <a:avLst/>
              <a:gdLst/>
              <a:ahLst/>
              <a:cxnLst/>
              <a:rect l="l" t="t" r="r" b="b"/>
              <a:pathLst>
                <a:path w="3775" h="5157" extrusionOk="0">
                  <a:moveTo>
                    <a:pt x="2049" y="334"/>
                  </a:moveTo>
                  <a:cubicBezTo>
                    <a:pt x="2239" y="334"/>
                    <a:pt x="2406" y="501"/>
                    <a:pt x="2406" y="691"/>
                  </a:cubicBezTo>
                  <a:lnTo>
                    <a:pt x="2406" y="1037"/>
                  </a:lnTo>
                  <a:cubicBezTo>
                    <a:pt x="2406" y="1334"/>
                    <a:pt x="2168" y="1549"/>
                    <a:pt x="1882" y="1549"/>
                  </a:cubicBezTo>
                  <a:cubicBezTo>
                    <a:pt x="1869" y="1550"/>
                    <a:pt x="1855" y="1550"/>
                    <a:pt x="1842" y="1550"/>
                  </a:cubicBezTo>
                  <a:cubicBezTo>
                    <a:pt x="1575" y="1550"/>
                    <a:pt x="1358" y="1321"/>
                    <a:pt x="1358" y="1037"/>
                  </a:cubicBezTo>
                  <a:lnTo>
                    <a:pt x="1358" y="691"/>
                  </a:lnTo>
                  <a:cubicBezTo>
                    <a:pt x="1358" y="501"/>
                    <a:pt x="1513" y="334"/>
                    <a:pt x="1715" y="334"/>
                  </a:cubicBezTo>
                  <a:close/>
                  <a:moveTo>
                    <a:pt x="2049" y="1870"/>
                  </a:moveTo>
                  <a:lnTo>
                    <a:pt x="2049" y="1965"/>
                  </a:lnTo>
                  <a:cubicBezTo>
                    <a:pt x="2072" y="2025"/>
                    <a:pt x="2084" y="2073"/>
                    <a:pt x="2108" y="2132"/>
                  </a:cubicBezTo>
                  <a:lnTo>
                    <a:pt x="1894" y="2358"/>
                  </a:lnTo>
                  <a:lnTo>
                    <a:pt x="1870" y="2358"/>
                  </a:lnTo>
                  <a:lnTo>
                    <a:pt x="1656" y="2132"/>
                  </a:lnTo>
                  <a:cubicBezTo>
                    <a:pt x="1679" y="2085"/>
                    <a:pt x="1691" y="2025"/>
                    <a:pt x="1691" y="1965"/>
                  </a:cubicBezTo>
                  <a:lnTo>
                    <a:pt x="1691" y="1870"/>
                  </a:lnTo>
                  <a:cubicBezTo>
                    <a:pt x="1751" y="1882"/>
                    <a:pt x="1810" y="1882"/>
                    <a:pt x="1870" y="1882"/>
                  </a:cubicBezTo>
                  <a:cubicBezTo>
                    <a:pt x="1929" y="1882"/>
                    <a:pt x="1989" y="1882"/>
                    <a:pt x="2049" y="1870"/>
                  </a:cubicBezTo>
                  <a:close/>
                  <a:moveTo>
                    <a:pt x="2382" y="2323"/>
                  </a:moveTo>
                  <a:lnTo>
                    <a:pt x="2668" y="2454"/>
                  </a:lnTo>
                  <a:cubicBezTo>
                    <a:pt x="2727" y="2489"/>
                    <a:pt x="2763" y="2549"/>
                    <a:pt x="2763" y="2620"/>
                  </a:cubicBezTo>
                  <a:lnTo>
                    <a:pt x="2763" y="2942"/>
                  </a:lnTo>
                  <a:lnTo>
                    <a:pt x="1025" y="2942"/>
                  </a:lnTo>
                  <a:lnTo>
                    <a:pt x="1025" y="2620"/>
                  </a:lnTo>
                  <a:lnTo>
                    <a:pt x="1013" y="2620"/>
                  </a:lnTo>
                  <a:cubicBezTo>
                    <a:pt x="1013" y="2549"/>
                    <a:pt x="1060" y="2489"/>
                    <a:pt x="1120" y="2454"/>
                  </a:cubicBezTo>
                  <a:lnTo>
                    <a:pt x="1394" y="2323"/>
                  </a:lnTo>
                  <a:lnTo>
                    <a:pt x="1656" y="2585"/>
                  </a:lnTo>
                  <a:cubicBezTo>
                    <a:pt x="1715" y="2632"/>
                    <a:pt x="1799" y="2680"/>
                    <a:pt x="1894" y="2680"/>
                  </a:cubicBezTo>
                  <a:cubicBezTo>
                    <a:pt x="1977" y="2680"/>
                    <a:pt x="2049" y="2656"/>
                    <a:pt x="2132" y="2585"/>
                  </a:cubicBezTo>
                  <a:lnTo>
                    <a:pt x="2382" y="2323"/>
                  </a:lnTo>
                  <a:close/>
                  <a:moveTo>
                    <a:pt x="3334" y="3263"/>
                  </a:moveTo>
                  <a:lnTo>
                    <a:pt x="3156" y="3632"/>
                  </a:lnTo>
                  <a:lnTo>
                    <a:pt x="596" y="3632"/>
                  </a:lnTo>
                  <a:lnTo>
                    <a:pt x="417" y="3263"/>
                  </a:lnTo>
                  <a:close/>
                  <a:moveTo>
                    <a:pt x="1715" y="1"/>
                  </a:moveTo>
                  <a:cubicBezTo>
                    <a:pt x="1334" y="1"/>
                    <a:pt x="1025" y="299"/>
                    <a:pt x="1025" y="691"/>
                  </a:cubicBezTo>
                  <a:lnTo>
                    <a:pt x="1025" y="1025"/>
                  </a:lnTo>
                  <a:cubicBezTo>
                    <a:pt x="1025" y="1311"/>
                    <a:pt x="1156" y="1549"/>
                    <a:pt x="1370" y="1715"/>
                  </a:cubicBezTo>
                  <a:lnTo>
                    <a:pt x="1370" y="1954"/>
                  </a:lnTo>
                  <a:lnTo>
                    <a:pt x="1370" y="1965"/>
                  </a:lnTo>
                  <a:lnTo>
                    <a:pt x="965" y="2180"/>
                  </a:lnTo>
                  <a:cubicBezTo>
                    <a:pt x="786" y="2263"/>
                    <a:pt x="679" y="2430"/>
                    <a:pt x="679" y="2620"/>
                  </a:cubicBezTo>
                  <a:lnTo>
                    <a:pt x="679" y="2942"/>
                  </a:lnTo>
                  <a:lnTo>
                    <a:pt x="155" y="2942"/>
                  </a:lnTo>
                  <a:cubicBezTo>
                    <a:pt x="96" y="2942"/>
                    <a:pt x="60" y="2966"/>
                    <a:pt x="24" y="3013"/>
                  </a:cubicBezTo>
                  <a:cubicBezTo>
                    <a:pt x="1" y="3061"/>
                    <a:pt x="1" y="3120"/>
                    <a:pt x="24" y="3180"/>
                  </a:cubicBezTo>
                  <a:lnTo>
                    <a:pt x="370" y="3859"/>
                  </a:lnTo>
                  <a:cubicBezTo>
                    <a:pt x="394" y="3918"/>
                    <a:pt x="453" y="3954"/>
                    <a:pt x="513" y="3954"/>
                  </a:cubicBezTo>
                  <a:lnTo>
                    <a:pt x="691" y="3954"/>
                  </a:lnTo>
                  <a:lnTo>
                    <a:pt x="691" y="4990"/>
                  </a:lnTo>
                  <a:cubicBezTo>
                    <a:pt x="691" y="5085"/>
                    <a:pt x="775" y="5156"/>
                    <a:pt x="858" y="5156"/>
                  </a:cubicBezTo>
                  <a:cubicBezTo>
                    <a:pt x="953" y="5156"/>
                    <a:pt x="1025" y="5085"/>
                    <a:pt x="1025" y="4990"/>
                  </a:cubicBezTo>
                  <a:lnTo>
                    <a:pt x="1025" y="3954"/>
                  </a:lnTo>
                  <a:lnTo>
                    <a:pt x="2763" y="3954"/>
                  </a:lnTo>
                  <a:lnTo>
                    <a:pt x="2763" y="4990"/>
                  </a:lnTo>
                  <a:cubicBezTo>
                    <a:pt x="2763" y="5085"/>
                    <a:pt x="2846" y="5156"/>
                    <a:pt x="2930" y="5156"/>
                  </a:cubicBezTo>
                  <a:cubicBezTo>
                    <a:pt x="3025" y="5156"/>
                    <a:pt x="3096" y="5085"/>
                    <a:pt x="3096" y="4990"/>
                  </a:cubicBezTo>
                  <a:lnTo>
                    <a:pt x="3096" y="3954"/>
                  </a:lnTo>
                  <a:lnTo>
                    <a:pt x="3275" y="3954"/>
                  </a:lnTo>
                  <a:cubicBezTo>
                    <a:pt x="3334" y="3954"/>
                    <a:pt x="3394" y="3918"/>
                    <a:pt x="3418" y="3859"/>
                  </a:cubicBezTo>
                  <a:lnTo>
                    <a:pt x="3763" y="3180"/>
                  </a:lnTo>
                  <a:cubicBezTo>
                    <a:pt x="3775" y="3132"/>
                    <a:pt x="3763" y="3073"/>
                    <a:pt x="3751" y="3013"/>
                  </a:cubicBezTo>
                  <a:cubicBezTo>
                    <a:pt x="3715" y="2966"/>
                    <a:pt x="3680" y="2942"/>
                    <a:pt x="3620" y="2942"/>
                  </a:cubicBezTo>
                  <a:lnTo>
                    <a:pt x="3084" y="2942"/>
                  </a:lnTo>
                  <a:lnTo>
                    <a:pt x="3084" y="2620"/>
                  </a:lnTo>
                  <a:cubicBezTo>
                    <a:pt x="3084" y="2430"/>
                    <a:pt x="2977" y="2251"/>
                    <a:pt x="2799" y="2180"/>
                  </a:cubicBezTo>
                  <a:lnTo>
                    <a:pt x="2394" y="1965"/>
                  </a:lnTo>
                  <a:lnTo>
                    <a:pt x="2394" y="1954"/>
                  </a:lnTo>
                  <a:lnTo>
                    <a:pt x="2394" y="1715"/>
                  </a:lnTo>
                  <a:cubicBezTo>
                    <a:pt x="2608" y="1561"/>
                    <a:pt x="2739" y="1311"/>
                    <a:pt x="2739" y="1025"/>
                  </a:cubicBezTo>
                  <a:lnTo>
                    <a:pt x="2739" y="691"/>
                  </a:lnTo>
                  <a:cubicBezTo>
                    <a:pt x="2739" y="310"/>
                    <a:pt x="2441" y="1"/>
                    <a:pt x="2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191" name="Google Shape;10186;p79">
              <a:extLst>
                <a:ext uri="{FF2B5EF4-FFF2-40B4-BE49-F238E27FC236}">
                  <a16:creationId xmlns:a16="http://schemas.microsoft.com/office/drawing/2014/main" id="{1CCD3B22-5606-6D46-B5CF-D3F4FADDF4EC}"/>
                </a:ext>
              </a:extLst>
            </p:cNvPr>
            <p:cNvSpPr/>
            <p:nvPr/>
          </p:nvSpPr>
          <p:spPr>
            <a:xfrm>
              <a:off x="3700149" y="2113380"/>
              <a:ext cx="32241" cy="10280"/>
            </a:xfrm>
            <a:custGeom>
              <a:avLst/>
              <a:gdLst/>
              <a:ahLst/>
              <a:cxnLst/>
              <a:rect l="l" t="t" r="r" b="b"/>
              <a:pathLst>
                <a:path w="1013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846" y="322"/>
                  </a:lnTo>
                  <a:cubicBezTo>
                    <a:pt x="941" y="322"/>
                    <a:pt x="1013" y="251"/>
                    <a:pt x="1013" y="168"/>
                  </a:cubicBezTo>
                  <a:cubicBezTo>
                    <a:pt x="1013" y="72"/>
                    <a:pt x="941" y="1"/>
                    <a:pt x="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</p:grpSp>
      <p:grpSp>
        <p:nvGrpSpPr>
          <p:cNvPr id="192" name="Google Shape;10211;p79">
            <a:extLst>
              <a:ext uri="{FF2B5EF4-FFF2-40B4-BE49-F238E27FC236}">
                <a16:creationId xmlns:a16="http://schemas.microsoft.com/office/drawing/2014/main" id="{0220BAC7-1BAA-F546-940C-BACD5294731D}"/>
              </a:ext>
            </a:extLst>
          </p:cNvPr>
          <p:cNvGrpSpPr/>
          <p:nvPr/>
        </p:nvGrpSpPr>
        <p:grpSpPr>
          <a:xfrm>
            <a:off x="7109598" y="4508851"/>
            <a:ext cx="452691" cy="402650"/>
            <a:chOff x="854261" y="2908813"/>
            <a:chExt cx="377474" cy="335748"/>
          </a:xfrm>
          <a:solidFill>
            <a:schemeClr val="bg1"/>
          </a:solidFill>
        </p:grpSpPr>
        <p:sp>
          <p:nvSpPr>
            <p:cNvPr id="193" name="Google Shape;10212;p79">
              <a:extLst>
                <a:ext uri="{FF2B5EF4-FFF2-40B4-BE49-F238E27FC236}">
                  <a16:creationId xmlns:a16="http://schemas.microsoft.com/office/drawing/2014/main" id="{6BB57626-100A-9849-859C-DE06000924DA}"/>
                </a:ext>
              </a:extLst>
            </p:cNvPr>
            <p:cNvSpPr/>
            <p:nvPr/>
          </p:nvSpPr>
          <p:spPr>
            <a:xfrm>
              <a:off x="896337" y="3079695"/>
              <a:ext cx="47391" cy="17091"/>
            </a:xfrm>
            <a:custGeom>
              <a:avLst/>
              <a:gdLst/>
              <a:ahLst/>
              <a:cxnLst/>
              <a:rect l="l" t="t" r="r" b="b"/>
              <a:pathLst>
                <a:path w="1489" h="537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381" y="358"/>
                    <a:pt x="941" y="382"/>
                    <a:pt x="1227" y="525"/>
                  </a:cubicBezTo>
                  <a:cubicBezTo>
                    <a:pt x="1251" y="537"/>
                    <a:pt x="1274" y="537"/>
                    <a:pt x="1298" y="537"/>
                  </a:cubicBezTo>
                  <a:cubicBezTo>
                    <a:pt x="1358" y="537"/>
                    <a:pt x="1417" y="501"/>
                    <a:pt x="1453" y="441"/>
                  </a:cubicBezTo>
                  <a:cubicBezTo>
                    <a:pt x="1489" y="358"/>
                    <a:pt x="1465" y="251"/>
                    <a:pt x="1370" y="203"/>
                  </a:cubicBezTo>
                  <a:cubicBezTo>
                    <a:pt x="977" y="1"/>
                    <a:pt x="215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194" name="Google Shape;10213;p79">
              <a:extLst>
                <a:ext uri="{FF2B5EF4-FFF2-40B4-BE49-F238E27FC236}">
                  <a16:creationId xmlns:a16="http://schemas.microsoft.com/office/drawing/2014/main" id="{2B6CC1A5-B76D-0847-BEF6-2999D4DE4353}"/>
                </a:ext>
              </a:extLst>
            </p:cNvPr>
            <p:cNvSpPr/>
            <p:nvPr/>
          </p:nvSpPr>
          <p:spPr>
            <a:xfrm>
              <a:off x="878514" y="3191855"/>
              <a:ext cx="11426" cy="52706"/>
            </a:xfrm>
            <a:custGeom>
              <a:avLst/>
              <a:gdLst/>
              <a:ahLst/>
              <a:cxnLst/>
              <a:rect l="l" t="t" r="r" b="b"/>
              <a:pathLst>
                <a:path w="359" h="1656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477"/>
                  </a:lnTo>
                  <a:cubicBezTo>
                    <a:pt x="1" y="1561"/>
                    <a:pt x="72" y="1656"/>
                    <a:pt x="179" y="1656"/>
                  </a:cubicBezTo>
                  <a:cubicBezTo>
                    <a:pt x="287" y="1656"/>
                    <a:pt x="358" y="1585"/>
                    <a:pt x="358" y="1477"/>
                  </a:cubicBezTo>
                  <a:lnTo>
                    <a:pt x="358" y="180"/>
                  </a:lnTo>
                  <a:cubicBezTo>
                    <a:pt x="358" y="72"/>
                    <a:pt x="287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195" name="Google Shape;10214;p79">
              <a:extLst>
                <a:ext uri="{FF2B5EF4-FFF2-40B4-BE49-F238E27FC236}">
                  <a16:creationId xmlns:a16="http://schemas.microsoft.com/office/drawing/2014/main" id="{8A74CCC6-C72F-D94A-94EF-59A737AF0BD1}"/>
                </a:ext>
              </a:extLst>
            </p:cNvPr>
            <p:cNvSpPr/>
            <p:nvPr/>
          </p:nvSpPr>
          <p:spPr>
            <a:xfrm>
              <a:off x="854261" y="3050159"/>
              <a:ext cx="219451" cy="194052"/>
            </a:xfrm>
            <a:custGeom>
              <a:avLst/>
              <a:gdLst/>
              <a:ahLst/>
              <a:cxnLst/>
              <a:rect l="l" t="t" r="r" b="b"/>
              <a:pathLst>
                <a:path w="6895" h="6097" extrusionOk="0">
                  <a:moveTo>
                    <a:pt x="6406" y="679"/>
                  </a:moveTo>
                  <a:lnTo>
                    <a:pt x="6466" y="929"/>
                  </a:lnTo>
                  <a:cubicBezTo>
                    <a:pt x="6490" y="1000"/>
                    <a:pt x="6478" y="1072"/>
                    <a:pt x="6418" y="1119"/>
                  </a:cubicBezTo>
                  <a:lnTo>
                    <a:pt x="6311" y="1226"/>
                  </a:lnTo>
                  <a:lnTo>
                    <a:pt x="6073" y="988"/>
                  </a:lnTo>
                  <a:lnTo>
                    <a:pt x="6406" y="679"/>
                  </a:lnTo>
                  <a:close/>
                  <a:moveTo>
                    <a:pt x="3192" y="345"/>
                  </a:moveTo>
                  <a:lnTo>
                    <a:pt x="3192" y="1060"/>
                  </a:lnTo>
                  <a:cubicBezTo>
                    <a:pt x="3192" y="1179"/>
                    <a:pt x="3156" y="1298"/>
                    <a:pt x="3108" y="1405"/>
                  </a:cubicBezTo>
                  <a:lnTo>
                    <a:pt x="3025" y="1584"/>
                  </a:lnTo>
                  <a:cubicBezTo>
                    <a:pt x="3013" y="1607"/>
                    <a:pt x="3013" y="1619"/>
                    <a:pt x="3013" y="1655"/>
                  </a:cubicBezTo>
                  <a:lnTo>
                    <a:pt x="3013" y="2024"/>
                  </a:lnTo>
                  <a:cubicBezTo>
                    <a:pt x="2989" y="2286"/>
                    <a:pt x="2894" y="2524"/>
                    <a:pt x="2715" y="2703"/>
                  </a:cubicBezTo>
                  <a:cubicBezTo>
                    <a:pt x="2537" y="2881"/>
                    <a:pt x="2275" y="2965"/>
                    <a:pt x="2025" y="2965"/>
                  </a:cubicBezTo>
                  <a:cubicBezTo>
                    <a:pt x="1525" y="2953"/>
                    <a:pt x="1120" y="2500"/>
                    <a:pt x="1120" y="1988"/>
                  </a:cubicBezTo>
                  <a:lnTo>
                    <a:pt x="1120" y="1655"/>
                  </a:lnTo>
                  <a:cubicBezTo>
                    <a:pt x="1120" y="1619"/>
                    <a:pt x="1120" y="1596"/>
                    <a:pt x="1108" y="1584"/>
                  </a:cubicBezTo>
                  <a:lnTo>
                    <a:pt x="1001" y="1369"/>
                  </a:lnTo>
                  <a:cubicBezTo>
                    <a:pt x="953" y="1298"/>
                    <a:pt x="941" y="1203"/>
                    <a:pt x="941" y="1119"/>
                  </a:cubicBezTo>
                  <a:lnTo>
                    <a:pt x="941" y="1107"/>
                  </a:lnTo>
                  <a:cubicBezTo>
                    <a:pt x="941" y="691"/>
                    <a:pt x="1287" y="345"/>
                    <a:pt x="1703" y="345"/>
                  </a:cubicBezTo>
                  <a:close/>
                  <a:moveTo>
                    <a:pt x="2442" y="3227"/>
                  </a:moveTo>
                  <a:cubicBezTo>
                    <a:pt x="2454" y="3298"/>
                    <a:pt x="2477" y="3334"/>
                    <a:pt x="2489" y="3381"/>
                  </a:cubicBezTo>
                  <a:lnTo>
                    <a:pt x="2323" y="3548"/>
                  </a:lnTo>
                  <a:cubicBezTo>
                    <a:pt x="2251" y="3620"/>
                    <a:pt x="2156" y="3655"/>
                    <a:pt x="2059" y="3655"/>
                  </a:cubicBezTo>
                  <a:cubicBezTo>
                    <a:pt x="1962" y="3655"/>
                    <a:pt x="1864" y="3620"/>
                    <a:pt x="1787" y="3548"/>
                  </a:cubicBezTo>
                  <a:lnTo>
                    <a:pt x="1644" y="3393"/>
                  </a:lnTo>
                  <a:cubicBezTo>
                    <a:pt x="1656" y="3358"/>
                    <a:pt x="1668" y="3286"/>
                    <a:pt x="1668" y="3227"/>
                  </a:cubicBezTo>
                  <a:cubicBezTo>
                    <a:pt x="1775" y="3262"/>
                    <a:pt x="1894" y="3286"/>
                    <a:pt x="2013" y="3286"/>
                  </a:cubicBezTo>
                  <a:lnTo>
                    <a:pt x="2061" y="3286"/>
                  </a:lnTo>
                  <a:cubicBezTo>
                    <a:pt x="2192" y="3286"/>
                    <a:pt x="2323" y="3274"/>
                    <a:pt x="2442" y="3227"/>
                  </a:cubicBezTo>
                  <a:close/>
                  <a:moveTo>
                    <a:pt x="1680" y="0"/>
                  </a:moveTo>
                  <a:cubicBezTo>
                    <a:pt x="1072" y="0"/>
                    <a:pt x="584" y="500"/>
                    <a:pt x="584" y="1107"/>
                  </a:cubicBezTo>
                  <a:lnTo>
                    <a:pt x="584" y="1119"/>
                  </a:lnTo>
                  <a:cubicBezTo>
                    <a:pt x="584" y="1250"/>
                    <a:pt x="608" y="1405"/>
                    <a:pt x="668" y="1524"/>
                  </a:cubicBezTo>
                  <a:lnTo>
                    <a:pt x="763" y="1703"/>
                  </a:lnTo>
                  <a:lnTo>
                    <a:pt x="763" y="1988"/>
                  </a:lnTo>
                  <a:cubicBezTo>
                    <a:pt x="763" y="2429"/>
                    <a:pt x="977" y="2834"/>
                    <a:pt x="1311" y="3072"/>
                  </a:cubicBezTo>
                  <a:lnTo>
                    <a:pt x="1311" y="3215"/>
                  </a:lnTo>
                  <a:cubicBezTo>
                    <a:pt x="1311" y="3310"/>
                    <a:pt x="1251" y="3381"/>
                    <a:pt x="1156" y="3417"/>
                  </a:cubicBezTo>
                  <a:lnTo>
                    <a:pt x="537" y="3596"/>
                  </a:lnTo>
                  <a:cubicBezTo>
                    <a:pt x="227" y="3679"/>
                    <a:pt x="1" y="3965"/>
                    <a:pt x="1" y="4286"/>
                  </a:cubicBezTo>
                  <a:lnTo>
                    <a:pt x="1" y="5917"/>
                  </a:lnTo>
                  <a:cubicBezTo>
                    <a:pt x="1" y="6001"/>
                    <a:pt x="72" y="6096"/>
                    <a:pt x="179" y="6096"/>
                  </a:cubicBezTo>
                  <a:cubicBezTo>
                    <a:pt x="287" y="6096"/>
                    <a:pt x="358" y="6013"/>
                    <a:pt x="358" y="5917"/>
                  </a:cubicBezTo>
                  <a:lnTo>
                    <a:pt x="358" y="4310"/>
                  </a:lnTo>
                  <a:cubicBezTo>
                    <a:pt x="358" y="4143"/>
                    <a:pt x="477" y="3977"/>
                    <a:pt x="644" y="3929"/>
                  </a:cubicBezTo>
                  <a:lnTo>
                    <a:pt x="1263" y="3751"/>
                  </a:lnTo>
                  <a:cubicBezTo>
                    <a:pt x="1322" y="3739"/>
                    <a:pt x="1370" y="3715"/>
                    <a:pt x="1418" y="3679"/>
                  </a:cubicBezTo>
                  <a:lnTo>
                    <a:pt x="1513" y="3786"/>
                  </a:lnTo>
                  <a:cubicBezTo>
                    <a:pt x="1668" y="3929"/>
                    <a:pt x="1846" y="3989"/>
                    <a:pt x="2037" y="3989"/>
                  </a:cubicBezTo>
                  <a:cubicBezTo>
                    <a:pt x="2227" y="3989"/>
                    <a:pt x="2406" y="3917"/>
                    <a:pt x="2561" y="3786"/>
                  </a:cubicBezTo>
                  <a:lnTo>
                    <a:pt x="2727" y="3620"/>
                  </a:lnTo>
                  <a:cubicBezTo>
                    <a:pt x="2799" y="3655"/>
                    <a:pt x="2870" y="3679"/>
                    <a:pt x="2966" y="3679"/>
                  </a:cubicBezTo>
                  <a:lnTo>
                    <a:pt x="3001" y="3679"/>
                  </a:lnTo>
                  <a:cubicBezTo>
                    <a:pt x="3144" y="3679"/>
                    <a:pt x="3275" y="3620"/>
                    <a:pt x="3382" y="3524"/>
                  </a:cubicBezTo>
                  <a:lnTo>
                    <a:pt x="5823" y="1226"/>
                  </a:lnTo>
                  <a:lnTo>
                    <a:pt x="6061" y="1465"/>
                  </a:lnTo>
                  <a:lnTo>
                    <a:pt x="3239" y="4274"/>
                  </a:lnTo>
                  <a:cubicBezTo>
                    <a:pt x="3061" y="4453"/>
                    <a:pt x="2977" y="4679"/>
                    <a:pt x="2977" y="4917"/>
                  </a:cubicBezTo>
                  <a:lnTo>
                    <a:pt x="2977" y="5906"/>
                  </a:lnTo>
                  <a:cubicBezTo>
                    <a:pt x="2977" y="6001"/>
                    <a:pt x="3049" y="6096"/>
                    <a:pt x="3156" y="6096"/>
                  </a:cubicBezTo>
                  <a:cubicBezTo>
                    <a:pt x="3239" y="6096"/>
                    <a:pt x="3335" y="6013"/>
                    <a:pt x="3335" y="5906"/>
                  </a:cubicBezTo>
                  <a:lnTo>
                    <a:pt x="3335" y="4917"/>
                  </a:lnTo>
                  <a:cubicBezTo>
                    <a:pt x="3335" y="4763"/>
                    <a:pt x="3394" y="4620"/>
                    <a:pt x="3501" y="4513"/>
                  </a:cubicBezTo>
                  <a:lnTo>
                    <a:pt x="6656" y="1357"/>
                  </a:lnTo>
                  <a:cubicBezTo>
                    <a:pt x="6787" y="1226"/>
                    <a:pt x="6847" y="1024"/>
                    <a:pt x="6799" y="834"/>
                  </a:cubicBezTo>
                  <a:lnTo>
                    <a:pt x="6704" y="405"/>
                  </a:lnTo>
                  <a:lnTo>
                    <a:pt x="6823" y="298"/>
                  </a:lnTo>
                  <a:cubicBezTo>
                    <a:pt x="6895" y="238"/>
                    <a:pt x="6895" y="119"/>
                    <a:pt x="6823" y="60"/>
                  </a:cubicBezTo>
                  <a:cubicBezTo>
                    <a:pt x="6793" y="24"/>
                    <a:pt x="6749" y="6"/>
                    <a:pt x="6704" y="6"/>
                  </a:cubicBezTo>
                  <a:cubicBezTo>
                    <a:pt x="6659" y="6"/>
                    <a:pt x="6615" y="24"/>
                    <a:pt x="6585" y="60"/>
                  </a:cubicBezTo>
                  <a:lnTo>
                    <a:pt x="3156" y="3274"/>
                  </a:lnTo>
                  <a:cubicBezTo>
                    <a:pt x="3132" y="3310"/>
                    <a:pt x="3073" y="3334"/>
                    <a:pt x="3025" y="3334"/>
                  </a:cubicBezTo>
                  <a:lnTo>
                    <a:pt x="2977" y="3334"/>
                  </a:lnTo>
                  <a:cubicBezTo>
                    <a:pt x="2870" y="3334"/>
                    <a:pt x="2787" y="3250"/>
                    <a:pt x="2787" y="3143"/>
                  </a:cubicBezTo>
                  <a:lnTo>
                    <a:pt x="2787" y="3084"/>
                  </a:lnTo>
                  <a:cubicBezTo>
                    <a:pt x="2846" y="3036"/>
                    <a:pt x="2906" y="3000"/>
                    <a:pt x="2942" y="2953"/>
                  </a:cubicBezTo>
                  <a:cubicBezTo>
                    <a:pt x="3204" y="2715"/>
                    <a:pt x="3335" y="2381"/>
                    <a:pt x="3335" y="2024"/>
                  </a:cubicBezTo>
                  <a:lnTo>
                    <a:pt x="3335" y="1703"/>
                  </a:lnTo>
                  <a:lnTo>
                    <a:pt x="3406" y="1572"/>
                  </a:lnTo>
                  <a:cubicBezTo>
                    <a:pt x="3477" y="1417"/>
                    <a:pt x="3525" y="1238"/>
                    <a:pt x="3525" y="1072"/>
                  </a:cubicBezTo>
                  <a:lnTo>
                    <a:pt x="3525" y="179"/>
                  </a:lnTo>
                  <a:cubicBezTo>
                    <a:pt x="3525" y="95"/>
                    <a:pt x="3454" y="0"/>
                    <a:pt x="3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196" name="Google Shape;10215;p79">
              <a:extLst>
                <a:ext uri="{FF2B5EF4-FFF2-40B4-BE49-F238E27FC236}">
                  <a16:creationId xmlns:a16="http://schemas.microsoft.com/office/drawing/2014/main" id="{8CF2F3E6-43EA-E544-83B0-28086E64254D}"/>
                </a:ext>
              </a:extLst>
            </p:cNvPr>
            <p:cNvSpPr/>
            <p:nvPr/>
          </p:nvSpPr>
          <p:spPr>
            <a:xfrm>
              <a:off x="1008115" y="2908813"/>
              <a:ext cx="223620" cy="188355"/>
            </a:xfrm>
            <a:custGeom>
              <a:avLst/>
              <a:gdLst/>
              <a:ahLst/>
              <a:cxnLst/>
              <a:rect l="l" t="t" r="r" b="b"/>
              <a:pathLst>
                <a:path w="7026" h="5918" extrusionOk="0">
                  <a:moveTo>
                    <a:pt x="560" y="0"/>
                  </a:moveTo>
                  <a:cubicBezTo>
                    <a:pt x="263" y="0"/>
                    <a:pt x="1" y="238"/>
                    <a:pt x="1" y="548"/>
                  </a:cubicBezTo>
                  <a:lnTo>
                    <a:pt x="1" y="5251"/>
                  </a:lnTo>
                  <a:cubicBezTo>
                    <a:pt x="1" y="5334"/>
                    <a:pt x="84" y="5429"/>
                    <a:pt x="179" y="5429"/>
                  </a:cubicBezTo>
                  <a:cubicBezTo>
                    <a:pt x="287" y="5429"/>
                    <a:pt x="358" y="5358"/>
                    <a:pt x="358" y="5251"/>
                  </a:cubicBezTo>
                  <a:lnTo>
                    <a:pt x="358" y="548"/>
                  </a:lnTo>
                  <a:cubicBezTo>
                    <a:pt x="358" y="441"/>
                    <a:pt x="453" y="357"/>
                    <a:pt x="560" y="357"/>
                  </a:cubicBezTo>
                  <a:lnTo>
                    <a:pt x="6478" y="357"/>
                  </a:lnTo>
                  <a:cubicBezTo>
                    <a:pt x="6585" y="357"/>
                    <a:pt x="6668" y="441"/>
                    <a:pt x="6668" y="548"/>
                  </a:cubicBezTo>
                  <a:lnTo>
                    <a:pt x="6668" y="5370"/>
                  </a:lnTo>
                  <a:cubicBezTo>
                    <a:pt x="6668" y="5477"/>
                    <a:pt x="6585" y="5560"/>
                    <a:pt x="6478" y="5560"/>
                  </a:cubicBezTo>
                  <a:lnTo>
                    <a:pt x="2525" y="5560"/>
                  </a:lnTo>
                  <a:cubicBezTo>
                    <a:pt x="2430" y="5560"/>
                    <a:pt x="2346" y="5632"/>
                    <a:pt x="2346" y="5739"/>
                  </a:cubicBezTo>
                  <a:cubicBezTo>
                    <a:pt x="2346" y="5846"/>
                    <a:pt x="2418" y="5917"/>
                    <a:pt x="2525" y="5917"/>
                  </a:cubicBezTo>
                  <a:lnTo>
                    <a:pt x="6478" y="5917"/>
                  </a:lnTo>
                  <a:cubicBezTo>
                    <a:pt x="6775" y="5917"/>
                    <a:pt x="7025" y="5679"/>
                    <a:pt x="7025" y="5370"/>
                  </a:cubicBezTo>
                  <a:lnTo>
                    <a:pt x="7025" y="548"/>
                  </a:lnTo>
                  <a:cubicBezTo>
                    <a:pt x="7025" y="226"/>
                    <a:pt x="6787" y="0"/>
                    <a:pt x="64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197" name="Google Shape;10216;p79">
              <a:extLst>
                <a:ext uri="{FF2B5EF4-FFF2-40B4-BE49-F238E27FC236}">
                  <a16:creationId xmlns:a16="http://schemas.microsoft.com/office/drawing/2014/main" id="{EB88A8EA-C91D-B14B-A241-EEA20B879243}"/>
                </a:ext>
              </a:extLst>
            </p:cNvPr>
            <p:cNvSpPr/>
            <p:nvPr/>
          </p:nvSpPr>
          <p:spPr>
            <a:xfrm>
              <a:off x="1037301" y="2944046"/>
              <a:ext cx="165248" cy="105763"/>
            </a:xfrm>
            <a:custGeom>
              <a:avLst/>
              <a:gdLst/>
              <a:ahLst/>
              <a:cxnLst/>
              <a:rect l="l" t="t" r="r" b="b"/>
              <a:pathLst>
                <a:path w="5192" h="3323" extrusionOk="0">
                  <a:moveTo>
                    <a:pt x="4084" y="0"/>
                  </a:moveTo>
                  <a:cubicBezTo>
                    <a:pt x="4001" y="0"/>
                    <a:pt x="3906" y="84"/>
                    <a:pt x="3906" y="179"/>
                  </a:cubicBezTo>
                  <a:cubicBezTo>
                    <a:pt x="3906" y="286"/>
                    <a:pt x="3989" y="358"/>
                    <a:pt x="4084" y="358"/>
                  </a:cubicBezTo>
                  <a:lnTo>
                    <a:pt x="4596" y="358"/>
                  </a:lnTo>
                  <a:lnTo>
                    <a:pt x="2691" y="2263"/>
                  </a:lnTo>
                  <a:lnTo>
                    <a:pt x="1882" y="1465"/>
                  </a:lnTo>
                  <a:cubicBezTo>
                    <a:pt x="1846" y="1429"/>
                    <a:pt x="1801" y="1411"/>
                    <a:pt x="1758" y="1411"/>
                  </a:cubicBezTo>
                  <a:cubicBezTo>
                    <a:pt x="1715" y="1411"/>
                    <a:pt x="1673" y="1429"/>
                    <a:pt x="1644" y="1465"/>
                  </a:cubicBezTo>
                  <a:lnTo>
                    <a:pt x="72" y="3036"/>
                  </a:lnTo>
                  <a:cubicBezTo>
                    <a:pt x="1" y="3120"/>
                    <a:pt x="1" y="3215"/>
                    <a:pt x="72" y="3275"/>
                  </a:cubicBezTo>
                  <a:cubicBezTo>
                    <a:pt x="96" y="3310"/>
                    <a:pt x="143" y="3322"/>
                    <a:pt x="191" y="3322"/>
                  </a:cubicBezTo>
                  <a:cubicBezTo>
                    <a:pt x="239" y="3322"/>
                    <a:pt x="274" y="3310"/>
                    <a:pt x="310" y="3275"/>
                  </a:cubicBezTo>
                  <a:lnTo>
                    <a:pt x="1763" y="1822"/>
                  </a:lnTo>
                  <a:lnTo>
                    <a:pt x="2572" y="2620"/>
                  </a:lnTo>
                  <a:cubicBezTo>
                    <a:pt x="2608" y="2661"/>
                    <a:pt x="2653" y="2682"/>
                    <a:pt x="2696" y="2682"/>
                  </a:cubicBezTo>
                  <a:cubicBezTo>
                    <a:pt x="2739" y="2682"/>
                    <a:pt x="2781" y="2661"/>
                    <a:pt x="2810" y="2620"/>
                  </a:cubicBezTo>
                  <a:lnTo>
                    <a:pt x="4835" y="596"/>
                  </a:lnTo>
                  <a:lnTo>
                    <a:pt x="4835" y="1108"/>
                  </a:lnTo>
                  <a:cubicBezTo>
                    <a:pt x="4835" y="1191"/>
                    <a:pt x="4906" y="1286"/>
                    <a:pt x="5013" y="1286"/>
                  </a:cubicBezTo>
                  <a:cubicBezTo>
                    <a:pt x="5120" y="1286"/>
                    <a:pt x="5192" y="1215"/>
                    <a:pt x="5192" y="1108"/>
                  </a:cubicBezTo>
                  <a:lnTo>
                    <a:pt x="5192" y="179"/>
                  </a:lnTo>
                  <a:cubicBezTo>
                    <a:pt x="5192" y="84"/>
                    <a:pt x="5120" y="0"/>
                    <a:pt x="5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</p:grpSp>
      <p:grpSp>
        <p:nvGrpSpPr>
          <p:cNvPr id="217" name="Google Shape;10517;p79">
            <a:extLst>
              <a:ext uri="{FF2B5EF4-FFF2-40B4-BE49-F238E27FC236}">
                <a16:creationId xmlns:a16="http://schemas.microsoft.com/office/drawing/2014/main" id="{26F5BF3D-0830-744F-8CF9-88C5D9CE8EB9}"/>
              </a:ext>
            </a:extLst>
          </p:cNvPr>
          <p:cNvGrpSpPr/>
          <p:nvPr/>
        </p:nvGrpSpPr>
        <p:grpSpPr>
          <a:xfrm>
            <a:off x="8458372" y="4549759"/>
            <a:ext cx="416316" cy="305433"/>
            <a:chOff x="5331913" y="3413947"/>
            <a:chExt cx="347143" cy="254684"/>
          </a:xfrm>
          <a:solidFill>
            <a:schemeClr val="bg1"/>
          </a:solidFill>
        </p:grpSpPr>
        <p:sp>
          <p:nvSpPr>
            <p:cNvPr id="218" name="Google Shape;10518;p79">
              <a:extLst>
                <a:ext uri="{FF2B5EF4-FFF2-40B4-BE49-F238E27FC236}">
                  <a16:creationId xmlns:a16="http://schemas.microsoft.com/office/drawing/2014/main" id="{D10B9482-666A-B440-B3DE-0F29FED87517}"/>
                </a:ext>
              </a:extLst>
            </p:cNvPr>
            <p:cNvSpPr/>
            <p:nvPr/>
          </p:nvSpPr>
          <p:spPr>
            <a:xfrm>
              <a:off x="5597163" y="3523083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346" y="322"/>
                    <a:pt x="870" y="357"/>
                    <a:pt x="1120" y="476"/>
                  </a:cubicBezTo>
                  <a:cubicBezTo>
                    <a:pt x="1155" y="488"/>
                    <a:pt x="1167" y="488"/>
                    <a:pt x="1191" y="488"/>
                  </a:cubicBezTo>
                  <a:cubicBezTo>
                    <a:pt x="1251" y="488"/>
                    <a:pt x="1310" y="464"/>
                    <a:pt x="1346" y="405"/>
                  </a:cubicBezTo>
                  <a:cubicBezTo>
                    <a:pt x="1358" y="322"/>
                    <a:pt x="1334" y="226"/>
                    <a:pt x="1251" y="191"/>
                  </a:cubicBezTo>
                  <a:cubicBezTo>
                    <a:pt x="882" y="12"/>
                    <a:pt x="20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219" name="Google Shape;10519;p79">
              <a:extLst>
                <a:ext uri="{FF2B5EF4-FFF2-40B4-BE49-F238E27FC236}">
                  <a16:creationId xmlns:a16="http://schemas.microsoft.com/office/drawing/2014/main" id="{1B569AB3-7D4F-C248-8EC7-722DB05A1E76}"/>
                </a:ext>
              </a:extLst>
            </p:cNvPr>
            <p:cNvSpPr/>
            <p:nvPr/>
          </p:nvSpPr>
          <p:spPr>
            <a:xfrm>
              <a:off x="5331913" y="3413947"/>
              <a:ext cx="347143" cy="253538"/>
            </a:xfrm>
            <a:custGeom>
              <a:avLst/>
              <a:gdLst/>
              <a:ahLst/>
              <a:cxnLst/>
              <a:rect l="l" t="t" r="r" b="b"/>
              <a:pathLst>
                <a:path w="10907" h="7966" extrusionOk="0">
                  <a:moveTo>
                    <a:pt x="7168" y="357"/>
                  </a:moveTo>
                  <a:lnTo>
                    <a:pt x="7168" y="1893"/>
                  </a:lnTo>
                  <a:cubicBezTo>
                    <a:pt x="7168" y="2131"/>
                    <a:pt x="7120" y="2357"/>
                    <a:pt x="7013" y="2560"/>
                  </a:cubicBezTo>
                  <a:cubicBezTo>
                    <a:pt x="7001" y="2584"/>
                    <a:pt x="7001" y="2608"/>
                    <a:pt x="7001" y="2643"/>
                  </a:cubicBezTo>
                  <a:lnTo>
                    <a:pt x="7001" y="3084"/>
                  </a:lnTo>
                  <a:cubicBezTo>
                    <a:pt x="7001" y="3512"/>
                    <a:pt x="6822" y="3917"/>
                    <a:pt x="6513" y="4203"/>
                  </a:cubicBezTo>
                  <a:cubicBezTo>
                    <a:pt x="6465" y="4227"/>
                    <a:pt x="6429" y="4274"/>
                    <a:pt x="6394" y="4310"/>
                  </a:cubicBezTo>
                  <a:cubicBezTo>
                    <a:pt x="6111" y="4514"/>
                    <a:pt x="5775" y="4621"/>
                    <a:pt x="5415" y="4621"/>
                  </a:cubicBezTo>
                  <a:cubicBezTo>
                    <a:pt x="5396" y="4621"/>
                    <a:pt x="5377" y="4620"/>
                    <a:pt x="5358" y="4620"/>
                  </a:cubicBezTo>
                  <a:cubicBezTo>
                    <a:pt x="4536" y="4560"/>
                    <a:pt x="3917" y="3858"/>
                    <a:pt x="3917" y="3024"/>
                  </a:cubicBezTo>
                  <a:lnTo>
                    <a:pt x="3917" y="2643"/>
                  </a:lnTo>
                  <a:cubicBezTo>
                    <a:pt x="3917" y="2608"/>
                    <a:pt x="3917" y="2596"/>
                    <a:pt x="3905" y="2560"/>
                  </a:cubicBezTo>
                  <a:cubicBezTo>
                    <a:pt x="3798" y="2357"/>
                    <a:pt x="3751" y="2131"/>
                    <a:pt x="3751" y="1893"/>
                  </a:cubicBezTo>
                  <a:lnTo>
                    <a:pt x="3751" y="1548"/>
                  </a:lnTo>
                  <a:cubicBezTo>
                    <a:pt x="3751" y="893"/>
                    <a:pt x="4286" y="357"/>
                    <a:pt x="4941" y="357"/>
                  </a:cubicBezTo>
                  <a:close/>
                  <a:moveTo>
                    <a:pt x="10013" y="2905"/>
                  </a:moveTo>
                  <a:lnTo>
                    <a:pt x="10013" y="3560"/>
                  </a:lnTo>
                  <a:cubicBezTo>
                    <a:pt x="10013" y="3667"/>
                    <a:pt x="9989" y="3774"/>
                    <a:pt x="9942" y="3870"/>
                  </a:cubicBezTo>
                  <a:lnTo>
                    <a:pt x="9870" y="4036"/>
                  </a:lnTo>
                  <a:cubicBezTo>
                    <a:pt x="9858" y="4048"/>
                    <a:pt x="9858" y="4084"/>
                    <a:pt x="9858" y="4108"/>
                  </a:cubicBezTo>
                  <a:lnTo>
                    <a:pt x="9858" y="4453"/>
                  </a:lnTo>
                  <a:cubicBezTo>
                    <a:pt x="9870" y="4679"/>
                    <a:pt x="9763" y="4882"/>
                    <a:pt x="9597" y="5048"/>
                  </a:cubicBezTo>
                  <a:cubicBezTo>
                    <a:pt x="9451" y="5205"/>
                    <a:pt x="9244" y="5288"/>
                    <a:pt x="9022" y="5288"/>
                  </a:cubicBezTo>
                  <a:cubicBezTo>
                    <a:pt x="9007" y="5288"/>
                    <a:pt x="8992" y="5287"/>
                    <a:pt x="8977" y="5286"/>
                  </a:cubicBezTo>
                  <a:cubicBezTo>
                    <a:pt x="8513" y="5275"/>
                    <a:pt x="8144" y="4870"/>
                    <a:pt x="8144" y="4382"/>
                  </a:cubicBezTo>
                  <a:lnTo>
                    <a:pt x="8144" y="4084"/>
                  </a:lnTo>
                  <a:cubicBezTo>
                    <a:pt x="8144" y="4048"/>
                    <a:pt x="8144" y="4036"/>
                    <a:pt x="8132" y="4012"/>
                  </a:cubicBezTo>
                  <a:lnTo>
                    <a:pt x="8025" y="3810"/>
                  </a:lnTo>
                  <a:cubicBezTo>
                    <a:pt x="8002" y="3741"/>
                    <a:pt x="7968" y="3672"/>
                    <a:pt x="7966" y="3582"/>
                  </a:cubicBezTo>
                  <a:lnTo>
                    <a:pt x="7966" y="3582"/>
                  </a:lnTo>
                  <a:cubicBezTo>
                    <a:pt x="7973" y="3196"/>
                    <a:pt x="8279" y="2905"/>
                    <a:pt x="8644" y="2905"/>
                  </a:cubicBezTo>
                  <a:close/>
                  <a:moveTo>
                    <a:pt x="1727" y="2893"/>
                  </a:moveTo>
                  <a:cubicBezTo>
                    <a:pt x="2000" y="2893"/>
                    <a:pt x="2250" y="3000"/>
                    <a:pt x="2441" y="3191"/>
                  </a:cubicBezTo>
                  <a:cubicBezTo>
                    <a:pt x="2643" y="3381"/>
                    <a:pt x="2739" y="3655"/>
                    <a:pt x="2774" y="3929"/>
                  </a:cubicBezTo>
                  <a:cubicBezTo>
                    <a:pt x="2774" y="4024"/>
                    <a:pt x="2786" y="4132"/>
                    <a:pt x="2786" y="4227"/>
                  </a:cubicBezTo>
                  <a:lnTo>
                    <a:pt x="2786" y="4262"/>
                  </a:lnTo>
                  <a:cubicBezTo>
                    <a:pt x="2608" y="3989"/>
                    <a:pt x="2358" y="3798"/>
                    <a:pt x="2000" y="3691"/>
                  </a:cubicBezTo>
                  <a:cubicBezTo>
                    <a:pt x="1753" y="3615"/>
                    <a:pt x="1520" y="3607"/>
                    <a:pt x="1431" y="3607"/>
                  </a:cubicBezTo>
                  <a:cubicBezTo>
                    <a:pt x="1409" y="3607"/>
                    <a:pt x="1396" y="3608"/>
                    <a:pt x="1393" y="3608"/>
                  </a:cubicBezTo>
                  <a:cubicBezTo>
                    <a:pt x="1346" y="3608"/>
                    <a:pt x="1310" y="3620"/>
                    <a:pt x="1286" y="3655"/>
                  </a:cubicBezTo>
                  <a:lnTo>
                    <a:pt x="1000" y="3953"/>
                  </a:lnTo>
                  <a:cubicBezTo>
                    <a:pt x="941" y="4012"/>
                    <a:pt x="941" y="4108"/>
                    <a:pt x="1000" y="4167"/>
                  </a:cubicBezTo>
                  <a:cubicBezTo>
                    <a:pt x="1030" y="4197"/>
                    <a:pt x="1072" y="4212"/>
                    <a:pt x="1113" y="4212"/>
                  </a:cubicBezTo>
                  <a:cubicBezTo>
                    <a:pt x="1155" y="4212"/>
                    <a:pt x="1197" y="4197"/>
                    <a:pt x="1226" y="4167"/>
                  </a:cubicBezTo>
                  <a:lnTo>
                    <a:pt x="1465" y="3917"/>
                  </a:lnTo>
                  <a:cubicBezTo>
                    <a:pt x="1667" y="3929"/>
                    <a:pt x="2322" y="4012"/>
                    <a:pt x="2572" y="4572"/>
                  </a:cubicBezTo>
                  <a:cubicBezTo>
                    <a:pt x="2500" y="4989"/>
                    <a:pt x="2143" y="5298"/>
                    <a:pt x="1727" y="5298"/>
                  </a:cubicBezTo>
                  <a:cubicBezTo>
                    <a:pt x="1250" y="5298"/>
                    <a:pt x="869" y="4917"/>
                    <a:pt x="869" y="4441"/>
                  </a:cubicBezTo>
                  <a:cubicBezTo>
                    <a:pt x="869" y="4346"/>
                    <a:pt x="798" y="4274"/>
                    <a:pt x="703" y="4274"/>
                  </a:cubicBezTo>
                  <a:lnTo>
                    <a:pt x="679" y="4274"/>
                  </a:lnTo>
                  <a:lnTo>
                    <a:pt x="679" y="4227"/>
                  </a:lnTo>
                  <a:cubicBezTo>
                    <a:pt x="679" y="4132"/>
                    <a:pt x="679" y="4024"/>
                    <a:pt x="691" y="3929"/>
                  </a:cubicBezTo>
                  <a:cubicBezTo>
                    <a:pt x="703" y="3655"/>
                    <a:pt x="822" y="3381"/>
                    <a:pt x="1012" y="3191"/>
                  </a:cubicBezTo>
                  <a:cubicBezTo>
                    <a:pt x="1215" y="3000"/>
                    <a:pt x="1465" y="2893"/>
                    <a:pt x="1727" y="2893"/>
                  </a:cubicBezTo>
                  <a:close/>
                  <a:moveTo>
                    <a:pt x="643" y="4882"/>
                  </a:moveTo>
                  <a:cubicBezTo>
                    <a:pt x="726" y="5096"/>
                    <a:pt x="881" y="5275"/>
                    <a:pt x="1060" y="5405"/>
                  </a:cubicBezTo>
                  <a:lnTo>
                    <a:pt x="1060" y="5596"/>
                  </a:lnTo>
                  <a:cubicBezTo>
                    <a:pt x="762" y="5501"/>
                    <a:pt x="619" y="5346"/>
                    <a:pt x="560" y="5275"/>
                  </a:cubicBezTo>
                  <a:cubicBezTo>
                    <a:pt x="595" y="5155"/>
                    <a:pt x="631" y="5036"/>
                    <a:pt x="643" y="4882"/>
                  </a:cubicBezTo>
                  <a:close/>
                  <a:moveTo>
                    <a:pt x="2798" y="4882"/>
                  </a:moveTo>
                  <a:cubicBezTo>
                    <a:pt x="2810" y="5024"/>
                    <a:pt x="2846" y="5155"/>
                    <a:pt x="2893" y="5263"/>
                  </a:cubicBezTo>
                  <a:cubicBezTo>
                    <a:pt x="2834" y="5346"/>
                    <a:pt x="2679" y="5477"/>
                    <a:pt x="2381" y="5596"/>
                  </a:cubicBezTo>
                  <a:lnTo>
                    <a:pt x="2381" y="5405"/>
                  </a:lnTo>
                  <a:cubicBezTo>
                    <a:pt x="2560" y="5275"/>
                    <a:pt x="2715" y="5096"/>
                    <a:pt x="2798" y="4882"/>
                  </a:cubicBezTo>
                  <a:close/>
                  <a:moveTo>
                    <a:pt x="6299" y="4727"/>
                  </a:moveTo>
                  <a:lnTo>
                    <a:pt x="6299" y="5001"/>
                  </a:lnTo>
                  <a:lnTo>
                    <a:pt x="5453" y="5596"/>
                  </a:lnTo>
                  <a:lnTo>
                    <a:pt x="4584" y="5024"/>
                  </a:lnTo>
                  <a:lnTo>
                    <a:pt x="4584" y="4727"/>
                  </a:lnTo>
                  <a:cubicBezTo>
                    <a:pt x="4810" y="4846"/>
                    <a:pt x="5060" y="4917"/>
                    <a:pt x="5322" y="4929"/>
                  </a:cubicBezTo>
                  <a:lnTo>
                    <a:pt x="5441" y="4929"/>
                  </a:lnTo>
                  <a:cubicBezTo>
                    <a:pt x="5739" y="4929"/>
                    <a:pt x="6037" y="4858"/>
                    <a:pt x="6299" y="4727"/>
                  </a:cubicBezTo>
                  <a:close/>
                  <a:moveTo>
                    <a:pt x="9347" y="5572"/>
                  </a:moveTo>
                  <a:lnTo>
                    <a:pt x="9347" y="5632"/>
                  </a:lnTo>
                  <a:cubicBezTo>
                    <a:pt x="9347" y="5656"/>
                    <a:pt x="9347" y="5691"/>
                    <a:pt x="9358" y="5715"/>
                  </a:cubicBezTo>
                  <a:lnTo>
                    <a:pt x="9001" y="6072"/>
                  </a:lnTo>
                  <a:lnTo>
                    <a:pt x="8644" y="5715"/>
                  </a:lnTo>
                  <a:cubicBezTo>
                    <a:pt x="8644" y="5691"/>
                    <a:pt x="8668" y="5656"/>
                    <a:pt x="8668" y="5632"/>
                  </a:cubicBezTo>
                  <a:lnTo>
                    <a:pt x="8668" y="5572"/>
                  </a:lnTo>
                  <a:cubicBezTo>
                    <a:pt x="8763" y="5596"/>
                    <a:pt x="8870" y="5632"/>
                    <a:pt x="8977" y="5632"/>
                  </a:cubicBezTo>
                  <a:lnTo>
                    <a:pt x="9001" y="5632"/>
                  </a:lnTo>
                  <a:cubicBezTo>
                    <a:pt x="9120" y="5632"/>
                    <a:pt x="9239" y="5620"/>
                    <a:pt x="9347" y="5572"/>
                  </a:cubicBezTo>
                  <a:close/>
                  <a:moveTo>
                    <a:pt x="2108" y="5572"/>
                  </a:moveTo>
                  <a:lnTo>
                    <a:pt x="2108" y="5739"/>
                  </a:lnTo>
                  <a:cubicBezTo>
                    <a:pt x="2108" y="5798"/>
                    <a:pt x="2119" y="5834"/>
                    <a:pt x="2143" y="5882"/>
                  </a:cubicBezTo>
                  <a:lnTo>
                    <a:pt x="1965" y="6013"/>
                  </a:lnTo>
                  <a:cubicBezTo>
                    <a:pt x="1899" y="6084"/>
                    <a:pt x="1816" y="6120"/>
                    <a:pt x="1731" y="6120"/>
                  </a:cubicBezTo>
                  <a:cubicBezTo>
                    <a:pt x="1646" y="6120"/>
                    <a:pt x="1560" y="6084"/>
                    <a:pt x="1488" y="6013"/>
                  </a:cubicBezTo>
                  <a:lnTo>
                    <a:pt x="1346" y="5882"/>
                  </a:lnTo>
                  <a:cubicBezTo>
                    <a:pt x="1369" y="5834"/>
                    <a:pt x="1381" y="5775"/>
                    <a:pt x="1381" y="5739"/>
                  </a:cubicBezTo>
                  <a:lnTo>
                    <a:pt x="1381" y="5572"/>
                  </a:lnTo>
                  <a:cubicBezTo>
                    <a:pt x="1488" y="5596"/>
                    <a:pt x="1607" y="5632"/>
                    <a:pt x="1750" y="5632"/>
                  </a:cubicBezTo>
                  <a:cubicBezTo>
                    <a:pt x="1857" y="5632"/>
                    <a:pt x="1977" y="5608"/>
                    <a:pt x="2108" y="5572"/>
                  </a:cubicBezTo>
                  <a:close/>
                  <a:moveTo>
                    <a:pt x="4465" y="5298"/>
                  </a:moveTo>
                  <a:lnTo>
                    <a:pt x="5215" y="5810"/>
                  </a:lnTo>
                  <a:lnTo>
                    <a:pt x="4810" y="6215"/>
                  </a:lnTo>
                  <a:lnTo>
                    <a:pt x="4798" y="6215"/>
                  </a:lnTo>
                  <a:lnTo>
                    <a:pt x="4310" y="5465"/>
                  </a:lnTo>
                  <a:lnTo>
                    <a:pt x="4465" y="5298"/>
                  </a:lnTo>
                  <a:close/>
                  <a:moveTo>
                    <a:pt x="6429" y="5298"/>
                  </a:moveTo>
                  <a:lnTo>
                    <a:pt x="6596" y="5465"/>
                  </a:lnTo>
                  <a:lnTo>
                    <a:pt x="6108" y="6215"/>
                  </a:lnTo>
                  <a:lnTo>
                    <a:pt x="6096" y="6215"/>
                  </a:lnTo>
                  <a:lnTo>
                    <a:pt x="5691" y="5810"/>
                  </a:lnTo>
                  <a:lnTo>
                    <a:pt x="6429" y="5298"/>
                  </a:lnTo>
                  <a:close/>
                  <a:moveTo>
                    <a:pt x="4905" y="0"/>
                  </a:moveTo>
                  <a:cubicBezTo>
                    <a:pt x="4072" y="0"/>
                    <a:pt x="3381" y="691"/>
                    <a:pt x="3381" y="1524"/>
                  </a:cubicBezTo>
                  <a:lnTo>
                    <a:pt x="3381" y="1869"/>
                  </a:lnTo>
                  <a:cubicBezTo>
                    <a:pt x="3381" y="2131"/>
                    <a:pt x="3441" y="2381"/>
                    <a:pt x="3548" y="2643"/>
                  </a:cubicBezTo>
                  <a:lnTo>
                    <a:pt x="3548" y="3000"/>
                  </a:lnTo>
                  <a:cubicBezTo>
                    <a:pt x="3548" y="3596"/>
                    <a:pt x="3810" y="4132"/>
                    <a:pt x="4227" y="4465"/>
                  </a:cubicBezTo>
                  <a:lnTo>
                    <a:pt x="4227" y="5001"/>
                  </a:lnTo>
                  <a:lnTo>
                    <a:pt x="3929" y="5322"/>
                  </a:lnTo>
                  <a:cubicBezTo>
                    <a:pt x="3905" y="5346"/>
                    <a:pt x="3893" y="5394"/>
                    <a:pt x="3893" y="5441"/>
                  </a:cubicBezTo>
                  <a:lnTo>
                    <a:pt x="2905" y="5798"/>
                  </a:lnTo>
                  <a:cubicBezTo>
                    <a:pt x="2834" y="5822"/>
                    <a:pt x="2774" y="5858"/>
                    <a:pt x="2715" y="5894"/>
                  </a:cubicBezTo>
                  <a:lnTo>
                    <a:pt x="2560" y="5822"/>
                  </a:lnTo>
                  <a:cubicBezTo>
                    <a:pt x="3024" y="5632"/>
                    <a:pt x="3155" y="5346"/>
                    <a:pt x="3179" y="5334"/>
                  </a:cubicBezTo>
                  <a:cubicBezTo>
                    <a:pt x="3203" y="5286"/>
                    <a:pt x="3203" y="5227"/>
                    <a:pt x="3179" y="5179"/>
                  </a:cubicBezTo>
                  <a:cubicBezTo>
                    <a:pt x="3060" y="4965"/>
                    <a:pt x="3036" y="4524"/>
                    <a:pt x="3036" y="4203"/>
                  </a:cubicBezTo>
                  <a:cubicBezTo>
                    <a:pt x="3036" y="4084"/>
                    <a:pt x="3036" y="3977"/>
                    <a:pt x="3024" y="3893"/>
                  </a:cubicBezTo>
                  <a:cubicBezTo>
                    <a:pt x="2965" y="3131"/>
                    <a:pt x="2405" y="2548"/>
                    <a:pt x="1691" y="2548"/>
                  </a:cubicBezTo>
                  <a:cubicBezTo>
                    <a:pt x="976" y="2548"/>
                    <a:pt x="393" y="3131"/>
                    <a:pt x="345" y="3893"/>
                  </a:cubicBezTo>
                  <a:cubicBezTo>
                    <a:pt x="345" y="3977"/>
                    <a:pt x="333" y="4084"/>
                    <a:pt x="333" y="4203"/>
                  </a:cubicBezTo>
                  <a:cubicBezTo>
                    <a:pt x="322" y="4548"/>
                    <a:pt x="298" y="4965"/>
                    <a:pt x="203" y="5179"/>
                  </a:cubicBezTo>
                  <a:cubicBezTo>
                    <a:pt x="167" y="5227"/>
                    <a:pt x="167" y="5286"/>
                    <a:pt x="203" y="5334"/>
                  </a:cubicBezTo>
                  <a:cubicBezTo>
                    <a:pt x="203" y="5346"/>
                    <a:pt x="345" y="5632"/>
                    <a:pt x="810" y="5822"/>
                  </a:cubicBezTo>
                  <a:lnTo>
                    <a:pt x="369" y="6037"/>
                  </a:lnTo>
                  <a:cubicBezTo>
                    <a:pt x="155" y="6156"/>
                    <a:pt x="0" y="6370"/>
                    <a:pt x="0" y="6632"/>
                  </a:cubicBezTo>
                  <a:lnTo>
                    <a:pt x="0" y="7799"/>
                  </a:lnTo>
                  <a:cubicBezTo>
                    <a:pt x="0" y="7894"/>
                    <a:pt x="72" y="7965"/>
                    <a:pt x="167" y="7965"/>
                  </a:cubicBezTo>
                  <a:cubicBezTo>
                    <a:pt x="250" y="7965"/>
                    <a:pt x="333" y="7894"/>
                    <a:pt x="333" y="7799"/>
                  </a:cubicBezTo>
                  <a:lnTo>
                    <a:pt x="333" y="6632"/>
                  </a:lnTo>
                  <a:cubicBezTo>
                    <a:pt x="333" y="6489"/>
                    <a:pt x="405" y="6370"/>
                    <a:pt x="524" y="6310"/>
                  </a:cubicBezTo>
                  <a:lnTo>
                    <a:pt x="1060" y="6048"/>
                  </a:lnTo>
                  <a:lnTo>
                    <a:pt x="1238" y="6227"/>
                  </a:lnTo>
                  <a:cubicBezTo>
                    <a:pt x="1369" y="6346"/>
                    <a:pt x="1536" y="6406"/>
                    <a:pt x="1703" y="6406"/>
                  </a:cubicBezTo>
                  <a:cubicBezTo>
                    <a:pt x="1857" y="6406"/>
                    <a:pt x="2024" y="6346"/>
                    <a:pt x="2155" y="6227"/>
                  </a:cubicBezTo>
                  <a:lnTo>
                    <a:pt x="2334" y="6048"/>
                  </a:lnTo>
                  <a:lnTo>
                    <a:pt x="2512" y="6132"/>
                  </a:lnTo>
                  <a:cubicBezTo>
                    <a:pt x="2441" y="6275"/>
                    <a:pt x="2381" y="6418"/>
                    <a:pt x="2381" y="6584"/>
                  </a:cubicBezTo>
                  <a:lnTo>
                    <a:pt x="2381" y="7799"/>
                  </a:lnTo>
                  <a:cubicBezTo>
                    <a:pt x="2381" y="7894"/>
                    <a:pt x="2453" y="7965"/>
                    <a:pt x="2548" y="7965"/>
                  </a:cubicBezTo>
                  <a:cubicBezTo>
                    <a:pt x="2631" y="7965"/>
                    <a:pt x="2715" y="7894"/>
                    <a:pt x="2715" y="7799"/>
                  </a:cubicBezTo>
                  <a:lnTo>
                    <a:pt x="2715" y="6584"/>
                  </a:lnTo>
                  <a:cubicBezTo>
                    <a:pt x="2715" y="6358"/>
                    <a:pt x="2846" y="6167"/>
                    <a:pt x="3048" y="6096"/>
                  </a:cubicBezTo>
                  <a:lnTo>
                    <a:pt x="4084" y="5715"/>
                  </a:lnTo>
                  <a:lnTo>
                    <a:pt x="4513" y="6358"/>
                  </a:lnTo>
                  <a:cubicBezTo>
                    <a:pt x="4572" y="6453"/>
                    <a:pt x="4655" y="6489"/>
                    <a:pt x="4751" y="6513"/>
                  </a:cubicBezTo>
                  <a:lnTo>
                    <a:pt x="4775" y="6513"/>
                  </a:lnTo>
                  <a:cubicBezTo>
                    <a:pt x="4870" y="6513"/>
                    <a:pt x="4941" y="6477"/>
                    <a:pt x="5013" y="6418"/>
                  </a:cubicBezTo>
                  <a:lnTo>
                    <a:pt x="5286" y="6156"/>
                  </a:lnTo>
                  <a:lnTo>
                    <a:pt x="5286" y="7799"/>
                  </a:lnTo>
                  <a:cubicBezTo>
                    <a:pt x="5286" y="7894"/>
                    <a:pt x="5358" y="7965"/>
                    <a:pt x="5453" y="7965"/>
                  </a:cubicBezTo>
                  <a:cubicBezTo>
                    <a:pt x="5537" y="7965"/>
                    <a:pt x="5608" y="7894"/>
                    <a:pt x="5608" y="7799"/>
                  </a:cubicBezTo>
                  <a:lnTo>
                    <a:pt x="5608" y="6156"/>
                  </a:lnTo>
                  <a:lnTo>
                    <a:pt x="5882" y="6418"/>
                  </a:lnTo>
                  <a:cubicBezTo>
                    <a:pt x="5941" y="6477"/>
                    <a:pt x="6025" y="6513"/>
                    <a:pt x="6120" y="6513"/>
                  </a:cubicBezTo>
                  <a:lnTo>
                    <a:pt x="6144" y="6513"/>
                  </a:lnTo>
                  <a:cubicBezTo>
                    <a:pt x="6251" y="6489"/>
                    <a:pt x="6322" y="6453"/>
                    <a:pt x="6382" y="6358"/>
                  </a:cubicBezTo>
                  <a:lnTo>
                    <a:pt x="6822" y="5715"/>
                  </a:lnTo>
                  <a:lnTo>
                    <a:pt x="7846" y="6096"/>
                  </a:lnTo>
                  <a:cubicBezTo>
                    <a:pt x="8049" y="6167"/>
                    <a:pt x="8192" y="6358"/>
                    <a:pt x="8192" y="6584"/>
                  </a:cubicBezTo>
                  <a:lnTo>
                    <a:pt x="8192" y="7799"/>
                  </a:lnTo>
                  <a:cubicBezTo>
                    <a:pt x="8192" y="7894"/>
                    <a:pt x="8263" y="7965"/>
                    <a:pt x="8346" y="7965"/>
                  </a:cubicBezTo>
                  <a:cubicBezTo>
                    <a:pt x="8442" y="7965"/>
                    <a:pt x="8513" y="7894"/>
                    <a:pt x="8513" y="7799"/>
                  </a:cubicBezTo>
                  <a:lnTo>
                    <a:pt x="8513" y="6584"/>
                  </a:lnTo>
                  <a:cubicBezTo>
                    <a:pt x="8513" y="6358"/>
                    <a:pt x="8430" y="6156"/>
                    <a:pt x="8275" y="6001"/>
                  </a:cubicBezTo>
                  <a:lnTo>
                    <a:pt x="8323" y="5989"/>
                  </a:lnTo>
                  <a:cubicBezTo>
                    <a:pt x="8370" y="5977"/>
                    <a:pt x="8406" y="5953"/>
                    <a:pt x="8465" y="5929"/>
                  </a:cubicBezTo>
                  <a:lnTo>
                    <a:pt x="8870" y="6334"/>
                  </a:lnTo>
                  <a:lnTo>
                    <a:pt x="8870" y="7787"/>
                  </a:lnTo>
                  <a:cubicBezTo>
                    <a:pt x="8870" y="7882"/>
                    <a:pt x="8942" y="7953"/>
                    <a:pt x="9037" y="7953"/>
                  </a:cubicBezTo>
                  <a:cubicBezTo>
                    <a:pt x="9120" y="7953"/>
                    <a:pt x="9204" y="7882"/>
                    <a:pt x="9204" y="7787"/>
                  </a:cubicBezTo>
                  <a:lnTo>
                    <a:pt x="9204" y="6334"/>
                  </a:lnTo>
                  <a:lnTo>
                    <a:pt x="9597" y="5929"/>
                  </a:lnTo>
                  <a:cubicBezTo>
                    <a:pt x="9620" y="5941"/>
                    <a:pt x="9644" y="5941"/>
                    <a:pt x="9680" y="5953"/>
                  </a:cubicBezTo>
                  <a:lnTo>
                    <a:pt x="10335" y="6156"/>
                  </a:lnTo>
                  <a:cubicBezTo>
                    <a:pt x="10478" y="6191"/>
                    <a:pt x="10585" y="6334"/>
                    <a:pt x="10585" y="6489"/>
                  </a:cubicBezTo>
                  <a:lnTo>
                    <a:pt x="10585" y="7799"/>
                  </a:lnTo>
                  <a:cubicBezTo>
                    <a:pt x="10585" y="7894"/>
                    <a:pt x="10656" y="7965"/>
                    <a:pt x="10751" y="7965"/>
                  </a:cubicBezTo>
                  <a:cubicBezTo>
                    <a:pt x="10835" y="7965"/>
                    <a:pt x="10906" y="7894"/>
                    <a:pt x="10906" y="7799"/>
                  </a:cubicBezTo>
                  <a:lnTo>
                    <a:pt x="10906" y="6489"/>
                  </a:lnTo>
                  <a:cubicBezTo>
                    <a:pt x="10871" y="6227"/>
                    <a:pt x="10656" y="5953"/>
                    <a:pt x="10382" y="5870"/>
                  </a:cubicBezTo>
                  <a:lnTo>
                    <a:pt x="9716" y="5679"/>
                  </a:lnTo>
                  <a:cubicBezTo>
                    <a:pt x="9692" y="5656"/>
                    <a:pt x="9680" y="5644"/>
                    <a:pt x="9680" y="5620"/>
                  </a:cubicBezTo>
                  <a:lnTo>
                    <a:pt x="9680" y="5394"/>
                  </a:lnTo>
                  <a:cubicBezTo>
                    <a:pt x="9739" y="5358"/>
                    <a:pt x="9787" y="5322"/>
                    <a:pt x="9823" y="5275"/>
                  </a:cubicBezTo>
                  <a:cubicBezTo>
                    <a:pt x="10049" y="5048"/>
                    <a:pt x="10180" y="4751"/>
                    <a:pt x="10180" y="4429"/>
                  </a:cubicBezTo>
                  <a:lnTo>
                    <a:pt x="10180" y="4132"/>
                  </a:lnTo>
                  <a:lnTo>
                    <a:pt x="10239" y="3989"/>
                  </a:lnTo>
                  <a:cubicBezTo>
                    <a:pt x="10323" y="3858"/>
                    <a:pt x="10347" y="3691"/>
                    <a:pt x="10347" y="3548"/>
                  </a:cubicBezTo>
                  <a:lnTo>
                    <a:pt x="10347" y="2727"/>
                  </a:lnTo>
                  <a:cubicBezTo>
                    <a:pt x="10347" y="2643"/>
                    <a:pt x="10275" y="2560"/>
                    <a:pt x="10180" y="2560"/>
                  </a:cubicBezTo>
                  <a:lnTo>
                    <a:pt x="8656" y="2560"/>
                  </a:lnTo>
                  <a:cubicBezTo>
                    <a:pt x="8096" y="2560"/>
                    <a:pt x="7644" y="3012"/>
                    <a:pt x="7644" y="3572"/>
                  </a:cubicBezTo>
                  <a:lnTo>
                    <a:pt x="7644" y="3596"/>
                  </a:lnTo>
                  <a:cubicBezTo>
                    <a:pt x="7644" y="3727"/>
                    <a:pt x="7668" y="3846"/>
                    <a:pt x="7727" y="3965"/>
                  </a:cubicBezTo>
                  <a:lnTo>
                    <a:pt x="7799" y="4132"/>
                  </a:lnTo>
                  <a:lnTo>
                    <a:pt x="7799" y="4382"/>
                  </a:lnTo>
                  <a:cubicBezTo>
                    <a:pt x="7799" y="4798"/>
                    <a:pt x="8013" y="5155"/>
                    <a:pt x="8311" y="5382"/>
                  </a:cubicBezTo>
                  <a:lnTo>
                    <a:pt x="8311" y="5596"/>
                  </a:lnTo>
                  <a:cubicBezTo>
                    <a:pt x="8311" y="5632"/>
                    <a:pt x="8311" y="5644"/>
                    <a:pt x="8180" y="5691"/>
                  </a:cubicBezTo>
                  <a:lnTo>
                    <a:pt x="7858" y="5775"/>
                  </a:lnTo>
                  <a:lnTo>
                    <a:pt x="6941" y="5441"/>
                  </a:lnTo>
                  <a:cubicBezTo>
                    <a:pt x="6941" y="5394"/>
                    <a:pt x="6930" y="5346"/>
                    <a:pt x="6894" y="5322"/>
                  </a:cubicBezTo>
                  <a:lnTo>
                    <a:pt x="6596" y="5001"/>
                  </a:lnTo>
                  <a:lnTo>
                    <a:pt x="6596" y="4489"/>
                  </a:lnTo>
                  <a:cubicBezTo>
                    <a:pt x="6632" y="4453"/>
                    <a:pt x="6656" y="4429"/>
                    <a:pt x="6691" y="4405"/>
                  </a:cubicBezTo>
                  <a:cubicBezTo>
                    <a:pt x="7061" y="4072"/>
                    <a:pt x="7263" y="3560"/>
                    <a:pt x="7263" y="3060"/>
                  </a:cubicBezTo>
                  <a:lnTo>
                    <a:pt x="7263" y="2643"/>
                  </a:lnTo>
                  <a:cubicBezTo>
                    <a:pt x="7382" y="2405"/>
                    <a:pt x="7430" y="2131"/>
                    <a:pt x="7430" y="1869"/>
                  </a:cubicBezTo>
                  <a:lnTo>
                    <a:pt x="7430" y="167"/>
                  </a:lnTo>
                  <a:cubicBezTo>
                    <a:pt x="7430" y="83"/>
                    <a:pt x="7358" y="0"/>
                    <a:pt x="7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220" name="Google Shape;10520;p79">
              <a:extLst>
                <a:ext uri="{FF2B5EF4-FFF2-40B4-BE49-F238E27FC236}">
                  <a16:creationId xmlns:a16="http://schemas.microsoft.com/office/drawing/2014/main" id="{BECCECED-9CA6-5646-A077-E588215F647D}"/>
                </a:ext>
              </a:extLst>
            </p:cNvPr>
            <p:cNvSpPr/>
            <p:nvPr/>
          </p:nvSpPr>
          <p:spPr>
            <a:xfrm>
              <a:off x="5645669" y="3625759"/>
              <a:ext cx="10248" cy="42872"/>
            </a:xfrm>
            <a:custGeom>
              <a:avLst/>
              <a:gdLst/>
              <a:ahLst/>
              <a:cxnLst/>
              <a:rect l="l" t="t" r="r" b="b"/>
              <a:pathLst>
                <a:path w="322" h="1347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179"/>
                  </a:lnTo>
                  <a:cubicBezTo>
                    <a:pt x="0" y="1263"/>
                    <a:pt x="72" y="1346"/>
                    <a:pt x="167" y="1346"/>
                  </a:cubicBezTo>
                  <a:cubicBezTo>
                    <a:pt x="251" y="1346"/>
                    <a:pt x="322" y="1263"/>
                    <a:pt x="322" y="1179"/>
                  </a:cubicBezTo>
                  <a:lnTo>
                    <a:pt x="322" y="167"/>
                  </a:ln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221" name="Google Shape;10521;p79">
              <a:extLst>
                <a:ext uri="{FF2B5EF4-FFF2-40B4-BE49-F238E27FC236}">
                  <a16:creationId xmlns:a16="http://schemas.microsoft.com/office/drawing/2014/main" id="{10EAFB39-953A-FD46-B6E0-A683C4B009EA}"/>
                </a:ext>
              </a:extLst>
            </p:cNvPr>
            <p:cNvSpPr/>
            <p:nvPr/>
          </p:nvSpPr>
          <p:spPr>
            <a:xfrm>
              <a:off x="5462247" y="3461115"/>
              <a:ext cx="86825" cy="29759"/>
            </a:xfrm>
            <a:custGeom>
              <a:avLst/>
              <a:gdLst/>
              <a:ahLst/>
              <a:cxnLst/>
              <a:rect l="l" t="t" r="r" b="b"/>
              <a:pathLst>
                <a:path w="2728" h="935" extrusionOk="0">
                  <a:moveTo>
                    <a:pt x="1094" y="0"/>
                  </a:moveTo>
                  <a:cubicBezTo>
                    <a:pt x="768" y="0"/>
                    <a:pt x="473" y="35"/>
                    <a:pt x="287" y="66"/>
                  </a:cubicBezTo>
                  <a:cubicBezTo>
                    <a:pt x="120" y="102"/>
                    <a:pt x="1" y="233"/>
                    <a:pt x="1" y="399"/>
                  </a:cubicBezTo>
                  <a:lnTo>
                    <a:pt x="1" y="768"/>
                  </a:lnTo>
                  <a:cubicBezTo>
                    <a:pt x="1" y="864"/>
                    <a:pt x="72" y="935"/>
                    <a:pt x="168" y="935"/>
                  </a:cubicBezTo>
                  <a:cubicBezTo>
                    <a:pt x="251" y="935"/>
                    <a:pt x="322" y="864"/>
                    <a:pt x="322" y="768"/>
                  </a:cubicBezTo>
                  <a:lnTo>
                    <a:pt x="322" y="399"/>
                  </a:lnTo>
                  <a:cubicBezTo>
                    <a:pt x="322" y="399"/>
                    <a:pt x="322" y="387"/>
                    <a:pt x="346" y="387"/>
                  </a:cubicBezTo>
                  <a:cubicBezTo>
                    <a:pt x="498" y="361"/>
                    <a:pt x="764" y="327"/>
                    <a:pt x="1063" y="327"/>
                  </a:cubicBezTo>
                  <a:cubicBezTo>
                    <a:pt x="1162" y="327"/>
                    <a:pt x="1266" y="331"/>
                    <a:pt x="1370" y="340"/>
                  </a:cubicBezTo>
                  <a:cubicBezTo>
                    <a:pt x="1858" y="364"/>
                    <a:pt x="2215" y="506"/>
                    <a:pt x="2442" y="709"/>
                  </a:cubicBezTo>
                  <a:cubicBezTo>
                    <a:pt x="2471" y="739"/>
                    <a:pt x="2513" y="753"/>
                    <a:pt x="2555" y="753"/>
                  </a:cubicBezTo>
                  <a:cubicBezTo>
                    <a:pt x="2596" y="753"/>
                    <a:pt x="2638" y="739"/>
                    <a:pt x="2668" y="709"/>
                  </a:cubicBezTo>
                  <a:cubicBezTo>
                    <a:pt x="2727" y="637"/>
                    <a:pt x="2727" y="530"/>
                    <a:pt x="2656" y="471"/>
                  </a:cubicBezTo>
                  <a:cubicBezTo>
                    <a:pt x="2283" y="97"/>
                    <a:pt x="1643" y="0"/>
                    <a:pt x="10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222" name="Google Shape;10522;p79">
              <a:extLst>
                <a:ext uri="{FF2B5EF4-FFF2-40B4-BE49-F238E27FC236}">
                  <a16:creationId xmlns:a16="http://schemas.microsoft.com/office/drawing/2014/main" id="{9DC891A5-48D6-354D-90B1-F32A19996EF3}"/>
                </a:ext>
              </a:extLst>
            </p:cNvPr>
            <p:cNvSpPr/>
            <p:nvPr/>
          </p:nvSpPr>
          <p:spPr>
            <a:xfrm>
              <a:off x="5441050" y="3636389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845"/>
                  </a:lnTo>
                  <a:cubicBezTo>
                    <a:pt x="0" y="929"/>
                    <a:pt x="72" y="1012"/>
                    <a:pt x="167" y="1012"/>
                  </a:cubicBezTo>
                  <a:cubicBezTo>
                    <a:pt x="250" y="1012"/>
                    <a:pt x="322" y="929"/>
                    <a:pt x="322" y="845"/>
                  </a:cubicBezTo>
                  <a:lnTo>
                    <a:pt x="322" y="155"/>
                  </a:lnTo>
                  <a:cubicBezTo>
                    <a:pt x="310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223" name="Google Shape;10523;p79">
              <a:extLst>
                <a:ext uri="{FF2B5EF4-FFF2-40B4-BE49-F238E27FC236}">
                  <a16:creationId xmlns:a16="http://schemas.microsoft.com/office/drawing/2014/main" id="{469D0769-C7BF-5C49-BE84-BAC0716FCEFE}"/>
                </a:ext>
              </a:extLst>
            </p:cNvPr>
            <p:cNvSpPr/>
            <p:nvPr/>
          </p:nvSpPr>
          <p:spPr>
            <a:xfrm>
              <a:off x="5559257" y="3636389"/>
              <a:ext cx="10662" cy="32241"/>
            </a:xfrm>
            <a:custGeom>
              <a:avLst/>
              <a:gdLst/>
              <a:ahLst/>
              <a:cxnLst/>
              <a:rect l="l" t="t" r="r" b="b"/>
              <a:pathLst>
                <a:path w="335" h="1013" extrusionOk="0">
                  <a:moveTo>
                    <a:pt x="168" y="0"/>
                  </a:moveTo>
                  <a:cubicBezTo>
                    <a:pt x="84" y="0"/>
                    <a:pt x="1" y="71"/>
                    <a:pt x="1" y="155"/>
                  </a:cubicBezTo>
                  <a:lnTo>
                    <a:pt x="1" y="845"/>
                  </a:lnTo>
                  <a:cubicBezTo>
                    <a:pt x="1" y="929"/>
                    <a:pt x="84" y="1012"/>
                    <a:pt x="168" y="1012"/>
                  </a:cubicBezTo>
                  <a:cubicBezTo>
                    <a:pt x="263" y="1012"/>
                    <a:pt x="334" y="929"/>
                    <a:pt x="334" y="845"/>
                  </a:cubicBezTo>
                  <a:lnTo>
                    <a:pt x="334" y="155"/>
                  </a:lnTo>
                  <a:cubicBezTo>
                    <a:pt x="334" y="71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</p:grpSp>
      <p:grpSp>
        <p:nvGrpSpPr>
          <p:cNvPr id="224" name="Google Shape;10524;p79">
            <a:extLst>
              <a:ext uri="{FF2B5EF4-FFF2-40B4-BE49-F238E27FC236}">
                <a16:creationId xmlns:a16="http://schemas.microsoft.com/office/drawing/2014/main" id="{556607DF-7163-454A-B04A-F9D0D3B3083B}"/>
              </a:ext>
            </a:extLst>
          </p:cNvPr>
          <p:cNvGrpSpPr/>
          <p:nvPr/>
        </p:nvGrpSpPr>
        <p:grpSpPr>
          <a:xfrm>
            <a:off x="9117536" y="4544759"/>
            <a:ext cx="415400" cy="317227"/>
            <a:chOff x="5776798" y="3409778"/>
            <a:chExt cx="346379" cy="264518"/>
          </a:xfrm>
          <a:solidFill>
            <a:schemeClr val="bg1"/>
          </a:solidFill>
        </p:grpSpPr>
        <p:sp>
          <p:nvSpPr>
            <p:cNvPr id="225" name="Google Shape;10525;p79">
              <a:extLst>
                <a:ext uri="{FF2B5EF4-FFF2-40B4-BE49-F238E27FC236}">
                  <a16:creationId xmlns:a16="http://schemas.microsoft.com/office/drawing/2014/main" id="{AFB82F6C-43D9-2C41-B20B-6732F407F0A6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226" name="Google Shape;10526;p79">
              <a:extLst>
                <a:ext uri="{FF2B5EF4-FFF2-40B4-BE49-F238E27FC236}">
                  <a16:creationId xmlns:a16="http://schemas.microsoft.com/office/drawing/2014/main" id="{B4723CA2-53A3-304C-869B-DB4F251B8C43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227" name="Google Shape;10527;p79">
              <a:extLst>
                <a:ext uri="{FF2B5EF4-FFF2-40B4-BE49-F238E27FC236}">
                  <a16:creationId xmlns:a16="http://schemas.microsoft.com/office/drawing/2014/main" id="{0C5C212D-5351-9242-9FDD-69144067503E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228" name="Google Shape;10528;p79">
              <a:extLst>
                <a:ext uri="{FF2B5EF4-FFF2-40B4-BE49-F238E27FC236}">
                  <a16:creationId xmlns:a16="http://schemas.microsoft.com/office/drawing/2014/main" id="{158D341E-CB48-B949-9EB9-AF7B109C50AE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229" name="Google Shape;10529;p79">
              <a:extLst>
                <a:ext uri="{FF2B5EF4-FFF2-40B4-BE49-F238E27FC236}">
                  <a16:creationId xmlns:a16="http://schemas.microsoft.com/office/drawing/2014/main" id="{C86775F7-26A1-1345-AB5E-CC8EE08E3021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230" name="Google Shape;10530;p79">
              <a:extLst>
                <a:ext uri="{FF2B5EF4-FFF2-40B4-BE49-F238E27FC236}">
                  <a16:creationId xmlns:a16="http://schemas.microsoft.com/office/drawing/2014/main" id="{2BA63215-E54B-324F-8386-C74D5E7C10E0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</p:grpSp>
      <p:pic>
        <p:nvPicPr>
          <p:cNvPr id="233" name="Gráfico 232">
            <a:extLst>
              <a:ext uri="{FF2B5EF4-FFF2-40B4-BE49-F238E27FC236}">
                <a16:creationId xmlns:a16="http://schemas.microsoft.com/office/drawing/2014/main" id="{F132B890-867A-3848-8CDE-076931110161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9121639" y="2772275"/>
            <a:ext cx="343415" cy="343415"/>
          </a:xfrm>
          <a:prstGeom prst="rect">
            <a:avLst/>
          </a:prstGeom>
        </p:spPr>
      </p:pic>
      <p:sp>
        <p:nvSpPr>
          <p:cNvPr id="294" name="Google Shape;12568;p83">
            <a:extLst>
              <a:ext uri="{FF2B5EF4-FFF2-40B4-BE49-F238E27FC236}">
                <a16:creationId xmlns:a16="http://schemas.microsoft.com/office/drawing/2014/main" id="{EE943133-6EAC-2F4D-9ED5-5E86E092693B}"/>
              </a:ext>
            </a:extLst>
          </p:cNvPr>
          <p:cNvSpPr/>
          <p:nvPr/>
        </p:nvSpPr>
        <p:spPr>
          <a:xfrm>
            <a:off x="9753498" y="4538776"/>
            <a:ext cx="439273" cy="365002"/>
          </a:xfrm>
          <a:custGeom>
            <a:avLst/>
            <a:gdLst/>
            <a:ahLst/>
            <a:cxnLst/>
            <a:rect l="l" t="t" r="r" b="b"/>
            <a:pathLst>
              <a:path w="11693" h="9716" extrusionOk="0">
                <a:moveTo>
                  <a:pt x="2906" y="346"/>
                </a:moveTo>
                <a:cubicBezTo>
                  <a:pt x="3120" y="346"/>
                  <a:pt x="3287" y="524"/>
                  <a:pt x="3287" y="727"/>
                </a:cubicBezTo>
                <a:lnTo>
                  <a:pt x="3287" y="1096"/>
                </a:lnTo>
                <a:cubicBezTo>
                  <a:pt x="3299" y="1429"/>
                  <a:pt x="3049" y="1679"/>
                  <a:pt x="2727" y="1679"/>
                </a:cubicBezTo>
                <a:cubicBezTo>
                  <a:pt x="2406" y="1679"/>
                  <a:pt x="2144" y="1429"/>
                  <a:pt x="2144" y="1096"/>
                </a:cubicBezTo>
                <a:lnTo>
                  <a:pt x="2144" y="727"/>
                </a:lnTo>
                <a:cubicBezTo>
                  <a:pt x="2144" y="500"/>
                  <a:pt x="2322" y="346"/>
                  <a:pt x="2525" y="346"/>
                </a:cubicBezTo>
                <a:close/>
                <a:moveTo>
                  <a:pt x="5894" y="346"/>
                </a:moveTo>
                <a:cubicBezTo>
                  <a:pt x="6120" y="346"/>
                  <a:pt x="6275" y="524"/>
                  <a:pt x="6275" y="727"/>
                </a:cubicBezTo>
                <a:lnTo>
                  <a:pt x="6275" y="1096"/>
                </a:lnTo>
                <a:cubicBezTo>
                  <a:pt x="6299" y="1429"/>
                  <a:pt x="6037" y="1679"/>
                  <a:pt x="5716" y="1679"/>
                </a:cubicBezTo>
                <a:cubicBezTo>
                  <a:pt x="5406" y="1679"/>
                  <a:pt x="5132" y="1429"/>
                  <a:pt x="5132" y="1096"/>
                </a:cubicBezTo>
                <a:lnTo>
                  <a:pt x="5132" y="727"/>
                </a:lnTo>
                <a:cubicBezTo>
                  <a:pt x="5132" y="500"/>
                  <a:pt x="5311" y="346"/>
                  <a:pt x="5525" y="346"/>
                </a:cubicBezTo>
                <a:close/>
                <a:moveTo>
                  <a:pt x="8895" y="346"/>
                </a:moveTo>
                <a:cubicBezTo>
                  <a:pt x="9121" y="346"/>
                  <a:pt x="9287" y="524"/>
                  <a:pt x="9287" y="727"/>
                </a:cubicBezTo>
                <a:lnTo>
                  <a:pt x="9287" y="1096"/>
                </a:lnTo>
                <a:cubicBezTo>
                  <a:pt x="9299" y="1429"/>
                  <a:pt x="9026" y="1679"/>
                  <a:pt x="8716" y="1679"/>
                </a:cubicBezTo>
                <a:cubicBezTo>
                  <a:pt x="8406" y="1679"/>
                  <a:pt x="8144" y="1429"/>
                  <a:pt x="8144" y="1096"/>
                </a:cubicBezTo>
                <a:lnTo>
                  <a:pt x="8144" y="727"/>
                </a:lnTo>
                <a:cubicBezTo>
                  <a:pt x="8144" y="500"/>
                  <a:pt x="8323" y="346"/>
                  <a:pt x="8525" y="346"/>
                </a:cubicBezTo>
                <a:close/>
                <a:moveTo>
                  <a:pt x="2930" y="2036"/>
                </a:moveTo>
                <a:lnTo>
                  <a:pt x="2930" y="2120"/>
                </a:lnTo>
                <a:cubicBezTo>
                  <a:pt x="2930" y="2179"/>
                  <a:pt x="2941" y="2263"/>
                  <a:pt x="2977" y="2310"/>
                </a:cubicBezTo>
                <a:lnTo>
                  <a:pt x="2739" y="2548"/>
                </a:lnTo>
                <a:lnTo>
                  <a:pt x="2703" y="2548"/>
                </a:lnTo>
                <a:lnTo>
                  <a:pt x="2465" y="2310"/>
                </a:lnTo>
                <a:cubicBezTo>
                  <a:pt x="2501" y="2251"/>
                  <a:pt x="2513" y="2191"/>
                  <a:pt x="2513" y="2120"/>
                </a:cubicBezTo>
                <a:lnTo>
                  <a:pt x="2513" y="2036"/>
                </a:lnTo>
                <a:close/>
                <a:moveTo>
                  <a:pt x="5918" y="2036"/>
                </a:moveTo>
                <a:lnTo>
                  <a:pt x="5918" y="2120"/>
                </a:lnTo>
                <a:cubicBezTo>
                  <a:pt x="5918" y="2179"/>
                  <a:pt x="5942" y="2263"/>
                  <a:pt x="5966" y="2310"/>
                </a:cubicBezTo>
                <a:lnTo>
                  <a:pt x="5728" y="2548"/>
                </a:lnTo>
                <a:lnTo>
                  <a:pt x="5704" y="2548"/>
                </a:lnTo>
                <a:lnTo>
                  <a:pt x="5466" y="2310"/>
                </a:lnTo>
                <a:cubicBezTo>
                  <a:pt x="5489" y="2251"/>
                  <a:pt x="5501" y="2191"/>
                  <a:pt x="5501" y="2120"/>
                </a:cubicBezTo>
                <a:lnTo>
                  <a:pt x="5501" y="2036"/>
                </a:lnTo>
                <a:close/>
                <a:moveTo>
                  <a:pt x="8930" y="2036"/>
                </a:moveTo>
                <a:lnTo>
                  <a:pt x="8930" y="2120"/>
                </a:lnTo>
                <a:cubicBezTo>
                  <a:pt x="8930" y="2179"/>
                  <a:pt x="8942" y="2263"/>
                  <a:pt x="8966" y="2310"/>
                </a:cubicBezTo>
                <a:lnTo>
                  <a:pt x="8728" y="2548"/>
                </a:lnTo>
                <a:lnTo>
                  <a:pt x="8704" y="2548"/>
                </a:lnTo>
                <a:lnTo>
                  <a:pt x="8466" y="2310"/>
                </a:lnTo>
                <a:cubicBezTo>
                  <a:pt x="8490" y="2251"/>
                  <a:pt x="8514" y="2191"/>
                  <a:pt x="8514" y="2120"/>
                </a:cubicBezTo>
                <a:lnTo>
                  <a:pt x="8514" y="2036"/>
                </a:lnTo>
                <a:close/>
                <a:moveTo>
                  <a:pt x="1394" y="3525"/>
                </a:moveTo>
                <a:cubicBezTo>
                  <a:pt x="1620" y="3525"/>
                  <a:pt x="1798" y="3703"/>
                  <a:pt x="1798" y="3918"/>
                </a:cubicBezTo>
                <a:lnTo>
                  <a:pt x="1798" y="4287"/>
                </a:lnTo>
                <a:cubicBezTo>
                  <a:pt x="1798" y="4596"/>
                  <a:pt x="1548" y="4870"/>
                  <a:pt x="1215" y="4870"/>
                </a:cubicBezTo>
                <a:cubicBezTo>
                  <a:pt x="905" y="4870"/>
                  <a:pt x="644" y="4608"/>
                  <a:pt x="644" y="4287"/>
                </a:cubicBezTo>
                <a:lnTo>
                  <a:pt x="644" y="3918"/>
                </a:lnTo>
                <a:cubicBezTo>
                  <a:pt x="644" y="3691"/>
                  <a:pt x="822" y="3525"/>
                  <a:pt x="1025" y="3525"/>
                </a:cubicBezTo>
                <a:close/>
                <a:moveTo>
                  <a:pt x="4406" y="3525"/>
                </a:moveTo>
                <a:cubicBezTo>
                  <a:pt x="4632" y="3525"/>
                  <a:pt x="4811" y="3703"/>
                  <a:pt x="4811" y="3918"/>
                </a:cubicBezTo>
                <a:lnTo>
                  <a:pt x="4811" y="4287"/>
                </a:lnTo>
                <a:cubicBezTo>
                  <a:pt x="4811" y="4596"/>
                  <a:pt x="4549" y="4870"/>
                  <a:pt x="4227" y="4870"/>
                </a:cubicBezTo>
                <a:cubicBezTo>
                  <a:pt x="3918" y="4870"/>
                  <a:pt x="3644" y="4608"/>
                  <a:pt x="3644" y="4287"/>
                </a:cubicBezTo>
                <a:lnTo>
                  <a:pt x="3644" y="3918"/>
                </a:lnTo>
                <a:cubicBezTo>
                  <a:pt x="3644" y="3691"/>
                  <a:pt x="3823" y="3525"/>
                  <a:pt x="4037" y="3525"/>
                </a:cubicBezTo>
                <a:close/>
                <a:moveTo>
                  <a:pt x="7394" y="3525"/>
                </a:moveTo>
                <a:cubicBezTo>
                  <a:pt x="7621" y="3525"/>
                  <a:pt x="7799" y="3703"/>
                  <a:pt x="7799" y="3918"/>
                </a:cubicBezTo>
                <a:lnTo>
                  <a:pt x="7799" y="4287"/>
                </a:lnTo>
                <a:cubicBezTo>
                  <a:pt x="7799" y="4596"/>
                  <a:pt x="7537" y="4870"/>
                  <a:pt x="7216" y="4870"/>
                </a:cubicBezTo>
                <a:cubicBezTo>
                  <a:pt x="6906" y="4870"/>
                  <a:pt x="6632" y="4608"/>
                  <a:pt x="6632" y="4287"/>
                </a:cubicBezTo>
                <a:lnTo>
                  <a:pt x="6632" y="3918"/>
                </a:lnTo>
                <a:cubicBezTo>
                  <a:pt x="6632" y="3691"/>
                  <a:pt x="6811" y="3525"/>
                  <a:pt x="7025" y="3525"/>
                </a:cubicBezTo>
                <a:close/>
                <a:moveTo>
                  <a:pt x="10407" y="3525"/>
                </a:moveTo>
                <a:cubicBezTo>
                  <a:pt x="10621" y="3525"/>
                  <a:pt x="10788" y="3703"/>
                  <a:pt x="10788" y="3918"/>
                </a:cubicBezTo>
                <a:lnTo>
                  <a:pt x="10788" y="4287"/>
                </a:lnTo>
                <a:cubicBezTo>
                  <a:pt x="10800" y="4608"/>
                  <a:pt x="10538" y="4870"/>
                  <a:pt x="10216" y="4870"/>
                </a:cubicBezTo>
                <a:cubicBezTo>
                  <a:pt x="9907" y="4870"/>
                  <a:pt x="9645" y="4608"/>
                  <a:pt x="9645" y="4287"/>
                </a:cubicBezTo>
                <a:lnTo>
                  <a:pt x="9645" y="3918"/>
                </a:lnTo>
                <a:cubicBezTo>
                  <a:pt x="9645" y="3691"/>
                  <a:pt x="9823" y="3525"/>
                  <a:pt x="10026" y="3525"/>
                </a:cubicBezTo>
                <a:close/>
                <a:moveTo>
                  <a:pt x="1429" y="5215"/>
                </a:moveTo>
                <a:lnTo>
                  <a:pt x="1429" y="5311"/>
                </a:lnTo>
                <a:cubicBezTo>
                  <a:pt x="1429" y="5370"/>
                  <a:pt x="1441" y="5442"/>
                  <a:pt x="1477" y="5489"/>
                </a:cubicBezTo>
                <a:lnTo>
                  <a:pt x="1239" y="5727"/>
                </a:lnTo>
                <a:lnTo>
                  <a:pt x="1203" y="5727"/>
                </a:lnTo>
                <a:lnTo>
                  <a:pt x="965" y="5489"/>
                </a:lnTo>
                <a:cubicBezTo>
                  <a:pt x="989" y="5430"/>
                  <a:pt x="1013" y="5370"/>
                  <a:pt x="1013" y="5311"/>
                </a:cubicBezTo>
                <a:lnTo>
                  <a:pt x="1013" y="5215"/>
                </a:lnTo>
                <a:close/>
                <a:moveTo>
                  <a:pt x="4430" y="5215"/>
                </a:moveTo>
                <a:lnTo>
                  <a:pt x="4430" y="5311"/>
                </a:lnTo>
                <a:cubicBezTo>
                  <a:pt x="4430" y="5370"/>
                  <a:pt x="4454" y="5442"/>
                  <a:pt x="4477" y="5489"/>
                </a:cubicBezTo>
                <a:lnTo>
                  <a:pt x="4239" y="5727"/>
                </a:lnTo>
                <a:lnTo>
                  <a:pt x="4215" y="5727"/>
                </a:lnTo>
                <a:lnTo>
                  <a:pt x="3977" y="5489"/>
                </a:lnTo>
                <a:cubicBezTo>
                  <a:pt x="4001" y="5430"/>
                  <a:pt x="4013" y="5370"/>
                  <a:pt x="4013" y="5311"/>
                </a:cubicBezTo>
                <a:lnTo>
                  <a:pt x="4013" y="5215"/>
                </a:lnTo>
                <a:close/>
                <a:moveTo>
                  <a:pt x="7418" y="5215"/>
                </a:moveTo>
                <a:lnTo>
                  <a:pt x="7418" y="5311"/>
                </a:lnTo>
                <a:cubicBezTo>
                  <a:pt x="7418" y="5370"/>
                  <a:pt x="7442" y="5442"/>
                  <a:pt x="7466" y="5489"/>
                </a:cubicBezTo>
                <a:lnTo>
                  <a:pt x="7228" y="5727"/>
                </a:lnTo>
                <a:lnTo>
                  <a:pt x="7204" y="5727"/>
                </a:lnTo>
                <a:lnTo>
                  <a:pt x="6966" y="5489"/>
                </a:lnTo>
                <a:cubicBezTo>
                  <a:pt x="6990" y="5430"/>
                  <a:pt x="7001" y="5370"/>
                  <a:pt x="7001" y="5311"/>
                </a:cubicBezTo>
                <a:lnTo>
                  <a:pt x="7001" y="5215"/>
                </a:lnTo>
                <a:close/>
                <a:moveTo>
                  <a:pt x="10419" y="5215"/>
                </a:moveTo>
                <a:lnTo>
                  <a:pt x="10419" y="5311"/>
                </a:lnTo>
                <a:cubicBezTo>
                  <a:pt x="10419" y="5370"/>
                  <a:pt x="10430" y="5442"/>
                  <a:pt x="10454" y="5489"/>
                </a:cubicBezTo>
                <a:lnTo>
                  <a:pt x="10216" y="5727"/>
                </a:lnTo>
                <a:lnTo>
                  <a:pt x="10192" y="5727"/>
                </a:lnTo>
                <a:lnTo>
                  <a:pt x="9954" y="5489"/>
                </a:lnTo>
                <a:cubicBezTo>
                  <a:pt x="9978" y="5430"/>
                  <a:pt x="10002" y="5370"/>
                  <a:pt x="10002" y="5311"/>
                </a:cubicBezTo>
                <a:lnTo>
                  <a:pt x="10002" y="5215"/>
                </a:lnTo>
                <a:close/>
                <a:moveTo>
                  <a:pt x="2584" y="0"/>
                </a:moveTo>
                <a:cubicBezTo>
                  <a:pt x="2191" y="0"/>
                  <a:pt x="1858" y="322"/>
                  <a:pt x="1858" y="727"/>
                </a:cubicBezTo>
                <a:lnTo>
                  <a:pt x="1858" y="1096"/>
                </a:lnTo>
                <a:cubicBezTo>
                  <a:pt x="1858" y="1393"/>
                  <a:pt x="2013" y="1667"/>
                  <a:pt x="2227" y="1846"/>
                </a:cubicBezTo>
                <a:lnTo>
                  <a:pt x="2227" y="2108"/>
                </a:lnTo>
                <a:cubicBezTo>
                  <a:pt x="2227" y="2108"/>
                  <a:pt x="2227" y="2132"/>
                  <a:pt x="2215" y="2132"/>
                </a:cubicBezTo>
                <a:lnTo>
                  <a:pt x="1787" y="2346"/>
                </a:lnTo>
                <a:cubicBezTo>
                  <a:pt x="1608" y="2441"/>
                  <a:pt x="1489" y="2632"/>
                  <a:pt x="1489" y="2846"/>
                </a:cubicBezTo>
                <a:lnTo>
                  <a:pt x="1489" y="3179"/>
                </a:lnTo>
                <a:lnTo>
                  <a:pt x="1096" y="3179"/>
                </a:lnTo>
                <a:cubicBezTo>
                  <a:pt x="703" y="3179"/>
                  <a:pt x="370" y="3513"/>
                  <a:pt x="370" y="3918"/>
                </a:cubicBezTo>
                <a:lnTo>
                  <a:pt x="370" y="4287"/>
                </a:lnTo>
                <a:cubicBezTo>
                  <a:pt x="370" y="4584"/>
                  <a:pt x="524" y="4846"/>
                  <a:pt x="739" y="5025"/>
                </a:cubicBezTo>
                <a:lnTo>
                  <a:pt x="739" y="5299"/>
                </a:lnTo>
                <a:cubicBezTo>
                  <a:pt x="739" y="5299"/>
                  <a:pt x="739" y="5311"/>
                  <a:pt x="727" y="5311"/>
                </a:cubicBezTo>
                <a:lnTo>
                  <a:pt x="298" y="5537"/>
                </a:lnTo>
                <a:cubicBezTo>
                  <a:pt x="120" y="5620"/>
                  <a:pt x="1" y="5823"/>
                  <a:pt x="1" y="6025"/>
                </a:cubicBezTo>
                <a:lnTo>
                  <a:pt x="1" y="7870"/>
                </a:lnTo>
                <a:cubicBezTo>
                  <a:pt x="1" y="8025"/>
                  <a:pt x="48" y="8156"/>
                  <a:pt x="120" y="8275"/>
                </a:cubicBezTo>
                <a:lnTo>
                  <a:pt x="298" y="8561"/>
                </a:lnTo>
                <a:cubicBezTo>
                  <a:pt x="346" y="8621"/>
                  <a:pt x="358" y="8692"/>
                  <a:pt x="358" y="8775"/>
                </a:cubicBezTo>
                <a:lnTo>
                  <a:pt x="358" y="9549"/>
                </a:lnTo>
                <a:cubicBezTo>
                  <a:pt x="358" y="9644"/>
                  <a:pt x="429" y="9716"/>
                  <a:pt x="524" y="9716"/>
                </a:cubicBezTo>
                <a:cubicBezTo>
                  <a:pt x="608" y="9716"/>
                  <a:pt x="679" y="9644"/>
                  <a:pt x="679" y="9549"/>
                </a:cubicBezTo>
                <a:lnTo>
                  <a:pt x="679" y="8775"/>
                </a:lnTo>
                <a:cubicBezTo>
                  <a:pt x="679" y="8632"/>
                  <a:pt x="644" y="8501"/>
                  <a:pt x="560" y="8371"/>
                </a:cubicBezTo>
                <a:lnTo>
                  <a:pt x="382" y="8097"/>
                </a:lnTo>
                <a:cubicBezTo>
                  <a:pt x="346" y="8037"/>
                  <a:pt x="322" y="7966"/>
                  <a:pt x="322" y="7870"/>
                </a:cubicBezTo>
                <a:lnTo>
                  <a:pt x="322" y="6025"/>
                </a:lnTo>
                <a:cubicBezTo>
                  <a:pt x="322" y="5954"/>
                  <a:pt x="370" y="5882"/>
                  <a:pt x="441" y="5846"/>
                </a:cubicBezTo>
                <a:lnTo>
                  <a:pt x="763" y="5692"/>
                </a:lnTo>
                <a:lnTo>
                  <a:pt x="1036" y="5977"/>
                </a:lnTo>
                <a:cubicBezTo>
                  <a:pt x="1120" y="6049"/>
                  <a:pt x="1203" y="6085"/>
                  <a:pt x="1298" y="6085"/>
                </a:cubicBezTo>
                <a:cubicBezTo>
                  <a:pt x="1382" y="6085"/>
                  <a:pt x="1477" y="6049"/>
                  <a:pt x="1548" y="5977"/>
                </a:cubicBezTo>
                <a:lnTo>
                  <a:pt x="1834" y="5692"/>
                </a:lnTo>
                <a:lnTo>
                  <a:pt x="2144" y="5846"/>
                </a:lnTo>
                <a:cubicBezTo>
                  <a:pt x="2215" y="5882"/>
                  <a:pt x="2263" y="5954"/>
                  <a:pt x="2263" y="6025"/>
                </a:cubicBezTo>
                <a:lnTo>
                  <a:pt x="2263" y="7870"/>
                </a:lnTo>
                <a:cubicBezTo>
                  <a:pt x="2263" y="7942"/>
                  <a:pt x="2227" y="8025"/>
                  <a:pt x="2203" y="8097"/>
                </a:cubicBezTo>
                <a:lnTo>
                  <a:pt x="2025" y="8371"/>
                </a:lnTo>
                <a:cubicBezTo>
                  <a:pt x="1953" y="8490"/>
                  <a:pt x="1906" y="8644"/>
                  <a:pt x="1906" y="8775"/>
                </a:cubicBezTo>
                <a:lnTo>
                  <a:pt x="1906" y="9549"/>
                </a:lnTo>
                <a:cubicBezTo>
                  <a:pt x="1906" y="9644"/>
                  <a:pt x="1977" y="9716"/>
                  <a:pt x="2072" y="9716"/>
                </a:cubicBezTo>
                <a:cubicBezTo>
                  <a:pt x="2156" y="9716"/>
                  <a:pt x="2227" y="9644"/>
                  <a:pt x="2227" y="9549"/>
                </a:cubicBezTo>
                <a:lnTo>
                  <a:pt x="2227" y="8775"/>
                </a:lnTo>
                <a:cubicBezTo>
                  <a:pt x="2227" y="8704"/>
                  <a:pt x="2263" y="8632"/>
                  <a:pt x="2287" y="8561"/>
                </a:cubicBezTo>
                <a:lnTo>
                  <a:pt x="2465" y="8275"/>
                </a:lnTo>
                <a:cubicBezTo>
                  <a:pt x="2549" y="8156"/>
                  <a:pt x="2584" y="8001"/>
                  <a:pt x="2584" y="7870"/>
                </a:cubicBezTo>
                <a:lnTo>
                  <a:pt x="2584" y="6025"/>
                </a:lnTo>
                <a:cubicBezTo>
                  <a:pt x="2584" y="5823"/>
                  <a:pt x="2465" y="5644"/>
                  <a:pt x="2287" y="5537"/>
                </a:cubicBezTo>
                <a:lnTo>
                  <a:pt x="1858" y="5311"/>
                </a:lnTo>
                <a:lnTo>
                  <a:pt x="1846" y="5299"/>
                </a:lnTo>
                <a:lnTo>
                  <a:pt x="1846" y="5025"/>
                </a:lnTo>
                <a:cubicBezTo>
                  <a:pt x="2072" y="4870"/>
                  <a:pt x="2215" y="4596"/>
                  <a:pt x="2215" y="4287"/>
                </a:cubicBezTo>
                <a:lnTo>
                  <a:pt x="2215" y="3918"/>
                </a:lnTo>
                <a:cubicBezTo>
                  <a:pt x="2215" y="3644"/>
                  <a:pt x="2072" y="3406"/>
                  <a:pt x="1846" y="3275"/>
                </a:cubicBezTo>
                <a:lnTo>
                  <a:pt x="1846" y="2822"/>
                </a:lnTo>
                <a:cubicBezTo>
                  <a:pt x="1846" y="2751"/>
                  <a:pt x="1894" y="2679"/>
                  <a:pt x="1965" y="2644"/>
                </a:cubicBezTo>
                <a:lnTo>
                  <a:pt x="2275" y="2501"/>
                </a:lnTo>
                <a:lnTo>
                  <a:pt x="2560" y="2786"/>
                </a:lnTo>
                <a:cubicBezTo>
                  <a:pt x="2632" y="2858"/>
                  <a:pt x="2727" y="2882"/>
                  <a:pt x="2810" y="2882"/>
                </a:cubicBezTo>
                <a:cubicBezTo>
                  <a:pt x="2906" y="2882"/>
                  <a:pt x="2989" y="2858"/>
                  <a:pt x="3061" y="2786"/>
                </a:cubicBezTo>
                <a:lnTo>
                  <a:pt x="3346" y="2501"/>
                </a:lnTo>
                <a:lnTo>
                  <a:pt x="3656" y="2644"/>
                </a:lnTo>
                <a:cubicBezTo>
                  <a:pt x="3739" y="2679"/>
                  <a:pt x="3775" y="2751"/>
                  <a:pt x="3775" y="2822"/>
                </a:cubicBezTo>
                <a:lnTo>
                  <a:pt x="3775" y="3275"/>
                </a:lnTo>
                <a:cubicBezTo>
                  <a:pt x="3561" y="3394"/>
                  <a:pt x="3406" y="3632"/>
                  <a:pt x="3406" y="3918"/>
                </a:cubicBezTo>
                <a:lnTo>
                  <a:pt x="3406" y="4287"/>
                </a:lnTo>
                <a:cubicBezTo>
                  <a:pt x="3406" y="4584"/>
                  <a:pt x="3561" y="4846"/>
                  <a:pt x="3775" y="5025"/>
                </a:cubicBezTo>
                <a:lnTo>
                  <a:pt x="3775" y="5299"/>
                </a:lnTo>
                <a:cubicBezTo>
                  <a:pt x="3775" y="5299"/>
                  <a:pt x="3775" y="5311"/>
                  <a:pt x="3763" y="5311"/>
                </a:cubicBezTo>
                <a:lnTo>
                  <a:pt x="3334" y="5537"/>
                </a:lnTo>
                <a:cubicBezTo>
                  <a:pt x="3156" y="5620"/>
                  <a:pt x="3037" y="5823"/>
                  <a:pt x="3037" y="6025"/>
                </a:cubicBezTo>
                <a:lnTo>
                  <a:pt x="3037" y="7870"/>
                </a:lnTo>
                <a:cubicBezTo>
                  <a:pt x="3037" y="8025"/>
                  <a:pt x="3084" y="8156"/>
                  <a:pt x="3156" y="8275"/>
                </a:cubicBezTo>
                <a:lnTo>
                  <a:pt x="3334" y="8561"/>
                </a:lnTo>
                <a:cubicBezTo>
                  <a:pt x="3382" y="8621"/>
                  <a:pt x="3394" y="8692"/>
                  <a:pt x="3394" y="8775"/>
                </a:cubicBezTo>
                <a:lnTo>
                  <a:pt x="3394" y="9549"/>
                </a:lnTo>
                <a:cubicBezTo>
                  <a:pt x="3394" y="9644"/>
                  <a:pt x="3465" y="9716"/>
                  <a:pt x="3561" y="9716"/>
                </a:cubicBezTo>
                <a:cubicBezTo>
                  <a:pt x="3644" y="9716"/>
                  <a:pt x="3715" y="9644"/>
                  <a:pt x="3715" y="9549"/>
                </a:cubicBezTo>
                <a:lnTo>
                  <a:pt x="3715" y="8775"/>
                </a:lnTo>
                <a:cubicBezTo>
                  <a:pt x="3715" y="8632"/>
                  <a:pt x="3680" y="8501"/>
                  <a:pt x="3596" y="8371"/>
                </a:cubicBezTo>
                <a:lnTo>
                  <a:pt x="3418" y="8097"/>
                </a:lnTo>
                <a:cubicBezTo>
                  <a:pt x="3382" y="8037"/>
                  <a:pt x="3358" y="7966"/>
                  <a:pt x="3358" y="7870"/>
                </a:cubicBezTo>
                <a:lnTo>
                  <a:pt x="3358" y="6025"/>
                </a:lnTo>
                <a:cubicBezTo>
                  <a:pt x="3358" y="5954"/>
                  <a:pt x="3406" y="5882"/>
                  <a:pt x="3477" y="5846"/>
                </a:cubicBezTo>
                <a:lnTo>
                  <a:pt x="3799" y="5692"/>
                </a:lnTo>
                <a:lnTo>
                  <a:pt x="4073" y="5977"/>
                </a:lnTo>
                <a:cubicBezTo>
                  <a:pt x="4156" y="6049"/>
                  <a:pt x="4239" y="6085"/>
                  <a:pt x="4334" y="6085"/>
                </a:cubicBezTo>
                <a:cubicBezTo>
                  <a:pt x="4418" y="6085"/>
                  <a:pt x="4513" y="6049"/>
                  <a:pt x="4585" y="5977"/>
                </a:cubicBezTo>
                <a:lnTo>
                  <a:pt x="4870" y="5692"/>
                </a:lnTo>
                <a:lnTo>
                  <a:pt x="5180" y="5846"/>
                </a:lnTo>
                <a:cubicBezTo>
                  <a:pt x="5251" y="5882"/>
                  <a:pt x="5299" y="5954"/>
                  <a:pt x="5299" y="6025"/>
                </a:cubicBezTo>
                <a:lnTo>
                  <a:pt x="5299" y="7870"/>
                </a:lnTo>
                <a:cubicBezTo>
                  <a:pt x="5299" y="7942"/>
                  <a:pt x="5263" y="8025"/>
                  <a:pt x="5239" y="8097"/>
                </a:cubicBezTo>
                <a:lnTo>
                  <a:pt x="5061" y="8371"/>
                </a:lnTo>
                <a:cubicBezTo>
                  <a:pt x="4989" y="8490"/>
                  <a:pt x="4942" y="8644"/>
                  <a:pt x="4942" y="8775"/>
                </a:cubicBezTo>
                <a:lnTo>
                  <a:pt x="4942" y="9549"/>
                </a:lnTo>
                <a:cubicBezTo>
                  <a:pt x="4942" y="9644"/>
                  <a:pt x="5013" y="9716"/>
                  <a:pt x="5108" y="9716"/>
                </a:cubicBezTo>
                <a:cubicBezTo>
                  <a:pt x="5192" y="9716"/>
                  <a:pt x="5263" y="9644"/>
                  <a:pt x="5263" y="9549"/>
                </a:cubicBezTo>
                <a:lnTo>
                  <a:pt x="5263" y="8775"/>
                </a:lnTo>
                <a:cubicBezTo>
                  <a:pt x="5263" y="8704"/>
                  <a:pt x="5299" y="8632"/>
                  <a:pt x="5323" y="8561"/>
                </a:cubicBezTo>
                <a:lnTo>
                  <a:pt x="5501" y="8275"/>
                </a:lnTo>
                <a:cubicBezTo>
                  <a:pt x="5585" y="8156"/>
                  <a:pt x="5620" y="8001"/>
                  <a:pt x="5620" y="7870"/>
                </a:cubicBezTo>
                <a:lnTo>
                  <a:pt x="5620" y="6025"/>
                </a:lnTo>
                <a:cubicBezTo>
                  <a:pt x="5620" y="5823"/>
                  <a:pt x="5501" y="5644"/>
                  <a:pt x="5323" y="5537"/>
                </a:cubicBezTo>
                <a:lnTo>
                  <a:pt x="4894" y="5311"/>
                </a:lnTo>
                <a:lnTo>
                  <a:pt x="4882" y="5299"/>
                </a:lnTo>
                <a:lnTo>
                  <a:pt x="4882" y="5025"/>
                </a:lnTo>
                <a:cubicBezTo>
                  <a:pt x="5108" y="4870"/>
                  <a:pt x="5251" y="4596"/>
                  <a:pt x="5251" y="4287"/>
                </a:cubicBezTo>
                <a:lnTo>
                  <a:pt x="5251" y="3918"/>
                </a:lnTo>
                <a:cubicBezTo>
                  <a:pt x="5251" y="3644"/>
                  <a:pt x="5108" y="3406"/>
                  <a:pt x="4882" y="3275"/>
                </a:cubicBezTo>
                <a:lnTo>
                  <a:pt x="4882" y="2822"/>
                </a:lnTo>
                <a:cubicBezTo>
                  <a:pt x="4882" y="2751"/>
                  <a:pt x="4930" y="2679"/>
                  <a:pt x="5001" y="2644"/>
                </a:cubicBezTo>
                <a:lnTo>
                  <a:pt x="5311" y="2501"/>
                </a:lnTo>
                <a:lnTo>
                  <a:pt x="5597" y="2786"/>
                </a:lnTo>
                <a:cubicBezTo>
                  <a:pt x="5668" y="2858"/>
                  <a:pt x="5763" y="2882"/>
                  <a:pt x="5847" y="2882"/>
                </a:cubicBezTo>
                <a:cubicBezTo>
                  <a:pt x="5942" y="2882"/>
                  <a:pt x="6025" y="2858"/>
                  <a:pt x="6097" y="2786"/>
                </a:cubicBezTo>
                <a:lnTo>
                  <a:pt x="6382" y="2501"/>
                </a:lnTo>
                <a:lnTo>
                  <a:pt x="6692" y="2644"/>
                </a:lnTo>
                <a:cubicBezTo>
                  <a:pt x="6775" y="2679"/>
                  <a:pt x="6811" y="2751"/>
                  <a:pt x="6811" y="2822"/>
                </a:cubicBezTo>
                <a:lnTo>
                  <a:pt x="6811" y="3275"/>
                </a:lnTo>
                <a:cubicBezTo>
                  <a:pt x="6597" y="3394"/>
                  <a:pt x="6442" y="3632"/>
                  <a:pt x="6442" y="3918"/>
                </a:cubicBezTo>
                <a:lnTo>
                  <a:pt x="6442" y="4287"/>
                </a:lnTo>
                <a:cubicBezTo>
                  <a:pt x="6442" y="4584"/>
                  <a:pt x="6597" y="4846"/>
                  <a:pt x="6811" y="5025"/>
                </a:cubicBezTo>
                <a:lnTo>
                  <a:pt x="6811" y="5299"/>
                </a:lnTo>
                <a:cubicBezTo>
                  <a:pt x="6811" y="5299"/>
                  <a:pt x="6811" y="5311"/>
                  <a:pt x="6799" y="5311"/>
                </a:cubicBezTo>
                <a:lnTo>
                  <a:pt x="6370" y="5537"/>
                </a:lnTo>
                <a:cubicBezTo>
                  <a:pt x="6192" y="5620"/>
                  <a:pt x="6073" y="5823"/>
                  <a:pt x="6073" y="6025"/>
                </a:cubicBezTo>
                <a:lnTo>
                  <a:pt x="6073" y="7870"/>
                </a:lnTo>
                <a:cubicBezTo>
                  <a:pt x="6073" y="8025"/>
                  <a:pt x="6120" y="8156"/>
                  <a:pt x="6192" y="8275"/>
                </a:cubicBezTo>
                <a:lnTo>
                  <a:pt x="6370" y="8561"/>
                </a:lnTo>
                <a:cubicBezTo>
                  <a:pt x="6418" y="8621"/>
                  <a:pt x="6430" y="8692"/>
                  <a:pt x="6430" y="8775"/>
                </a:cubicBezTo>
                <a:lnTo>
                  <a:pt x="6430" y="9549"/>
                </a:lnTo>
                <a:cubicBezTo>
                  <a:pt x="6430" y="9644"/>
                  <a:pt x="6501" y="9716"/>
                  <a:pt x="6597" y="9716"/>
                </a:cubicBezTo>
                <a:cubicBezTo>
                  <a:pt x="6680" y="9716"/>
                  <a:pt x="6751" y="9644"/>
                  <a:pt x="6751" y="9549"/>
                </a:cubicBezTo>
                <a:lnTo>
                  <a:pt x="6751" y="8775"/>
                </a:lnTo>
                <a:cubicBezTo>
                  <a:pt x="6751" y="8632"/>
                  <a:pt x="6716" y="8501"/>
                  <a:pt x="6632" y="8371"/>
                </a:cubicBezTo>
                <a:lnTo>
                  <a:pt x="6454" y="8097"/>
                </a:lnTo>
                <a:cubicBezTo>
                  <a:pt x="6418" y="8037"/>
                  <a:pt x="6394" y="7966"/>
                  <a:pt x="6394" y="7870"/>
                </a:cubicBezTo>
                <a:lnTo>
                  <a:pt x="6394" y="6025"/>
                </a:lnTo>
                <a:cubicBezTo>
                  <a:pt x="6394" y="5954"/>
                  <a:pt x="6442" y="5882"/>
                  <a:pt x="6513" y="5846"/>
                </a:cubicBezTo>
                <a:lnTo>
                  <a:pt x="6835" y="5692"/>
                </a:lnTo>
                <a:lnTo>
                  <a:pt x="7109" y="5977"/>
                </a:lnTo>
                <a:cubicBezTo>
                  <a:pt x="7192" y="6049"/>
                  <a:pt x="7275" y="6085"/>
                  <a:pt x="7371" y="6085"/>
                </a:cubicBezTo>
                <a:cubicBezTo>
                  <a:pt x="7454" y="6085"/>
                  <a:pt x="7549" y="6049"/>
                  <a:pt x="7621" y="5977"/>
                </a:cubicBezTo>
                <a:lnTo>
                  <a:pt x="7906" y="5692"/>
                </a:lnTo>
                <a:lnTo>
                  <a:pt x="8216" y="5846"/>
                </a:lnTo>
                <a:cubicBezTo>
                  <a:pt x="8287" y="5882"/>
                  <a:pt x="8335" y="5954"/>
                  <a:pt x="8335" y="6025"/>
                </a:cubicBezTo>
                <a:lnTo>
                  <a:pt x="8335" y="7870"/>
                </a:lnTo>
                <a:cubicBezTo>
                  <a:pt x="8335" y="7942"/>
                  <a:pt x="8299" y="8025"/>
                  <a:pt x="8275" y="8097"/>
                </a:cubicBezTo>
                <a:lnTo>
                  <a:pt x="8097" y="8371"/>
                </a:lnTo>
                <a:cubicBezTo>
                  <a:pt x="8025" y="8490"/>
                  <a:pt x="7978" y="8644"/>
                  <a:pt x="7978" y="8775"/>
                </a:cubicBezTo>
                <a:lnTo>
                  <a:pt x="7978" y="9549"/>
                </a:lnTo>
                <a:cubicBezTo>
                  <a:pt x="7978" y="9644"/>
                  <a:pt x="8049" y="9716"/>
                  <a:pt x="8144" y="9716"/>
                </a:cubicBezTo>
                <a:cubicBezTo>
                  <a:pt x="8228" y="9716"/>
                  <a:pt x="8299" y="9644"/>
                  <a:pt x="8299" y="9549"/>
                </a:cubicBezTo>
                <a:lnTo>
                  <a:pt x="8299" y="8775"/>
                </a:lnTo>
                <a:cubicBezTo>
                  <a:pt x="8299" y="8704"/>
                  <a:pt x="8335" y="8632"/>
                  <a:pt x="8359" y="8561"/>
                </a:cubicBezTo>
                <a:lnTo>
                  <a:pt x="8537" y="8275"/>
                </a:lnTo>
                <a:cubicBezTo>
                  <a:pt x="8621" y="8156"/>
                  <a:pt x="8656" y="8001"/>
                  <a:pt x="8656" y="7870"/>
                </a:cubicBezTo>
                <a:lnTo>
                  <a:pt x="8656" y="6025"/>
                </a:lnTo>
                <a:cubicBezTo>
                  <a:pt x="8656" y="5823"/>
                  <a:pt x="8537" y="5644"/>
                  <a:pt x="8359" y="5537"/>
                </a:cubicBezTo>
                <a:lnTo>
                  <a:pt x="7930" y="5311"/>
                </a:lnTo>
                <a:lnTo>
                  <a:pt x="7918" y="5299"/>
                </a:lnTo>
                <a:lnTo>
                  <a:pt x="7918" y="5025"/>
                </a:lnTo>
                <a:cubicBezTo>
                  <a:pt x="8144" y="4870"/>
                  <a:pt x="8287" y="4596"/>
                  <a:pt x="8287" y="4287"/>
                </a:cubicBezTo>
                <a:lnTo>
                  <a:pt x="8287" y="3918"/>
                </a:lnTo>
                <a:cubicBezTo>
                  <a:pt x="8287" y="3644"/>
                  <a:pt x="8144" y="3406"/>
                  <a:pt x="7918" y="3275"/>
                </a:cubicBezTo>
                <a:lnTo>
                  <a:pt x="7918" y="2822"/>
                </a:lnTo>
                <a:cubicBezTo>
                  <a:pt x="7918" y="2751"/>
                  <a:pt x="7966" y="2679"/>
                  <a:pt x="8037" y="2644"/>
                </a:cubicBezTo>
                <a:lnTo>
                  <a:pt x="8347" y="2501"/>
                </a:lnTo>
                <a:lnTo>
                  <a:pt x="8633" y="2786"/>
                </a:lnTo>
                <a:cubicBezTo>
                  <a:pt x="8704" y="2858"/>
                  <a:pt x="8799" y="2882"/>
                  <a:pt x="8883" y="2882"/>
                </a:cubicBezTo>
                <a:cubicBezTo>
                  <a:pt x="8978" y="2882"/>
                  <a:pt x="9061" y="2858"/>
                  <a:pt x="9133" y="2786"/>
                </a:cubicBezTo>
                <a:lnTo>
                  <a:pt x="9418" y="2501"/>
                </a:lnTo>
                <a:lnTo>
                  <a:pt x="9728" y="2644"/>
                </a:lnTo>
                <a:cubicBezTo>
                  <a:pt x="9811" y="2679"/>
                  <a:pt x="9847" y="2751"/>
                  <a:pt x="9847" y="2822"/>
                </a:cubicBezTo>
                <a:lnTo>
                  <a:pt x="9847" y="3275"/>
                </a:lnTo>
                <a:cubicBezTo>
                  <a:pt x="9633" y="3394"/>
                  <a:pt x="9478" y="3632"/>
                  <a:pt x="9478" y="3918"/>
                </a:cubicBezTo>
                <a:lnTo>
                  <a:pt x="9478" y="4287"/>
                </a:lnTo>
                <a:cubicBezTo>
                  <a:pt x="9478" y="4584"/>
                  <a:pt x="9633" y="4846"/>
                  <a:pt x="9847" y="5025"/>
                </a:cubicBezTo>
                <a:lnTo>
                  <a:pt x="9847" y="5299"/>
                </a:lnTo>
                <a:cubicBezTo>
                  <a:pt x="9847" y="5299"/>
                  <a:pt x="9847" y="5311"/>
                  <a:pt x="9835" y="5311"/>
                </a:cubicBezTo>
                <a:lnTo>
                  <a:pt x="9407" y="5537"/>
                </a:lnTo>
                <a:cubicBezTo>
                  <a:pt x="9228" y="5620"/>
                  <a:pt x="9109" y="5823"/>
                  <a:pt x="9109" y="6025"/>
                </a:cubicBezTo>
                <a:lnTo>
                  <a:pt x="9109" y="7870"/>
                </a:lnTo>
                <a:cubicBezTo>
                  <a:pt x="9109" y="8025"/>
                  <a:pt x="9157" y="8156"/>
                  <a:pt x="9228" y="8275"/>
                </a:cubicBezTo>
                <a:lnTo>
                  <a:pt x="9407" y="8561"/>
                </a:lnTo>
                <a:cubicBezTo>
                  <a:pt x="9454" y="8621"/>
                  <a:pt x="9466" y="8692"/>
                  <a:pt x="9466" y="8775"/>
                </a:cubicBezTo>
                <a:lnTo>
                  <a:pt x="9466" y="9549"/>
                </a:lnTo>
                <a:cubicBezTo>
                  <a:pt x="9466" y="9644"/>
                  <a:pt x="9538" y="9716"/>
                  <a:pt x="9633" y="9716"/>
                </a:cubicBezTo>
                <a:cubicBezTo>
                  <a:pt x="9716" y="9716"/>
                  <a:pt x="9788" y="9644"/>
                  <a:pt x="9788" y="9549"/>
                </a:cubicBezTo>
                <a:lnTo>
                  <a:pt x="9788" y="8775"/>
                </a:lnTo>
                <a:cubicBezTo>
                  <a:pt x="9788" y="8632"/>
                  <a:pt x="9752" y="8501"/>
                  <a:pt x="9668" y="8371"/>
                </a:cubicBezTo>
                <a:lnTo>
                  <a:pt x="9490" y="8097"/>
                </a:lnTo>
                <a:cubicBezTo>
                  <a:pt x="9454" y="8037"/>
                  <a:pt x="9430" y="7966"/>
                  <a:pt x="9430" y="7870"/>
                </a:cubicBezTo>
                <a:lnTo>
                  <a:pt x="9430" y="6025"/>
                </a:lnTo>
                <a:cubicBezTo>
                  <a:pt x="9430" y="5954"/>
                  <a:pt x="9478" y="5882"/>
                  <a:pt x="9549" y="5846"/>
                </a:cubicBezTo>
                <a:lnTo>
                  <a:pt x="9871" y="5692"/>
                </a:lnTo>
                <a:lnTo>
                  <a:pt x="10145" y="5977"/>
                </a:lnTo>
                <a:cubicBezTo>
                  <a:pt x="10228" y="6049"/>
                  <a:pt x="10311" y="6085"/>
                  <a:pt x="10407" y="6085"/>
                </a:cubicBezTo>
                <a:cubicBezTo>
                  <a:pt x="10490" y="6085"/>
                  <a:pt x="10585" y="6049"/>
                  <a:pt x="10657" y="5977"/>
                </a:cubicBezTo>
                <a:lnTo>
                  <a:pt x="10942" y="5692"/>
                </a:lnTo>
                <a:lnTo>
                  <a:pt x="11252" y="5846"/>
                </a:lnTo>
                <a:cubicBezTo>
                  <a:pt x="11323" y="5882"/>
                  <a:pt x="11371" y="5954"/>
                  <a:pt x="11371" y="6025"/>
                </a:cubicBezTo>
                <a:lnTo>
                  <a:pt x="11371" y="7870"/>
                </a:lnTo>
                <a:cubicBezTo>
                  <a:pt x="11371" y="7942"/>
                  <a:pt x="11335" y="8025"/>
                  <a:pt x="11312" y="8097"/>
                </a:cubicBezTo>
                <a:lnTo>
                  <a:pt x="11133" y="8371"/>
                </a:lnTo>
                <a:cubicBezTo>
                  <a:pt x="11062" y="8490"/>
                  <a:pt x="11014" y="8644"/>
                  <a:pt x="11014" y="8775"/>
                </a:cubicBezTo>
                <a:lnTo>
                  <a:pt x="11014" y="9549"/>
                </a:lnTo>
                <a:cubicBezTo>
                  <a:pt x="11014" y="9644"/>
                  <a:pt x="11085" y="9716"/>
                  <a:pt x="11181" y="9716"/>
                </a:cubicBezTo>
                <a:cubicBezTo>
                  <a:pt x="11264" y="9716"/>
                  <a:pt x="11335" y="9644"/>
                  <a:pt x="11335" y="9549"/>
                </a:cubicBezTo>
                <a:lnTo>
                  <a:pt x="11335" y="8775"/>
                </a:lnTo>
                <a:cubicBezTo>
                  <a:pt x="11335" y="8704"/>
                  <a:pt x="11371" y="8632"/>
                  <a:pt x="11395" y="8561"/>
                </a:cubicBezTo>
                <a:lnTo>
                  <a:pt x="11573" y="8275"/>
                </a:lnTo>
                <a:cubicBezTo>
                  <a:pt x="11657" y="8156"/>
                  <a:pt x="11693" y="8001"/>
                  <a:pt x="11693" y="7870"/>
                </a:cubicBezTo>
                <a:lnTo>
                  <a:pt x="11693" y="6025"/>
                </a:lnTo>
                <a:cubicBezTo>
                  <a:pt x="11514" y="5823"/>
                  <a:pt x="11395" y="5620"/>
                  <a:pt x="11204" y="5537"/>
                </a:cubicBezTo>
                <a:lnTo>
                  <a:pt x="10776" y="5311"/>
                </a:lnTo>
                <a:lnTo>
                  <a:pt x="10764" y="5299"/>
                </a:lnTo>
                <a:lnTo>
                  <a:pt x="10764" y="5025"/>
                </a:lnTo>
                <a:cubicBezTo>
                  <a:pt x="10978" y="4870"/>
                  <a:pt x="11133" y="4596"/>
                  <a:pt x="11133" y="4287"/>
                </a:cubicBezTo>
                <a:lnTo>
                  <a:pt x="11133" y="3918"/>
                </a:lnTo>
                <a:cubicBezTo>
                  <a:pt x="11133" y="3513"/>
                  <a:pt x="10800" y="3179"/>
                  <a:pt x="10407" y="3179"/>
                </a:cubicBezTo>
                <a:lnTo>
                  <a:pt x="10014" y="3179"/>
                </a:lnTo>
                <a:lnTo>
                  <a:pt x="10014" y="2846"/>
                </a:lnTo>
                <a:cubicBezTo>
                  <a:pt x="10014" y="2632"/>
                  <a:pt x="9895" y="2453"/>
                  <a:pt x="9716" y="2346"/>
                </a:cubicBezTo>
                <a:lnTo>
                  <a:pt x="9287" y="2132"/>
                </a:lnTo>
                <a:lnTo>
                  <a:pt x="9276" y="2108"/>
                </a:lnTo>
                <a:lnTo>
                  <a:pt x="9276" y="1846"/>
                </a:lnTo>
                <a:cubicBezTo>
                  <a:pt x="9490" y="1679"/>
                  <a:pt x="9645" y="1417"/>
                  <a:pt x="9645" y="1096"/>
                </a:cubicBezTo>
                <a:lnTo>
                  <a:pt x="9645" y="727"/>
                </a:lnTo>
                <a:cubicBezTo>
                  <a:pt x="9645" y="322"/>
                  <a:pt x="9311" y="0"/>
                  <a:pt x="8918" y="0"/>
                </a:cubicBezTo>
                <a:lnTo>
                  <a:pt x="8537" y="0"/>
                </a:lnTo>
                <a:cubicBezTo>
                  <a:pt x="8133" y="0"/>
                  <a:pt x="7811" y="322"/>
                  <a:pt x="7811" y="727"/>
                </a:cubicBezTo>
                <a:lnTo>
                  <a:pt x="7811" y="1096"/>
                </a:lnTo>
                <a:cubicBezTo>
                  <a:pt x="7811" y="1393"/>
                  <a:pt x="7966" y="1667"/>
                  <a:pt x="8180" y="1846"/>
                </a:cubicBezTo>
                <a:lnTo>
                  <a:pt x="8180" y="2108"/>
                </a:lnTo>
                <a:cubicBezTo>
                  <a:pt x="8180" y="2108"/>
                  <a:pt x="8180" y="2132"/>
                  <a:pt x="8168" y="2132"/>
                </a:cubicBezTo>
                <a:lnTo>
                  <a:pt x="7740" y="2346"/>
                </a:lnTo>
                <a:cubicBezTo>
                  <a:pt x="7561" y="2441"/>
                  <a:pt x="7442" y="2632"/>
                  <a:pt x="7442" y="2846"/>
                </a:cubicBezTo>
                <a:lnTo>
                  <a:pt x="7442" y="3179"/>
                </a:lnTo>
                <a:lnTo>
                  <a:pt x="7037" y="3179"/>
                </a:lnTo>
                <a:lnTo>
                  <a:pt x="7037" y="2846"/>
                </a:lnTo>
                <a:cubicBezTo>
                  <a:pt x="7037" y="2632"/>
                  <a:pt x="6918" y="2453"/>
                  <a:pt x="6740" y="2346"/>
                </a:cubicBezTo>
                <a:lnTo>
                  <a:pt x="6311" y="2132"/>
                </a:lnTo>
                <a:lnTo>
                  <a:pt x="6299" y="2108"/>
                </a:lnTo>
                <a:lnTo>
                  <a:pt x="6299" y="1846"/>
                </a:lnTo>
                <a:cubicBezTo>
                  <a:pt x="6513" y="1679"/>
                  <a:pt x="6668" y="1417"/>
                  <a:pt x="6668" y="1096"/>
                </a:cubicBezTo>
                <a:lnTo>
                  <a:pt x="6668" y="727"/>
                </a:lnTo>
                <a:cubicBezTo>
                  <a:pt x="6668" y="322"/>
                  <a:pt x="6335" y="0"/>
                  <a:pt x="5942" y="0"/>
                </a:cubicBezTo>
                <a:lnTo>
                  <a:pt x="5561" y="0"/>
                </a:lnTo>
                <a:cubicBezTo>
                  <a:pt x="5168" y="0"/>
                  <a:pt x="4835" y="322"/>
                  <a:pt x="4835" y="727"/>
                </a:cubicBezTo>
                <a:lnTo>
                  <a:pt x="4835" y="1096"/>
                </a:lnTo>
                <a:cubicBezTo>
                  <a:pt x="4835" y="1393"/>
                  <a:pt x="4989" y="1667"/>
                  <a:pt x="5204" y="1846"/>
                </a:cubicBezTo>
                <a:lnTo>
                  <a:pt x="5204" y="2108"/>
                </a:lnTo>
                <a:cubicBezTo>
                  <a:pt x="5204" y="2108"/>
                  <a:pt x="5204" y="2132"/>
                  <a:pt x="5192" y="2132"/>
                </a:cubicBezTo>
                <a:lnTo>
                  <a:pt x="4763" y="2346"/>
                </a:lnTo>
                <a:cubicBezTo>
                  <a:pt x="4585" y="2441"/>
                  <a:pt x="4465" y="2632"/>
                  <a:pt x="4465" y="2846"/>
                </a:cubicBezTo>
                <a:lnTo>
                  <a:pt x="4465" y="3179"/>
                </a:lnTo>
                <a:lnTo>
                  <a:pt x="4061" y="3179"/>
                </a:lnTo>
                <a:lnTo>
                  <a:pt x="4061" y="2846"/>
                </a:lnTo>
                <a:cubicBezTo>
                  <a:pt x="4061" y="2632"/>
                  <a:pt x="3942" y="2453"/>
                  <a:pt x="3763" y="2346"/>
                </a:cubicBezTo>
                <a:lnTo>
                  <a:pt x="3334" y="2132"/>
                </a:lnTo>
                <a:lnTo>
                  <a:pt x="3322" y="2108"/>
                </a:lnTo>
                <a:lnTo>
                  <a:pt x="3322" y="1846"/>
                </a:lnTo>
                <a:cubicBezTo>
                  <a:pt x="3537" y="1679"/>
                  <a:pt x="3692" y="1417"/>
                  <a:pt x="3692" y="1096"/>
                </a:cubicBezTo>
                <a:lnTo>
                  <a:pt x="3692" y="727"/>
                </a:lnTo>
                <a:cubicBezTo>
                  <a:pt x="3692" y="322"/>
                  <a:pt x="3358" y="0"/>
                  <a:pt x="296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/>
          </a:p>
        </p:txBody>
      </p:sp>
      <p:grpSp>
        <p:nvGrpSpPr>
          <p:cNvPr id="304" name="Google Shape;12771;p83">
            <a:extLst>
              <a:ext uri="{FF2B5EF4-FFF2-40B4-BE49-F238E27FC236}">
                <a16:creationId xmlns:a16="http://schemas.microsoft.com/office/drawing/2014/main" id="{9F2DE6E5-2E87-1148-98DB-712BC776593E}"/>
              </a:ext>
            </a:extLst>
          </p:cNvPr>
          <p:cNvGrpSpPr/>
          <p:nvPr/>
        </p:nvGrpSpPr>
        <p:grpSpPr>
          <a:xfrm>
            <a:off x="10431105" y="4557020"/>
            <a:ext cx="495600" cy="363644"/>
            <a:chOff x="1341727" y="2483349"/>
            <a:chExt cx="419913" cy="308109"/>
          </a:xfrm>
          <a:solidFill>
            <a:schemeClr val="bg1"/>
          </a:solidFill>
        </p:grpSpPr>
        <p:sp>
          <p:nvSpPr>
            <p:cNvPr id="305" name="Google Shape;12772;p83">
              <a:extLst>
                <a:ext uri="{FF2B5EF4-FFF2-40B4-BE49-F238E27FC236}">
                  <a16:creationId xmlns:a16="http://schemas.microsoft.com/office/drawing/2014/main" id="{ACF31256-8088-5F44-9E0C-C4AEB27F63FB}"/>
                </a:ext>
              </a:extLst>
            </p:cNvPr>
            <p:cNvSpPr/>
            <p:nvPr/>
          </p:nvSpPr>
          <p:spPr>
            <a:xfrm>
              <a:off x="1623896" y="2522310"/>
              <a:ext cx="53488" cy="18605"/>
            </a:xfrm>
            <a:custGeom>
              <a:avLst/>
              <a:gdLst/>
              <a:ahLst/>
              <a:cxnLst/>
              <a:rect l="l" t="t" r="r" b="b"/>
              <a:pathLst>
                <a:path w="1406" h="489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22"/>
                    <a:pt x="167" y="322"/>
                  </a:cubicBezTo>
                  <a:cubicBezTo>
                    <a:pt x="346" y="322"/>
                    <a:pt x="882" y="358"/>
                    <a:pt x="1144" y="477"/>
                  </a:cubicBezTo>
                  <a:cubicBezTo>
                    <a:pt x="1167" y="489"/>
                    <a:pt x="1179" y="489"/>
                    <a:pt x="1215" y="489"/>
                  </a:cubicBezTo>
                  <a:cubicBezTo>
                    <a:pt x="1275" y="489"/>
                    <a:pt x="1334" y="465"/>
                    <a:pt x="1358" y="406"/>
                  </a:cubicBezTo>
                  <a:cubicBezTo>
                    <a:pt x="1406" y="346"/>
                    <a:pt x="1358" y="239"/>
                    <a:pt x="1286" y="191"/>
                  </a:cubicBezTo>
                  <a:cubicBezTo>
                    <a:pt x="917" y="1"/>
                    <a:pt x="20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306" name="Google Shape;12773;p83">
              <a:extLst>
                <a:ext uri="{FF2B5EF4-FFF2-40B4-BE49-F238E27FC236}">
                  <a16:creationId xmlns:a16="http://schemas.microsoft.com/office/drawing/2014/main" id="{5A8B38B9-E5ED-3B49-A41A-B6162969438F}"/>
                </a:ext>
              </a:extLst>
            </p:cNvPr>
            <p:cNvSpPr/>
            <p:nvPr/>
          </p:nvSpPr>
          <p:spPr>
            <a:xfrm>
              <a:off x="1341727" y="2483349"/>
              <a:ext cx="419913" cy="308109"/>
            </a:xfrm>
            <a:custGeom>
              <a:avLst/>
              <a:gdLst/>
              <a:ahLst/>
              <a:cxnLst/>
              <a:rect l="l" t="t" r="r" b="b"/>
              <a:pathLst>
                <a:path w="11038" h="8098" extrusionOk="0">
                  <a:moveTo>
                    <a:pt x="9156" y="501"/>
                  </a:moveTo>
                  <a:lnTo>
                    <a:pt x="9156" y="1168"/>
                  </a:lnTo>
                  <a:cubicBezTo>
                    <a:pt x="9156" y="1275"/>
                    <a:pt x="9120" y="1394"/>
                    <a:pt x="9073" y="1489"/>
                  </a:cubicBezTo>
                  <a:lnTo>
                    <a:pt x="9001" y="1644"/>
                  </a:lnTo>
                  <a:cubicBezTo>
                    <a:pt x="8989" y="1680"/>
                    <a:pt x="8989" y="1692"/>
                    <a:pt x="8989" y="1727"/>
                  </a:cubicBezTo>
                  <a:lnTo>
                    <a:pt x="8989" y="2061"/>
                  </a:lnTo>
                  <a:cubicBezTo>
                    <a:pt x="8989" y="2299"/>
                    <a:pt x="8894" y="2525"/>
                    <a:pt x="8715" y="2692"/>
                  </a:cubicBezTo>
                  <a:cubicBezTo>
                    <a:pt x="8537" y="2858"/>
                    <a:pt x="8311" y="2942"/>
                    <a:pt x="8072" y="2942"/>
                  </a:cubicBezTo>
                  <a:cubicBezTo>
                    <a:pt x="7620" y="2918"/>
                    <a:pt x="7227" y="2513"/>
                    <a:pt x="7227" y="2025"/>
                  </a:cubicBezTo>
                  <a:lnTo>
                    <a:pt x="7227" y="1727"/>
                  </a:lnTo>
                  <a:cubicBezTo>
                    <a:pt x="7227" y="1692"/>
                    <a:pt x="7227" y="1680"/>
                    <a:pt x="7215" y="1644"/>
                  </a:cubicBezTo>
                  <a:lnTo>
                    <a:pt x="7108" y="1453"/>
                  </a:lnTo>
                  <a:cubicBezTo>
                    <a:pt x="7084" y="1382"/>
                    <a:pt x="7049" y="1311"/>
                    <a:pt x="7049" y="1215"/>
                  </a:cubicBezTo>
                  <a:lnTo>
                    <a:pt x="7049" y="1203"/>
                  </a:lnTo>
                  <a:cubicBezTo>
                    <a:pt x="7049" y="810"/>
                    <a:pt x="7370" y="501"/>
                    <a:pt x="7751" y="501"/>
                  </a:cubicBezTo>
                  <a:close/>
                  <a:moveTo>
                    <a:pt x="3274" y="322"/>
                  </a:moveTo>
                  <a:cubicBezTo>
                    <a:pt x="3548" y="322"/>
                    <a:pt x="3786" y="429"/>
                    <a:pt x="3989" y="632"/>
                  </a:cubicBezTo>
                  <a:cubicBezTo>
                    <a:pt x="4179" y="834"/>
                    <a:pt x="4298" y="1108"/>
                    <a:pt x="4310" y="1394"/>
                  </a:cubicBezTo>
                  <a:cubicBezTo>
                    <a:pt x="4346" y="1739"/>
                    <a:pt x="4441" y="2442"/>
                    <a:pt x="4608" y="2858"/>
                  </a:cubicBezTo>
                  <a:cubicBezTo>
                    <a:pt x="4358" y="2942"/>
                    <a:pt x="3870" y="3096"/>
                    <a:pt x="3274" y="3096"/>
                  </a:cubicBezTo>
                  <a:cubicBezTo>
                    <a:pt x="3253" y="3097"/>
                    <a:pt x="3232" y="3097"/>
                    <a:pt x="3210" y="3097"/>
                  </a:cubicBezTo>
                  <a:cubicBezTo>
                    <a:pt x="2654" y="3097"/>
                    <a:pt x="2182" y="2951"/>
                    <a:pt x="1953" y="2870"/>
                  </a:cubicBezTo>
                  <a:cubicBezTo>
                    <a:pt x="2096" y="2442"/>
                    <a:pt x="2215" y="1739"/>
                    <a:pt x="2226" y="1394"/>
                  </a:cubicBezTo>
                  <a:cubicBezTo>
                    <a:pt x="2250" y="1096"/>
                    <a:pt x="2357" y="834"/>
                    <a:pt x="2560" y="632"/>
                  </a:cubicBezTo>
                  <a:cubicBezTo>
                    <a:pt x="2750" y="429"/>
                    <a:pt x="3000" y="322"/>
                    <a:pt x="3274" y="322"/>
                  </a:cubicBezTo>
                  <a:close/>
                  <a:moveTo>
                    <a:pt x="7751" y="3192"/>
                  </a:moveTo>
                  <a:cubicBezTo>
                    <a:pt x="7858" y="3227"/>
                    <a:pt x="7965" y="3251"/>
                    <a:pt x="8084" y="3251"/>
                  </a:cubicBezTo>
                  <a:lnTo>
                    <a:pt x="8120" y="3251"/>
                  </a:lnTo>
                  <a:cubicBezTo>
                    <a:pt x="8239" y="3251"/>
                    <a:pt x="8358" y="3239"/>
                    <a:pt x="8477" y="3192"/>
                  </a:cubicBezTo>
                  <a:lnTo>
                    <a:pt x="8477" y="3192"/>
                  </a:lnTo>
                  <a:cubicBezTo>
                    <a:pt x="8465" y="3251"/>
                    <a:pt x="8477" y="3299"/>
                    <a:pt x="8501" y="3346"/>
                  </a:cubicBezTo>
                  <a:lnTo>
                    <a:pt x="8358" y="3477"/>
                  </a:lnTo>
                  <a:cubicBezTo>
                    <a:pt x="8287" y="3549"/>
                    <a:pt x="8203" y="3585"/>
                    <a:pt x="8108" y="3585"/>
                  </a:cubicBezTo>
                  <a:cubicBezTo>
                    <a:pt x="8025" y="3585"/>
                    <a:pt x="7930" y="3549"/>
                    <a:pt x="7858" y="3477"/>
                  </a:cubicBezTo>
                  <a:lnTo>
                    <a:pt x="7727" y="3346"/>
                  </a:lnTo>
                  <a:cubicBezTo>
                    <a:pt x="7739" y="3299"/>
                    <a:pt x="7751" y="3251"/>
                    <a:pt x="7751" y="3192"/>
                  </a:cubicBezTo>
                  <a:close/>
                  <a:moveTo>
                    <a:pt x="3691" y="3418"/>
                  </a:moveTo>
                  <a:cubicBezTo>
                    <a:pt x="3750" y="3537"/>
                    <a:pt x="3870" y="3644"/>
                    <a:pt x="4001" y="3668"/>
                  </a:cubicBezTo>
                  <a:lnTo>
                    <a:pt x="4584" y="3835"/>
                  </a:lnTo>
                  <a:cubicBezTo>
                    <a:pt x="4727" y="3882"/>
                    <a:pt x="4834" y="4013"/>
                    <a:pt x="4834" y="4180"/>
                  </a:cubicBezTo>
                  <a:lnTo>
                    <a:pt x="4834" y="5680"/>
                  </a:lnTo>
                  <a:cubicBezTo>
                    <a:pt x="4834" y="5871"/>
                    <a:pt x="4667" y="6037"/>
                    <a:pt x="4477" y="6037"/>
                  </a:cubicBezTo>
                  <a:lnTo>
                    <a:pt x="4477" y="4811"/>
                  </a:lnTo>
                  <a:cubicBezTo>
                    <a:pt x="4477" y="4549"/>
                    <a:pt x="4239" y="4311"/>
                    <a:pt x="3977" y="4311"/>
                  </a:cubicBezTo>
                  <a:lnTo>
                    <a:pt x="2584" y="4311"/>
                  </a:lnTo>
                  <a:cubicBezTo>
                    <a:pt x="2310" y="4311"/>
                    <a:pt x="2084" y="4537"/>
                    <a:pt x="2084" y="4811"/>
                  </a:cubicBezTo>
                  <a:lnTo>
                    <a:pt x="2084" y="6037"/>
                  </a:lnTo>
                  <a:lnTo>
                    <a:pt x="2072" y="6037"/>
                  </a:lnTo>
                  <a:cubicBezTo>
                    <a:pt x="1869" y="6037"/>
                    <a:pt x="1715" y="5871"/>
                    <a:pt x="1715" y="5680"/>
                  </a:cubicBezTo>
                  <a:lnTo>
                    <a:pt x="1715" y="4180"/>
                  </a:lnTo>
                  <a:cubicBezTo>
                    <a:pt x="1715" y="4013"/>
                    <a:pt x="1810" y="3882"/>
                    <a:pt x="1965" y="3835"/>
                  </a:cubicBezTo>
                  <a:lnTo>
                    <a:pt x="2548" y="3668"/>
                  </a:lnTo>
                  <a:cubicBezTo>
                    <a:pt x="2679" y="3620"/>
                    <a:pt x="2798" y="3537"/>
                    <a:pt x="2858" y="3418"/>
                  </a:cubicBezTo>
                  <a:cubicBezTo>
                    <a:pt x="2988" y="3430"/>
                    <a:pt x="3119" y="3430"/>
                    <a:pt x="3274" y="3430"/>
                  </a:cubicBezTo>
                  <a:cubicBezTo>
                    <a:pt x="3417" y="3430"/>
                    <a:pt x="3560" y="3418"/>
                    <a:pt x="3691" y="3418"/>
                  </a:cubicBezTo>
                  <a:close/>
                  <a:moveTo>
                    <a:pt x="8668" y="3608"/>
                  </a:moveTo>
                  <a:cubicBezTo>
                    <a:pt x="8715" y="3644"/>
                    <a:pt x="8763" y="3656"/>
                    <a:pt x="8811" y="3668"/>
                  </a:cubicBezTo>
                  <a:lnTo>
                    <a:pt x="9382" y="3835"/>
                  </a:lnTo>
                  <a:cubicBezTo>
                    <a:pt x="9537" y="3882"/>
                    <a:pt x="9644" y="4013"/>
                    <a:pt x="9644" y="4180"/>
                  </a:cubicBezTo>
                  <a:lnTo>
                    <a:pt x="9644" y="5680"/>
                  </a:lnTo>
                  <a:cubicBezTo>
                    <a:pt x="9644" y="5871"/>
                    <a:pt x="9477" y="6037"/>
                    <a:pt x="9287" y="6037"/>
                  </a:cubicBezTo>
                  <a:lnTo>
                    <a:pt x="8584" y="6037"/>
                  </a:lnTo>
                  <a:lnTo>
                    <a:pt x="8584" y="6025"/>
                  </a:lnTo>
                  <a:lnTo>
                    <a:pt x="8584" y="5668"/>
                  </a:lnTo>
                  <a:lnTo>
                    <a:pt x="9120" y="5668"/>
                  </a:lnTo>
                  <a:cubicBezTo>
                    <a:pt x="9204" y="5668"/>
                    <a:pt x="9287" y="5597"/>
                    <a:pt x="9287" y="5502"/>
                  </a:cubicBezTo>
                  <a:lnTo>
                    <a:pt x="9287" y="4466"/>
                  </a:lnTo>
                  <a:cubicBezTo>
                    <a:pt x="9287" y="4370"/>
                    <a:pt x="9204" y="4299"/>
                    <a:pt x="9120" y="4299"/>
                  </a:cubicBezTo>
                  <a:cubicBezTo>
                    <a:pt x="9025" y="4299"/>
                    <a:pt x="8954" y="4370"/>
                    <a:pt x="8954" y="4466"/>
                  </a:cubicBezTo>
                  <a:lnTo>
                    <a:pt x="8954" y="5335"/>
                  </a:lnTo>
                  <a:lnTo>
                    <a:pt x="8584" y="5335"/>
                  </a:lnTo>
                  <a:lnTo>
                    <a:pt x="8584" y="4644"/>
                  </a:lnTo>
                  <a:cubicBezTo>
                    <a:pt x="8584" y="4466"/>
                    <a:pt x="8430" y="4311"/>
                    <a:pt x="8251" y="4311"/>
                  </a:cubicBezTo>
                  <a:lnTo>
                    <a:pt x="6513" y="4311"/>
                  </a:lnTo>
                  <a:lnTo>
                    <a:pt x="6513" y="4180"/>
                  </a:lnTo>
                  <a:lnTo>
                    <a:pt x="6548" y="4180"/>
                  </a:lnTo>
                  <a:cubicBezTo>
                    <a:pt x="6548" y="4013"/>
                    <a:pt x="6644" y="3882"/>
                    <a:pt x="6798" y="3835"/>
                  </a:cubicBezTo>
                  <a:lnTo>
                    <a:pt x="7382" y="3668"/>
                  </a:lnTo>
                  <a:cubicBezTo>
                    <a:pt x="7418" y="3656"/>
                    <a:pt x="7477" y="3644"/>
                    <a:pt x="7513" y="3608"/>
                  </a:cubicBezTo>
                  <a:lnTo>
                    <a:pt x="7620" y="3716"/>
                  </a:lnTo>
                  <a:cubicBezTo>
                    <a:pt x="7751" y="3847"/>
                    <a:pt x="7918" y="3906"/>
                    <a:pt x="8096" y="3906"/>
                  </a:cubicBezTo>
                  <a:cubicBezTo>
                    <a:pt x="8275" y="3906"/>
                    <a:pt x="8453" y="3835"/>
                    <a:pt x="8573" y="3716"/>
                  </a:cubicBezTo>
                  <a:lnTo>
                    <a:pt x="8668" y="3608"/>
                  </a:lnTo>
                  <a:close/>
                  <a:moveTo>
                    <a:pt x="8287" y="4644"/>
                  </a:moveTo>
                  <a:cubicBezTo>
                    <a:pt x="8287" y="4644"/>
                    <a:pt x="8299" y="4644"/>
                    <a:pt x="8299" y="4656"/>
                  </a:cubicBezTo>
                  <a:lnTo>
                    <a:pt x="8299" y="6037"/>
                  </a:lnTo>
                  <a:cubicBezTo>
                    <a:pt x="8299" y="6037"/>
                    <a:pt x="8299" y="6049"/>
                    <a:pt x="8287" y="6049"/>
                  </a:cubicBezTo>
                  <a:lnTo>
                    <a:pt x="6215" y="6049"/>
                  </a:lnTo>
                  <a:cubicBezTo>
                    <a:pt x="6215" y="6049"/>
                    <a:pt x="6203" y="6049"/>
                    <a:pt x="6203" y="6037"/>
                  </a:cubicBezTo>
                  <a:lnTo>
                    <a:pt x="6203" y="4656"/>
                  </a:lnTo>
                  <a:lnTo>
                    <a:pt x="8287" y="4644"/>
                  </a:lnTo>
                  <a:close/>
                  <a:moveTo>
                    <a:pt x="2084" y="6371"/>
                  </a:moveTo>
                  <a:lnTo>
                    <a:pt x="2084" y="6740"/>
                  </a:lnTo>
                  <a:lnTo>
                    <a:pt x="679" y="6740"/>
                  </a:lnTo>
                  <a:lnTo>
                    <a:pt x="679" y="6371"/>
                  </a:lnTo>
                  <a:close/>
                  <a:moveTo>
                    <a:pt x="10382" y="6371"/>
                  </a:moveTo>
                  <a:lnTo>
                    <a:pt x="10382" y="6740"/>
                  </a:lnTo>
                  <a:lnTo>
                    <a:pt x="4477" y="6740"/>
                  </a:lnTo>
                  <a:lnTo>
                    <a:pt x="4477" y="6371"/>
                  </a:lnTo>
                  <a:close/>
                  <a:moveTo>
                    <a:pt x="3953" y="4644"/>
                  </a:moveTo>
                  <a:cubicBezTo>
                    <a:pt x="4060" y="4644"/>
                    <a:pt x="4131" y="4728"/>
                    <a:pt x="4131" y="4823"/>
                  </a:cubicBezTo>
                  <a:lnTo>
                    <a:pt x="4131" y="7085"/>
                  </a:lnTo>
                  <a:lnTo>
                    <a:pt x="2393" y="7085"/>
                  </a:lnTo>
                  <a:lnTo>
                    <a:pt x="2393" y="4823"/>
                  </a:lnTo>
                  <a:cubicBezTo>
                    <a:pt x="2393" y="4716"/>
                    <a:pt x="2488" y="4644"/>
                    <a:pt x="2572" y="4644"/>
                  </a:cubicBezTo>
                  <a:close/>
                  <a:moveTo>
                    <a:pt x="3274" y="1"/>
                  </a:moveTo>
                  <a:cubicBezTo>
                    <a:pt x="2548" y="1"/>
                    <a:pt x="1965" y="596"/>
                    <a:pt x="1905" y="1370"/>
                  </a:cubicBezTo>
                  <a:cubicBezTo>
                    <a:pt x="1869" y="1692"/>
                    <a:pt x="1774" y="2346"/>
                    <a:pt x="1631" y="2751"/>
                  </a:cubicBezTo>
                  <a:cubicBezTo>
                    <a:pt x="1607" y="2835"/>
                    <a:pt x="1607" y="2930"/>
                    <a:pt x="1655" y="3001"/>
                  </a:cubicBezTo>
                  <a:cubicBezTo>
                    <a:pt x="1691" y="3073"/>
                    <a:pt x="1750" y="3156"/>
                    <a:pt x="1845" y="3180"/>
                  </a:cubicBezTo>
                  <a:cubicBezTo>
                    <a:pt x="1988" y="3227"/>
                    <a:pt x="2215" y="3299"/>
                    <a:pt x="2488" y="3358"/>
                  </a:cubicBezTo>
                  <a:lnTo>
                    <a:pt x="2465" y="3358"/>
                  </a:lnTo>
                  <a:lnTo>
                    <a:pt x="1893" y="3525"/>
                  </a:lnTo>
                  <a:cubicBezTo>
                    <a:pt x="1595" y="3608"/>
                    <a:pt x="1393" y="3882"/>
                    <a:pt x="1393" y="4180"/>
                  </a:cubicBezTo>
                  <a:lnTo>
                    <a:pt x="1393" y="5680"/>
                  </a:lnTo>
                  <a:cubicBezTo>
                    <a:pt x="1393" y="5811"/>
                    <a:pt x="1429" y="5930"/>
                    <a:pt x="1500" y="6037"/>
                  </a:cubicBezTo>
                  <a:lnTo>
                    <a:pt x="167" y="6037"/>
                  </a:lnTo>
                  <a:cubicBezTo>
                    <a:pt x="71" y="6037"/>
                    <a:pt x="0" y="6109"/>
                    <a:pt x="0" y="6204"/>
                  </a:cubicBezTo>
                  <a:cubicBezTo>
                    <a:pt x="0" y="6287"/>
                    <a:pt x="71" y="6371"/>
                    <a:pt x="167" y="6371"/>
                  </a:cubicBezTo>
                  <a:lnTo>
                    <a:pt x="345" y="6371"/>
                  </a:lnTo>
                  <a:lnTo>
                    <a:pt x="345" y="7930"/>
                  </a:lnTo>
                  <a:cubicBezTo>
                    <a:pt x="345" y="8014"/>
                    <a:pt x="417" y="8097"/>
                    <a:pt x="500" y="8097"/>
                  </a:cubicBezTo>
                  <a:cubicBezTo>
                    <a:pt x="595" y="8097"/>
                    <a:pt x="667" y="8014"/>
                    <a:pt x="667" y="7930"/>
                  </a:cubicBezTo>
                  <a:lnTo>
                    <a:pt x="667" y="7049"/>
                  </a:lnTo>
                  <a:lnTo>
                    <a:pt x="2072" y="7049"/>
                  </a:lnTo>
                  <a:lnTo>
                    <a:pt x="2072" y="7930"/>
                  </a:lnTo>
                  <a:cubicBezTo>
                    <a:pt x="2072" y="8014"/>
                    <a:pt x="2143" y="8097"/>
                    <a:pt x="2226" y="8097"/>
                  </a:cubicBezTo>
                  <a:cubicBezTo>
                    <a:pt x="2322" y="8097"/>
                    <a:pt x="2393" y="8014"/>
                    <a:pt x="2393" y="7930"/>
                  </a:cubicBezTo>
                  <a:lnTo>
                    <a:pt x="2393" y="7395"/>
                  </a:lnTo>
                  <a:lnTo>
                    <a:pt x="4155" y="7395"/>
                  </a:lnTo>
                  <a:lnTo>
                    <a:pt x="4155" y="7930"/>
                  </a:lnTo>
                  <a:cubicBezTo>
                    <a:pt x="4155" y="8014"/>
                    <a:pt x="4227" y="8097"/>
                    <a:pt x="4310" y="8097"/>
                  </a:cubicBezTo>
                  <a:cubicBezTo>
                    <a:pt x="4405" y="8097"/>
                    <a:pt x="4477" y="8014"/>
                    <a:pt x="4477" y="7930"/>
                  </a:cubicBezTo>
                  <a:lnTo>
                    <a:pt x="4477" y="7049"/>
                  </a:lnTo>
                  <a:lnTo>
                    <a:pt x="10370" y="7049"/>
                  </a:lnTo>
                  <a:lnTo>
                    <a:pt x="10370" y="7930"/>
                  </a:lnTo>
                  <a:cubicBezTo>
                    <a:pt x="10370" y="8014"/>
                    <a:pt x="10442" y="8097"/>
                    <a:pt x="10537" y="8097"/>
                  </a:cubicBezTo>
                  <a:cubicBezTo>
                    <a:pt x="10620" y="8097"/>
                    <a:pt x="10704" y="8014"/>
                    <a:pt x="10704" y="7930"/>
                  </a:cubicBezTo>
                  <a:lnTo>
                    <a:pt x="10704" y="6371"/>
                  </a:lnTo>
                  <a:lnTo>
                    <a:pt x="10882" y="6371"/>
                  </a:lnTo>
                  <a:cubicBezTo>
                    <a:pt x="10966" y="6371"/>
                    <a:pt x="11037" y="6287"/>
                    <a:pt x="11037" y="6204"/>
                  </a:cubicBezTo>
                  <a:cubicBezTo>
                    <a:pt x="11037" y="6109"/>
                    <a:pt x="10966" y="6037"/>
                    <a:pt x="10882" y="6037"/>
                  </a:cubicBezTo>
                  <a:lnTo>
                    <a:pt x="9894" y="6037"/>
                  </a:lnTo>
                  <a:cubicBezTo>
                    <a:pt x="9954" y="5930"/>
                    <a:pt x="10001" y="5811"/>
                    <a:pt x="10001" y="5680"/>
                  </a:cubicBezTo>
                  <a:lnTo>
                    <a:pt x="10001" y="4180"/>
                  </a:lnTo>
                  <a:cubicBezTo>
                    <a:pt x="10001" y="3882"/>
                    <a:pt x="9787" y="3608"/>
                    <a:pt x="9501" y="3525"/>
                  </a:cubicBezTo>
                  <a:lnTo>
                    <a:pt x="8930" y="3358"/>
                  </a:lnTo>
                  <a:cubicBezTo>
                    <a:pt x="8858" y="3335"/>
                    <a:pt x="8799" y="3275"/>
                    <a:pt x="8799" y="3180"/>
                  </a:cubicBezTo>
                  <a:lnTo>
                    <a:pt x="8799" y="3049"/>
                  </a:lnTo>
                  <a:cubicBezTo>
                    <a:pt x="8858" y="3001"/>
                    <a:pt x="8894" y="2977"/>
                    <a:pt x="8942" y="2918"/>
                  </a:cubicBezTo>
                  <a:cubicBezTo>
                    <a:pt x="9180" y="2692"/>
                    <a:pt x="9299" y="2382"/>
                    <a:pt x="9299" y="2049"/>
                  </a:cubicBezTo>
                  <a:lnTo>
                    <a:pt x="9299" y="1739"/>
                  </a:lnTo>
                  <a:lnTo>
                    <a:pt x="9358" y="1608"/>
                  </a:lnTo>
                  <a:cubicBezTo>
                    <a:pt x="9430" y="1453"/>
                    <a:pt x="9465" y="1311"/>
                    <a:pt x="9465" y="1144"/>
                  </a:cubicBezTo>
                  <a:lnTo>
                    <a:pt x="9465" y="310"/>
                  </a:lnTo>
                  <a:cubicBezTo>
                    <a:pt x="9465" y="215"/>
                    <a:pt x="9382" y="144"/>
                    <a:pt x="9299" y="144"/>
                  </a:cubicBezTo>
                  <a:lnTo>
                    <a:pt x="7739" y="144"/>
                  </a:lnTo>
                  <a:cubicBezTo>
                    <a:pt x="7168" y="144"/>
                    <a:pt x="6703" y="608"/>
                    <a:pt x="6703" y="1168"/>
                  </a:cubicBezTo>
                  <a:lnTo>
                    <a:pt x="6703" y="1191"/>
                  </a:lnTo>
                  <a:cubicBezTo>
                    <a:pt x="6703" y="1322"/>
                    <a:pt x="6739" y="1453"/>
                    <a:pt x="6798" y="1572"/>
                  </a:cubicBezTo>
                  <a:lnTo>
                    <a:pt x="6894" y="1739"/>
                  </a:lnTo>
                  <a:lnTo>
                    <a:pt x="6894" y="2001"/>
                  </a:lnTo>
                  <a:cubicBezTo>
                    <a:pt x="6894" y="2418"/>
                    <a:pt x="7096" y="2799"/>
                    <a:pt x="7406" y="3037"/>
                  </a:cubicBezTo>
                  <a:lnTo>
                    <a:pt x="7406" y="3180"/>
                  </a:lnTo>
                  <a:cubicBezTo>
                    <a:pt x="7406" y="3251"/>
                    <a:pt x="7346" y="3335"/>
                    <a:pt x="7275" y="3358"/>
                  </a:cubicBezTo>
                  <a:lnTo>
                    <a:pt x="6691" y="3525"/>
                  </a:lnTo>
                  <a:cubicBezTo>
                    <a:pt x="6394" y="3608"/>
                    <a:pt x="6203" y="3882"/>
                    <a:pt x="6203" y="4180"/>
                  </a:cubicBezTo>
                  <a:lnTo>
                    <a:pt x="6203" y="4311"/>
                  </a:lnTo>
                  <a:lnTo>
                    <a:pt x="6191" y="4311"/>
                  </a:lnTo>
                  <a:cubicBezTo>
                    <a:pt x="6013" y="4311"/>
                    <a:pt x="5858" y="4466"/>
                    <a:pt x="5858" y="4644"/>
                  </a:cubicBezTo>
                  <a:lnTo>
                    <a:pt x="5858" y="6025"/>
                  </a:lnTo>
                  <a:lnTo>
                    <a:pt x="5858" y="6037"/>
                  </a:lnTo>
                  <a:lnTo>
                    <a:pt x="5048" y="6037"/>
                  </a:lnTo>
                  <a:cubicBezTo>
                    <a:pt x="5108" y="5930"/>
                    <a:pt x="5144" y="5811"/>
                    <a:pt x="5144" y="5680"/>
                  </a:cubicBezTo>
                  <a:lnTo>
                    <a:pt x="5144" y="4180"/>
                  </a:lnTo>
                  <a:cubicBezTo>
                    <a:pt x="5144" y="3882"/>
                    <a:pt x="4941" y="3608"/>
                    <a:pt x="4655" y="3525"/>
                  </a:cubicBezTo>
                  <a:lnTo>
                    <a:pt x="4072" y="3358"/>
                  </a:lnTo>
                  <a:lnTo>
                    <a:pt x="4060" y="3358"/>
                  </a:lnTo>
                  <a:cubicBezTo>
                    <a:pt x="4346" y="3299"/>
                    <a:pt x="4560" y="3239"/>
                    <a:pt x="4703" y="3180"/>
                  </a:cubicBezTo>
                  <a:cubicBezTo>
                    <a:pt x="4786" y="3156"/>
                    <a:pt x="4846" y="3096"/>
                    <a:pt x="4893" y="3001"/>
                  </a:cubicBezTo>
                  <a:cubicBezTo>
                    <a:pt x="4941" y="2930"/>
                    <a:pt x="4941" y="2835"/>
                    <a:pt x="4905" y="2751"/>
                  </a:cubicBezTo>
                  <a:cubicBezTo>
                    <a:pt x="4763" y="2358"/>
                    <a:pt x="4655" y="1692"/>
                    <a:pt x="4643" y="1370"/>
                  </a:cubicBezTo>
                  <a:cubicBezTo>
                    <a:pt x="4584" y="572"/>
                    <a:pt x="4001" y="1"/>
                    <a:pt x="3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307" name="Google Shape;12774;p83">
              <a:extLst>
                <a:ext uri="{FF2B5EF4-FFF2-40B4-BE49-F238E27FC236}">
                  <a16:creationId xmlns:a16="http://schemas.microsoft.com/office/drawing/2014/main" id="{BE6E1C85-5E4A-D041-A4D9-90BB7E806106}"/>
                </a:ext>
              </a:extLst>
            </p:cNvPr>
            <p:cNvSpPr/>
            <p:nvPr/>
          </p:nvSpPr>
          <p:spPr>
            <a:xfrm>
              <a:off x="1611228" y="2679979"/>
              <a:ext cx="12250" cy="12708"/>
            </a:xfrm>
            <a:custGeom>
              <a:avLst/>
              <a:gdLst/>
              <a:ahLst/>
              <a:cxnLst/>
              <a:rect l="l" t="t" r="r" b="b"/>
              <a:pathLst>
                <a:path w="322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250" y="334"/>
                    <a:pt x="322" y="262"/>
                    <a:pt x="322" y="167"/>
                  </a:cubicBezTo>
                  <a:cubicBezTo>
                    <a:pt x="322" y="83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</p:grpSp>
      <p:pic>
        <p:nvPicPr>
          <p:cNvPr id="5" name="Gráfico 4">
            <a:extLst>
              <a:ext uri="{FF2B5EF4-FFF2-40B4-BE49-F238E27FC236}">
                <a16:creationId xmlns:a16="http://schemas.microsoft.com/office/drawing/2014/main" id="{A11393CB-137F-3649-82C0-89C8E3E7AECE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9854720" y="5089550"/>
            <a:ext cx="275940" cy="383070"/>
          </a:xfrm>
          <a:prstGeom prst="rect">
            <a:avLst/>
          </a:prstGeom>
        </p:spPr>
      </p:pic>
      <p:grpSp>
        <p:nvGrpSpPr>
          <p:cNvPr id="321" name="Google Shape;9688;p78">
            <a:extLst>
              <a:ext uri="{FF2B5EF4-FFF2-40B4-BE49-F238E27FC236}">
                <a16:creationId xmlns:a16="http://schemas.microsoft.com/office/drawing/2014/main" id="{17634EAB-0CB5-DF44-8D21-5BD2C71089E7}"/>
              </a:ext>
            </a:extLst>
          </p:cNvPr>
          <p:cNvGrpSpPr/>
          <p:nvPr/>
        </p:nvGrpSpPr>
        <p:grpSpPr>
          <a:xfrm>
            <a:off x="10464960" y="5079814"/>
            <a:ext cx="418388" cy="417067"/>
            <a:chOff x="6664394" y="3346974"/>
            <a:chExt cx="353113" cy="351998"/>
          </a:xfrm>
          <a:solidFill>
            <a:schemeClr val="bg1"/>
          </a:solidFill>
        </p:grpSpPr>
        <p:sp>
          <p:nvSpPr>
            <p:cNvPr id="322" name="Google Shape;9689;p78">
              <a:extLst>
                <a:ext uri="{FF2B5EF4-FFF2-40B4-BE49-F238E27FC236}">
                  <a16:creationId xmlns:a16="http://schemas.microsoft.com/office/drawing/2014/main" id="{AB74032B-F753-BD4F-84DE-202BEC51A248}"/>
                </a:ext>
              </a:extLst>
            </p:cNvPr>
            <p:cNvSpPr/>
            <p:nvPr/>
          </p:nvSpPr>
          <p:spPr>
            <a:xfrm>
              <a:off x="6788023" y="3450917"/>
              <a:ext cx="37207" cy="37175"/>
            </a:xfrm>
            <a:custGeom>
              <a:avLst/>
              <a:gdLst/>
              <a:ahLst/>
              <a:cxnLst/>
              <a:rect l="l" t="t" r="r" b="b"/>
              <a:pathLst>
                <a:path w="1168" h="1167" extrusionOk="0">
                  <a:moveTo>
                    <a:pt x="572" y="333"/>
                  </a:moveTo>
                  <a:cubicBezTo>
                    <a:pt x="703" y="333"/>
                    <a:pt x="822" y="453"/>
                    <a:pt x="822" y="583"/>
                  </a:cubicBezTo>
                  <a:cubicBezTo>
                    <a:pt x="822" y="738"/>
                    <a:pt x="703" y="834"/>
                    <a:pt x="572" y="834"/>
                  </a:cubicBezTo>
                  <a:cubicBezTo>
                    <a:pt x="429" y="834"/>
                    <a:pt x="310" y="738"/>
                    <a:pt x="310" y="583"/>
                  </a:cubicBezTo>
                  <a:cubicBezTo>
                    <a:pt x="310" y="441"/>
                    <a:pt x="429" y="333"/>
                    <a:pt x="572" y="333"/>
                  </a:cubicBezTo>
                  <a:close/>
                  <a:moveTo>
                    <a:pt x="584" y="0"/>
                  </a:moveTo>
                  <a:cubicBezTo>
                    <a:pt x="251" y="0"/>
                    <a:pt x="1" y="274"/>
                    <a:pt x="1" y="583"/>
                  </a:cubicBezTo>
                  <a:cubicBezTo>
                    <a:pt x="1" y="917"/>
                    <a:pt x="275" y="1167"/>
                    <a:pt x="584" y="1167"/>
                  </a:cubicBezTo>
                  <a:cubicBezTo>
                    <a:pt x="894" y="1167"/>
                    <a:pt x="1168" y="917"/>
                    <a:pt x="1168" y="583"/>
                  </a:cubicBezTo>
                  <a:cubicBezTo>
                    <a:pt x="1168" y="262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323" name="Google Shape;9690;p78">
              <a:extLst>
                <a:ext uri="{FF2B5EF4-FFF2-40B4-BE49-F238E27FC236}">
                  <a16:creationId xmlns:a16="http://schemas.microsoft.com/office/drawing/2014/main" id="{C0B1A710-293C-0341-899B-5289AB52C18B}"/>
                </a:ext>
              </a:extLst>
            </p:cNvPr>
            <p:cNvSpPr/>
            <p:nvPr/>
          </p:nvSpPr>
          <p:spPr>
            <a:xfrm>
              <a:off x="6874892" y="3495641"/>
              <a:ext cx="36824" cy="36824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84" y="311"/>
                  </a:moveTo>
                  <a:cubicBezTo>
                    <a:pt x="727" y="311"/>
                    <a:pt x="834" y="430"/>
                    <a:pt x="834" y="561"/>
                  </a:cubicBezTo>
                  <a:cubicBezTo>
                    <a:pt x="834" y="715"/>
                    <a:pt x="715" y="823"/>
                    <a:pt x="584" y="823"/>
                  </a:cubicBezTo>
                  <a:cubicBezTo>
                    <a:pt x="441" y="823"/>
                    <a:pt x="322" y="703"/>
                    <a:pt x="322" y="561"/>
                  </a:cubicBezTo>
                  <a:cubicBezTo>
                    <a:pt x="322" y="430"/>
                    <a:pt x="441" y="311"/>
                    <a:pt x="584" y="311"/>
                  </a:cubicBezTo>
                  <a:close/>
                  <a:moveTo>
                    <a:pt x="563" y="1"/>
                  </a:moveTo>
                  <a:cubicBezTo>
                    <a:pt x="251" y="1"/>
                    <a:pt x="0" y="258"/>
                    <a:pt x="0" y="584"/>
                  </a:cubicBezTo>
                  <a:cubicBezTo>
                    <a:pt x="0" y="906"/>
                    <a:pt x="262" y="1156"/>
                    <a:pt x="584" y="1156"/>
                  </a:cubicBezTo>
                  <a:cubicBezTo>
                    <a:pt x="905" y="1156"/>
                    <a:pt x="1155" y="894"/>
                    <a:pt x="1155" y="584"/>
                  </a:cubicBezTo>
                  <a:cubicBezTo>
                    <a:pt x="1155" y="251"/>
                    <a:pt x="893" y="1"/>
                    <a:pt x="584" y="1"/>
                  </a:cubicBezTo>
                  <a:cubicBezTo>
                    <a:pt x="577" y="1"/>
                    <a:pt x="570" y="1"/>
                    <a:pt x="5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324" name="Google Shape;9691;p78">
              <a:extLst>
                <a:ext uri="{FF2B5EF4-FFF2-40B4-BE49-F238E27FC236}">
                  <a16:creationId xmlns:a16="http://schemas.microsoft.com/office/drawing/2014/main" id="{F70EDAC9-800F-F74B-9EF3-2767D96040F3}"/>
                </a:ext>
              </a:extLst>
            </p:cNvPr>
            <p:cNvSpPr/>
            <p:nvPr/>
          </p:nvSpPr>
          <p:spPr>
            <a:xfrm>
              <a:off x="6780059" y="3538136"/>
              <a:ext cx="53134" cy="53134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334"/>
                  </a:moveTo>
                  <a:cubicBezTo>
                    <a:pt x="1120" y="334"/>
                    <a:pt x="1334" y="560"/>
                    <a:pt x="1334" y="834"/>
                  </a:cubicBezTo>
                  <a:cubicBezTo>
                    <a:pt x="1334" y="1120"/>
                    <a:pt x="1120" y="1346"/>
                    <a:pt x="834" y="1346"/>
                  </a:cubicBezTo>
                  <a:cubicBezTo>
                    <a:pt x="548" y="1346"/>
                    <a:pt x="322" y="1120"/>
                    <a:pt x="322" y="834"/>
                  </a:cubicBezTo>
                  <a:cubicBezTo>
                    <a:pt x="322" y="572"/>
                    <a:pt x="548" y="334"/>
                    <a:pt x="834" y="334"/>
                  </a:cubicBezTo>
                  <a:close/>
                  <a:moveTo>
                    <a:pt x="834" y="1"/>
                  </a:moveTo>
                  <a:cubicBezTo>
                    <a:pt x="370" y="24"/>
                    <a:pt x="1" y="393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98" y="1667"/>
                    <a:pt x="1668" y="1298"/>
                    <a:pt x="1668" y="834"/>
                  </a:cubicBezTo>
                  <a:cubicBezTo>
                    <a:pt x="1668" y="382"/>
                    <a:pt x="1298" y="1"/>
                    <a:pt x="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325" name="Google Shape;9692;p78">
              <a:extLst>
                <a:ext uri="{FF2B5EF4-FFF2-40B4-BE49-F238E27FC236}">
                  <a16:creationId xmlns:a16="http://schemas.microsoft.com/office/drawing/2014/main" id="{E463F4E2-9469-0B48-9965-BAF79A185B21}"/>
                </a:ext>
              </a:extLst>
            </p:cNvPr>
            <p:cNvSpPr/>
            <p:nvPr/>
          </p:nvSpPr>
          <p:spPr>
            <a:xfrm>
              <a:off x="6664394" y="3346974"/>
              <a:ext cx="353113" cy="351998"/>
            </a:xfrm>
            <a:custGeom>
              <a:avLst/>
              <a:gdLst/>
              <a:ahLst/>
              <a:cxnLst/>
              <a:rect l="l" t="t" r="r" b="b"/>
              <a:pathLst>
                <a:path w="11085" h="11050" extrusionOk="0">
                  <a:moveTo>
                    <a:pt x="5549" y="358"/>
                  </a:moveTo>
                  <a:cubicBezTo>
                    <a:pt x="5680" y="358"/>
                    <a:pt x="5799" y="477"/>
                    <a:pt x="5799" y="620"/>
                  </a:cubicBezTo>
                  <a:cubicBezTo>
                    <a:pt x="5799" y="763"/>
                    <a:pt x="5680" y="870"/>
                    <a:pt x="5549" y="870"/>
                  </a:cubicBezTo>
                  <a:cubicBezTo>
                    <a:pt x="5418" y="870"/>
                    <a:pt x="5299" y="763"/>
                    <a:pt x="5299" y="620"/>
                  </a:cubicBezTo>
                  <a:cubicBezTo>
                    <a:pt x="5299" y="465"/>
                    <a:pt x="5418" y="358"/>
                    <a:pt x="5549" y="358"/>
                  </a:cubicBezTo>
                  <a:close/>
                  <a:moveTo>
                    <a:pt x="9752" y="1001"/>
                  </a:moveTo>
                  <a:cubicBezTo>
                    <a:pt x="10061" y="1001"/>
                    <a:pt x="10228" y="1394"/>
                    <a:pt x="10002" y="1620"/>
                  </a:cubicBezTo>
                  <a:cubicBezTo>
                    <a:pt x="9936" y="1686"/>
                    <a:pt x="9844" y="1718"/>
                    <a:pt x="9750" y="1718"/>
                  </a:cubicBezTo>
                  <a:cubicBezTo>
                    <a:pt x="9656" y="1718"/>
                    <a:pt x="9561" y="1686"/>
                    <a:pt x="9490" y="1620"/>
                  </a:cubicBezTo>
                  <a:cubicBezTo>
                    <a:pt x="9275" y="1394"/>
                    <a:pt x="9430" y="1001"/>
                    <a:pt x="9752" y="1001"/>
                  </a:cubicBezTo>
                  <a:close/>
                  <a:moveTo>
                    <a:pt x="1554" y="1203"/>
                  </a:moveTo>
                  <a:cubicBezTo>
                    <a:pt x="1655" y="1203"/>
                    <a:pt x="1756" y="1239"/>
                    <a:pt x="1834" y="1310"/>
                  </a:cubicBezTo>
                  <a:cubicBezTo>
                    <a:pt x="1977" y="1465"/>
                    <a:pt x="1977" y="1715"/>
                    <a:pt x="1834" y="1870"/>
                  </a:cubicBezTo>
                  <a:cubicBezTo>
                    <a:pt x="1756" y="1941"/>
                    <a:pt x="1658" y="1977"/>
                    <a:pt x="1559" y="1977"/>
                  </a:cubicBezTo>
                  <a:cubicBezTo>
                    <a:pt x="1459" y="1977"/>
                    <a:pt x="1358" y="1941"/>
                    <a:pt x="1274" y="1870"/>
                  </a:cubicBezTo>
                  <a:cubicBezTo>
                    <a:pt x="1131" y="1715"/>
                    <a:pt x="1131" y="1465"/>
                    <a:pt x="1274" y="1310"/>
                  </a:cubicBezTo>
                  <a:cubicBezTo>
                    <a:pt x="1352" y="1239"/>
                    <a:pt x="1453" y="1203"/>
                    <a:pt x="1554" y="1203"/>
                  </a:cubicBezTo>
                  <a:close/>
                  <a:moveTo>
                    <a:pt x="596" y="5323"/>
                  </a:moveTo>
                  <a:cubicBezTo>
                    <a:pt x="727" y="5323"/>
                    <a:pt x="846" y="5442"/>
                    <a:pt x="846" y="5573"/>
                  </a:cubicBezTo>
                  <a:cubicBezTo>
                    <a:pt x="858" y="5704"/>
                    <a:pt x="738" y="5823"/>
                    <a:pt x="596" y="5823"/>
                  </a:cubicBezTo>
                  <a:cubicBezTo>
                    <a:pt x="441" y="5823"/>
                    <a:pt x="346" y="5704"/>
                    <a:pt x="346" y="5573"/>
                  </a:cubicBezTo>
                  <a:cubicBezTo>
                    <a:pt x="346" y="5430"/>
                    <a:pt x="465" y="5323"/>
                    <a:pt x="596" y="5323"/>
                  </a:cubicBezTo>
                  <a:close/>
                  <a:moveTo>
                    <a:pt x="10502" y="5323"/>
                  </a:moveTo>
                  <a:cubicBezTo>
                    <a:pt x="10656" y="5323"/>
                    <a:pt x="10764" y="5442"/>
                    <a:pt x="10764" y="5573"/>
                  </a:cubicBezTo>
                  <a:cubicBezTo>
                    <a:pt x="10764" y="5704"/>
                    <a:pt x="10644" y="5823"/>
                    <a:pt x="10502" y="5823"/>
                  </a:cubicBezTo>
                  <a:cubicBezTo>
                    <a:pt x="10359" y="5823"/>
                    <a:pt x="10252" y="5704"/>
                    <a:pt x="10252" y="5573"/>
                  </a:cubicBezTo>
                  <a:cubicBezTo>
                    <a:pt x="10252" y="5430"/>
                    <a:pt x="10371" y="5323"/>
                    <a:pt x="10502" y="5323"/>
                  </a:cubicBezTo>
                  <a:close/>
                  <a:moveTo>
                    <a:pt x="2036" y="8799"/>
                  </a:moveTo>
                  <a:cubicBezTo>
                    <a:pt x="2274" y="8823"/>
                    <a:pt x="2393" y="9085"/>
                    <a:pt x="2227" y="9252"/>
                  </a:cubicBezTo>
                  <a:cubicBezTo>
                    <a:pt x="2179" y="9305"/>
                    <a:pt x="2114" y="9332"/>
                    <a:pt x="2047" y="9332"/>
                  </a:cubicBezTo>
                  <a:cubicBezTo>
                    <a:pt x="1980" y="9332"/>
                    <a:pt x="1911" y="9305"/>
                    <a:pt x="1858" y="9252"/>
                  </a:cubicBezTo>
                  <a:cubicBezTo>
                    <a:pt x="1691" y="9085"/>
                    <a:pt x="1810" y="8799"/>
                    <a:pt x="2036" y="8799"/>
                  </a:cubicBezTo>
                  <a:close/>
                  <a:moveTo>
                    <a:pt x="5549" y="10264"/>
                  </a:moveTo>
                  <a:cubicBezTo>
                    <a:pt x="5680" y="10264"/>
                    <a:pt x="5799" y="10383"/>
                    <a:pt x="5799" y="10514"/>
                  </a:cubicBezTo>
                  <a:cubicBezTo>
                    <a:pt x="5799" y="10669"/>
                    <a:pt x="5680" y="10764"/>
                    <a:pt x="5549" y="10764"/>
                  </a:cubicBezTo>
                  <a:cubicBezTo>
                    <a:pt x="5418" y="10764"/>
                    <a:pt x="5299" y="10645"/>
                    <a:pt x="5299" y="10514"/>
                  </a:cubicBezTo>
                  <a:cubicBezTo>
                    <a:pt x="5299" y="10371"/>
                    <a:pt x="5418" y="10264"/>
                    <a:pt x="5549" y="10264"/>
                  </a:cubicBezTo>
                  <a:close/>
                  <a:moveTo>
                    <a:pt x="5501" y="1"/>
                  </a:moveTo>
                  <a:cubicBezTo>
                    <a:pt x="5180" y="1"/>
                    <a:pt x="4918" y="275"/>
                    <a:pt x="4918" y="584"/>
                  </a:cubicBezTo>
                  <a:cubicBezTo>
                    <a:pt x="4918" y="858"/>
                    <a:pt x="5096" y="1060"/>
                    <a:pt x="5334" y="1132"/>
                  </a:cubicBezTo>
                  <a:lnTo>
                    <a:pt x="5334" y="2025"/>
                  </a:lnTo>
                  <a:cubicBezTo>
                    <a:pt x="5299" y="2013"/>
                    <a:pt x="5251" y="2001"/>
                    <a:pt x="5191" y="1989"/>
                  </a:cubicBezTo>
                  <a:cubicBezTo>
                    <a:pt x="5015" y="1924"/>
                    <a:pt x="4880" y="1886"/>
                    <a:pt x="4761" y="1886"/>
                  </a:cubicBezTo>
                  <a:cubicBezTo>
                    <a:pt x="4576" y="1886"/>
                    <a:pt x="4430" y="1978"/>
                    <a:pt x="4227" y="2203"/>
                  </a:cubicBezTo>
                  <a:cubicBezTo>
                    <a:pt x="4144" y="2299"/>
                    <a:pt x="4072" y="2370"/>
                    <a:pt x="4001" y="2406"/>
                  </a:cubicBezTo>
                  <a:cubicBezTo>
                    <a:pt x="3929" y="2442"/>
                    <a:pt x="3810" y="2442"/>
                    <a:pt x="3703" y="2465"/>
                  </a:cubicBezTo>
                  <a:cubicBezTo>
                    <a:pt x="3370" y="2489"/>
                    <a:pt x="3179" y="2537"/>
                    <a:pt x="3036" y="2823"/>
                  </a:cubicBezTo>
                  <a:lnTo>
                    <a:pt x="2120" y="1906"/>
                  </a:lnTo>
                  <a:cubicBezTo>
                    <a:pt x="2286" y="1632"/>
                    <a:pt x="2274" y="1275"/>
                    <a:pt x="2036" y="1037"/>
                  </a:cubicBezTo>
                  <a:cubicBezTo>
                    <a:pt x="1893" y="894"/>
                    <a:pt x="1712" y="822"/>
                    <a:pt x="1530" y="822"/>
                  </a:cubicBezTo>
                  <a:cubicBezTo>
                    <a:pt x="1349" y="822"/>
                    <a:pt x="1167" y="894"/>
                    <a:pt x="1024" y="1037"/>
                  </a:cubicBezTo>
                  <a:cubicBezTo>
                    <a:pt x="546" y="1505"/>
                    <a:pt x="939" y="2252"/>
                    <a:pt x="1509" y="2252"/>
                  </a:cubicBezTo>
                  <a:cubicBezTo>
                    <a:pt x="1635" y="2252"/>
                    <a:pt x="1770" y="2216"/>
                    <a:pt x="1905" y="2132"/>
                  </a:cubicBezTo>
                  <a:lnTo>
                    <a:pt x="2917" y="3144"/>
                  </a:lnTo>
                  <a:cubicBezTo>
                    <a:pt x="2846" y="3370"/>
                    <a:pt x="2810" y="3394"/>
                    <a:pt x="2572" y="3549"/>
                  </a:cubicBezTo>
                  <a:cubicBezTo>
                    <a:pt x="2143" y="3799"/>
                    <a:pt x="2084" y="3966"/>
                    <a:pt x="2143" y="4442"/>
                  </a:cubicBezTo>
                  <a:cubicBezTo>
                    <a:pt x="2155" y="4561"/>
                    <a:pt x="2167" y="4668"/>
                    <a:pt x="2155" y="4751"/>
                  </a:cubicBezTo>
                  <a:cubicBezTo>
                    <a:pt x="2108" y="4918"/>
                    <a:pt x="1941" y="5061"/>
                    <a:pt x="1846" y="5359"/>
                  </a:cubicBezTo>
                  <a:lnTo>
                    <a:pt x="1131" y="5359"/>
                  </a:lnTo>
                  <a:cubicBezTo>
                    <a:pt x="1060" y="5120"/>
                    <a:pt x="846" y="4942"/>
                    <a:pt x="584" y="4942"/>
                  </a:cubicBezTo>
                  <a:cubicBezTo>
                    <a:pt x="250" y="4942"/>
                    <a:pt x="0" y="5216"/>
                    <a:pt x="0" y="5525"/>
                  </a:cubicBezTo>
                  <a:cubicBezTo>
                    <a:pt x="0" y="5859"/>
                    <a:pt x="262" y="6109"/>
                    <a:pt x="584" y="6109"/>
                  </a:cubicBezTo>
                  <a:cubicBezTo>
                    <a:pt x="846" y="6109"/>
                    <a:pt x="1060" y="5930"/>
                    <a:pt x="1131" y="5692"/>
                  </a:cubicBezTo>
                  <a:lnTo>
                    <a:pt x="1846" y="5692"/>
                  </a:lnTo>
                  <a:cubicBezTo>
                    <a:pt x="1929" y="5990"/>
                    <a:pt x="2108" y="6132"/>
                    <a:pt x="2155" y="6299"/>
                  </a:cubicBezTo>
                  <a:cubicBezTo>
                    <a:pt x="2203" y="6513"/>
                    <a:pt x="2036" y="6871"/>
                    <a:pt x="2179" y="7156"/>
                  </a:cubicBezTo>
                  <a:cubicBezTo>
                    <a:pt x="2322" y="7430"/>
                    <a:pt x="2703" y="7526"/>
                    <a:pt x="2822" y="7704"/>
                  </a:cubicBezTo>
                  <a:cubicBezTo>
                    <a:pt x="2870" y="7764"/>
                    <a:pt x="2894" y="7835"/>
                    <a:pt x="2929" y="7930"/>
                  </a:cubicBezTo>
                  <a:lnTo>
                    <a:pt x="2322" y="8538"/>
                  </a:lnTo>
                  <a:cubicBezTo>
                    <a:pt x="2229" y="8489"/>
                    <a:pt x="2127" y="8464"/>
                    <a:pt x="2025" y="8464"/>
                  </a:cubicBezTo>
                  <a:cubicBezTo>
                    <a:pt x="1880" y="8464"/>
                    <a:pt x="1737" y="8515"/>
                    <a:pt x="1631" y="8621"/>
                  </a:cubicBezTo>
                  <a:cubicBezTo>
                    <a:pt x="1262" y="9002"/>
                    <a:pt x="1536" y="9621"/>
                    <a:pt x="2048" y="9621"/>
                  </a:cubicBezTo>
                  <a:cubicBezTo>
                    <a:pt x="2489" y="9621"/>
                    <a:pt x="2786" y="9157"/>
                    <a:pt x="2560" y="8764"/>
                  </a:cubicBezTo>
                  <a:lnTo>
                    <a:pt x="3084" y="8240"/>
                  </a:lnTo>
                  <a:cubicBezTo>
                    <a:pt x="3322" y="8704"/>
                    <a:pt x="3810" y="8538"/>
                    <a:pt x="4060" y="8657"/>
                  </a:cubicBezTo>
                  <a:cubicBezTo>
                    <a:pt x="4251" y="8740"/>
                    <a:pt x="4418" y="9085"/>
                    <a:pt x="4727" y="9157"/>
                  </a:cubicBezTo>
                  <a:cubicBezTo>
                    <a:pt x="4769" y="9167"/>
                    <a:pt x="4811" y="9172"/>
                    <a:pt x="4853" y="9172"/>
                  </a:cubicBezTo>
                  <a:cubicBezTo>
                    <a:pt x="5045" y="9172"/>
                    <a:pt x="5230" y="9075"/>
                    <a:pt x="5406" y="9026"/>
                  </a:cubicBezTo>
                  <a:lnTo>
                    <a:pt x="5406" y="9919"/>
                  </a:lnTo>
                  <a:cubicBezTo>
                    <a:pt x="5168" y="9990"/>
                    <a:pt x="4989" y="10204"/>
                    <a:pt x="4989" y="10466"/>
                  </a:cubicBezTo>
                  <a:cubicBezTo>
                    <a:pt x="4989" y="10800"/>
                    <a:pt x="5251" y="11050"/>
                    <a:pt x="5561" y="11050"/>
                  </a:cubicBezTo>
                  <a:cubicBezTo>
                    <a:pt x="5894" y="11050"/>
                    <a:pt x="6144" y="10788"/>
                    <a:pt x="6144" y="10466"/>
                  </a:cubicBezTo>
                  <a:cubicBezTo>
                    <a:pt x="6144" y="10204"/>
                    <a:pt x="5965" y="9990"/>
                    <a:pt x="5727" y="9919"/>
                  </a:cubicBezTo>
                  <a:lnTo>
                    <a:pt x="5727" y="9026"/>
                  </a:lnTo>
                  <a:cubicBezTo>
                    <a:pt x="5903" y="9075"/>
                    <a:pt x="6080" y="9172"/>
                    <a:pt x="6269" y="9172"/>
                  </a:cubicBezTo>
                  <a:cubicBezTo>
                    <a:pt x="6310" y="9172"/>
                    <a:pt x="6352" y="9167"/>
                    <a:pt x="6394" y="9157"/>
                  </a:cubicBezTo>
                  <a:cubicBezTo>
                    <a:pt x="6715" y="9085"/>
                    <a:pt x="6894" y="8740"/>
                    <a:pt x="7073" y="8657"/>
                  </a:cubicBezTo>
                  <a:cubicBezTo>
                    <a:pt x="7323" y="8538"/>
                    <a:pt x="7799" y="8704"/>
                    <a:pt x="8049" y="8240"/>
                  </a:cubicBezTo>
                  <a:lnTo>
                    <a:pt x="8216" y="8407"/>
                  </a:lnTo>
                  <a:cubicBezTo>
                    <a:pt x="8245" y="8436"/>
                    <a:pt x="8287" y="8451"/>
                    <a:pt x="8329" y="8451"/>
                  </a:cubicBezTo>
                  <a:cubicBezTo>
                    <a:pt x="8370" y="8451"/>
                    <a:pt x="8412" y="8436"/>
                    <a:pt x="8442" y="8407"/>
                  </a:cubicBezTo>
                  <a:cubicBezTo>
                    <a:pt x="8501" y="8347"/>
                    <a:pt x="8501" y="8240"/>
                    <a:pt x="8442" y="8180"/>
                  </a:cubicBezTo>
                  <a:lnTo>
                    <a:pt x="8168" y="7907"/>
                  </a:lnTo>
                  <a:cubicBezTo>
                    <a:pt x="8239" y="7692"/>
                    <a:pt x="8275" y="7656"/>
                    <a:pt x="8513" y="7514"/>
                  </a:cubicBezTo>
                  <a:cubicBezTo>
                    <a:pt x="8942" y="7252"/>
                    <a:pt x="9013" y="7097"/>
                    <a:pt x="8942" y="6621"/>
                  </a:cubicBezTo>
                  <a:cubicBezTo>
                    <a:pt x="8894" y="6323"/>
                    <a:pt x="8918" y="6287"/>
                    <a:pt x="9073" y="6037"/>
                  </a:cubicBezTo>
                  <a:cubicBezTo>
                    <a:pt x="9156" y="5930"/>
                    <a:pt x="9216" y="5811"/>
                    <a:pt x="9240" y="5692"/>
                  </a:cubicBezTo>
                  <a:lnTo>
                    <a:pt x="9954" y="5692"/>
                  </a:lnTo>
                  <a:cubicBezTo>
                    <a:pt x="10025" y="5930"/>
                    <a:pt x="10240" y="6109"/>
                    <a:pt x="10502" y="6109"/>
                  </a:cubicBezTo>
                  <a:cubicBezTo>
                    <a:pt x="10835" y="6109"/>
                    <a:pt x="11085" y="5847"/>
                    <a:pt x="11085" y="5525"/>
                  </a:cubicBezTo>
                  <a:cubicBezTo>
                    <a:pt x="11085" y="5251"/>
                    <a:pt x="10823" y="4989"/>
                    <a:pt x="10502" y="4989"/>
                  </a:cubicBezTo>
                  <a:cubicBezTo>
                    <a:pt x="10240" y="4989"/>
                    <a:pt x="10025" y="5168"/>
                    <a:pt x="9954" y="5406"/>
                  </a:cubicBezTo>
                  <a:lnTo>
                    <a:pt x="9240" y="5406"/>
                  </a:lnTo>
                  <a:cubicBezTo>
                    <a:pt x="9156" y="5109"/>
                    <a:pt x="8978" y="4966"/>
                    <a:pt x="8930" y="4799"/>
                  </a:cubicBezTo>
                  <a:cubicBezTo>
                    <a:pt x="8882" y="4585"/>
                    <a:pt x="9049" y="4239"/>
                    <a:pt x="8894" y="3954"/>
                  </a:cubicBezTo>
                  <a:cubicBezTo>
                    <a:pt x="8763" y="3668"/>
                    <a:pt x="8382" y="3573"/>
                    <a:pt x="8263" y="3394"/>
                  </a:cubicBezTo>
                  <a:cubicBezTo>
                    <a:pt x="8216" y="3335"/>
                    <a:pt x="8180" y="3263"/>
                    <a:pt x="8156" y="3180"/>
                  </a:cubicBezTo>
                  <a:lnTo>
                    <a:pt x="9406" y="1930"/>
                  </a:lnTo>
                  <a:cubicBezTo>
                    <a:pt x="9513" y="1989"/>
                    <a:pt x="9632" y="2025"/>
                    <a:pt x="9752" y="2025"/>
                  </a:cubicBezTo>
                  <a:cubicBezTo>
                    <a:pt x="9930" y="2025"/>
                    <a:pt x="10109" y="1953"/>
                    <a:pt x="10228" y="1834"/>
                  </a:cubicBezTo>
                  <a:cubicBezTo>
                    <a:pt x="10490" y="1572"/>
                    <a:pt x="10490" y="1132"/>
                    <a:pt x="10228" y="870"/>
                  </a:cubicBezTo>
                  <a:cubicBezTo>
                    <a:pt x="10091" y="733"/>
                    <a:pt x="9915" y="665"/>
                    <a:pt x="9740" y="665"/>
                  </a:cubicBezTo>
                  <a:cubicBezTo>
                    <a:pt x="9564" y="665"/>
                    <a:pt x="9388" y="733"/>
                    <a:pt x="9251" y="870"/>
                  </a:cubicBezTo>
                  <a:cubicBezTo>
                    <a:pt x="9037" y="1096"/>
                    <a:pt x="9001" y="1430"/>
                    <a:pt x="9168" y="1691"/>
                  </a:cubicBezTo>
                  <a:lnTo>
                    <a:pt x="8025" y="2834"/>
                  </a:lnTo>
                  <a:cubicBezTo>
                    <a:pt x="7918" y="2644"/>
                    <a:pt x="7799" y="2537"/>
                    <a:pt x="7501" y="2489"/>
                  </a:cubicBezTo>
                  <a:cubicBezTo>
                    <a:pt x="7493" y="2488"/>
                    <a:pt x="7485" y="2488"/>
                    <a:pt x="7477" y="2488"/>
                  </a:cubicBezTo>
                  <a:cubicBezTo>
                    <a:pt x="7394" y="2488"/>
                    <a:pt x="7334" y="2545"/>
                    <a:pt x="7323" y="2632"/>
                  </a:cubicBezTo>
                  <a:cubicBezTo>
                    <a:pt x="7311" y="2715"/>
                    <a:pt x="7370" y="2787"/>
                    <a:pt x="7454" y="2811"/>
                  </a:cubicBezTo>
                  <a:cubicBezTo>
                    <a:pt x="7680" y="2834"/>
                    <a:pt x="7727" y="2906"/>
                    <a:pt x="7811" y="3192"/>
                  </a:cubicBezTo>
                  <a:cubicBezTo>
                    <a:pt x="7930" y="3549"/>
                    <a:pt x="7989" y="3644"/>
                    <a:pt x="8323" y="3835"/>
                  </a:cubicBezTo>
                  <a:cubicBezTo>
                    <a:pt x="8632" y="4025"/>
                    <a:pt x="8644" y="4061"/>
                    <a:pt x="8597" y="4418"/>
                  </a:cubicBezTo>
                  <a:cubicBezTo>
                    <a:pt x="8537" y="4799"/>
                    <a:pt x="8573" y="4906"/>
                    <a:pt x="8775" y="5216"/>
                  </a:cubicBezTo>
                  <a:cubicBezTo>
                    <a:pt x="8990" y="5525"/>
                    <a:pt x="8990" y="5573"/>
                    <a:pt x="8775" y="5871"/>
                  </a:cubicBezTo>
                  <a:cubicBezTo>
                    <a:pt x="8573" y="6180"/>
                    <a:pt x="8561" y="6287"/>
                    <a:pt x="8597" y="6668"/>
                  </a:cubicBezTo>
                  <a:cubicBezTo>
                    <a:pt x="8644" y="7025"/>
                    <a:pt x="8632" y="7061"/>
                    <a:pt x="8323" y="7252"/>
                  </a:cubicBezTo>
                  <a:cubicBezTo>
                    <a:pt x="7989" y="7442"/>
                    <a:pt x="7930" y="7537"/>
                    <a:pt x="7811" y="7895"/>
                  </a:cubicBezTo>
                  <a:cubicBezTo>
                    <a:pt x="7692" y="8240"/>
                    <a:pt x="7668" y="8264"/>
                    <a:pt x="7311" y="8299"/>
                  </a:cubicBezTo>
                  <a:cubicBezTo>
                    <a:pt x="6918" y="8323"/>
                    <a:pt x="6834" y="8383"/>
                    <a:pt x="6561" y="8657"/>
                  </a:cubicBezTo>
                  <a:cubicBezTo>
                    <a:pt x="6411" y="8813"/>
                    <a:pt x="6334" y="8876"/>
                    <a:pt x="6228" y="8876"/>
                  </a:cubicBezTo>
                  <a:cubicBezTo>
                    <a:pt x="6156" y="8876"/>
                    <a:pt x="6071" y="8847"/>
                    <a:pt x="5942" y="8799"/>
                  </a:cubicBezTo>
                  <a:cubicBezTo>
                    <a:pt x="5799" y="8752"/>
                    <a:pt x="5668" y="8692"/>
                    <a:pt x="5525" y="8692"/>
                  </a:cubicBezTo>
                  <a:cubicBezTo>
                    <a:pt x="5261" y="8692"/>
                    <a:pt x="4987" y="8875"/>
                    <a:pt x="4806" y="8875"/>
                  </a:cubicBezTo>
                  <a:cubicBezTo>
                    <a:pt x="4791" y="8875"/>
                    <a:pt x="4777" y="8874"/>
                    <a:pt x="4763" y="8871"/>
                  </a:cubicBezTo>
                  <a:cubicBezTo>
                    <a:pt x="4668" y="8859"/>
                    <a:pt x="4572" y="8752"/>
                    <a:pt x="4477" y="8657"/>
                  </a:cubicBezTo>
                  <a:cubicBezTo>
                    <a:pt x="4227" y="8383"/>
                    <a:pt x="4120" y="8323"/>
                    <a:pt x="3739" y="8299"/>
                  </a:cubicBezTo>
                  <a:cubicBezTo>
                    <a:pt x="3382" y="8264"/>
                    <a:pt x="3346" y="8240"/>
                    <a:pt x="3227" y="7895"/>
                  </a:cubicBezTo>
                  <a:cubicBezTo>
                    <a:pt x="3108" y="7537"/>
                    <a:pt x="3048" y="7442"/>
                    <a:pt x="2727" y="7252"/>
                  </a:cubicBezTo>
                  <a:cubicBezTo>
                    <a:pt x="2405" y="7061"/>
                    <a:pt x="2393" y="7025"/>
                    <a:pt x="2441" y="6668"/>
                  </a:cubicBezTo>
                  <a:cubicBezTo>
                    <a:pt x="2501" y="6287"/>
                    <a:pt x="2465" y="6180"/>
                    <a:pt x="2262" y="5871"/>
                  </a:cubicBezTo>
                  <a:cubicBezTo>
                    <a:pt x="2048" y="5561"/>
                    <a:pt x="2048" y="5513"/>
                    <a:pt x="2262" y="5216"/>
                  </a:cubicBezTo>
                  <a:cubicBezTo>
                    <a:pt x="2465" y="4906"/>
                    <a:pt x="2477" y="4799"/>
                    <a:pt x="2441" y="4418"/>
                  </a:cubicBezTo>
                  <a:cubicBezTo>
                    <a:pt x="2393" y="4061"/>
                    <a:pt x="2405" y="4025"/>
                    <a:pt x="2727" y="3835"/>
                  </a:cubicBezTo>
                  <a:cubicBezTo>
                    <a:pt x="2846" y="3763"/>
                    <a:pt x="2965" y="3680"/>
                    <a:pt x="3048" y="3585"/>
                  </a:cubicBezTo>
                  <a:cubicBezTo>
                    <a:pt x="3144" y="3477"/>
                    <a:pt x="3179" y="3323"/>
                    <a:pt x="3227" y="3192"/>
                  </a:cubicBezTo>
                  <a:cubicBezTo>
                    <a:pt x="3275" y="3061"/>
                    <a:pt x="3322" y="2942"/>
                    <a:pt x="3394" y="2882"/>
                  </a:cubicBezTo>
                  <a:cubicBezTo>
                    <a:pt x="3465" y="2823"/>
                    <a:pt x="3596" y="2799"/>
                    <a:pt x="3739" y="2787"/>
                  </a:cubicBezTo>
                  <a:cubicBezTo>
                    <a:pt x="4120" y="2763"/>
                    <a:pt x="4215" y="2703"/>
                    <a:pt x="4477" y="2430"/>
                  </a:cubicBezTo>
                  <a:cubicBezTo>
                    <a:pt x="4626" y="2273"/>
                    <a:pt x="4699" y="2210"/>
                    <a:pt x="4807" y="2210"/>
                  </a:cubicBezTo>
                  <a:cubicBezTo>
                    <a:pt x="4880" y="2210"/>
                    <a:pt x="4969" y="2239"/>
                    <a:pt x="5108" y="2287"/>
                  </a:cubicBezTo>
                  <a:cubicBezTo>
                    <a:pt x="5287" y="2352"/>
                    <a:pt x="5406" y="2385"/>
                    <a:pt x="5525" y="2385"/>
                  </a:cubicBezTo>
                  <a:cubicBezTo>
                    <a:pt x="5644" y="2385"/>
                    <a:pt x="5763" y="2352"/>
                    <a:pt x="5942" y="2287"/>
                  </a:cubicBezTo>
                  <a:cubicBezTo>
                    <a:pt x="6081" y="2233"/>
                    <a:pt x="6168" y="2206"/>
                    <a:pt x="6236" y="2206"/>
                  </a:cubicBezTo>
                  <a:cubicBezTo>
                    <a:pt x="6366" y="2206"/>
                    <a:pt x="6425" y="2306"/>
                    <a:pt x="6644" y="2525"/>
                  </a:cubicBezTo>
                  <a:cubicBezTo>
                    <a:pt x="6680" y="2555"/>
                    <a:pt x="6721" y="2570"/>
                    <a:pt x="6762" y="2570"/>
                  </a:cubicBezTo>
                  <a:cubicBezTo>
                    <a:pt x="6802" y="2570"/>
                    <a:pt x="6840" y="2555"/>
                    <a:pt x="6870" y="2525"/>
                  </a:cubicBezTo>
                  <a:cubicBezTo>
                    <a:pt x="6930" y="2465"/>
                    <a:pt x="6930" y="2358"/>
                    <a:pt x="6870" y="2299"/>
                  </a:cubicBezTo>
                  <a:lnTo>
                    <a:pt x="6787" y="2203"/>
                  </a:lnTo>
                  <a:cubicBezTo>
                    <a:pt x="6569" y="1978"/>
                    <a:pt x="6422" y="1886"/>
                    <a:pt x="6241" y="1886"/>
                  </a:cubicBezTo>
                  <a:cubicBezTo>
                    <a:pt x="6125" y="1886"/>
                    <a:pt x="5994" y="1924"/>
                    <a:pt x="5822" y="1989"/>
                  </a:cubicBezTo>
                  <a:cubicBezTo>
                    <a:pt x="5775" y="2001"/>
                    <a:pt x="5715" y="2013"/>
                    <a:pt x="5668" y="2025"/>
                  </a:cubicBezTo>
                  <a:lnTo>
                    <a:pt x="5668" y="1132"/>
                  </a:lnTo>
                  <a:cubicBezTo>
                    <a:pt x="5906" y="1060"/>
                    <a:pt x="6084" y="858"/>
                    <a:pt x="6084" y="584"/>
                  </a:cubicBezTo>
                  <a:cubicBezTo>
                    <a:pt x="6084" y="263"/>
                    <a:pt x="5822" y="1"/>
                    <a:pt x="5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  <p:sp>
          <p:nvSpPr>
            <p:cNvPr id="326" name="Google Shape;9693;p78">
              <a:extLst>
                <a:ext uri="{FF2B5EF4-FFF2-40B4-BE49-F238E27FC236}">
                  <a16:creationId xmlns:a16="http://schemas.microsoft.com/office/drawing/2014/main" id="{680548C7-E640-F44F-A263-3A0E81E24BB4}"/>
                </a:ext>
              </a:extLst>
            </p:cNvPr>
            <p:cNvSpPr/>
            <p:nvPr/>
          </p:nvSpPr>
          <p:spPr>
            <a:xfrm>
              <a:off x="6938984" y="3622042"/>
              <a:ext cx="53899" cy="51605"/>
            </a:xfrm>
            <a:custGeom>
              <a:avLst/>
              <a:gdLst/>
              <a:ahLst/>
              <a:cxnLst/>
              <a:rect l="l" t="t" r="r" b="b"/>
              <a:pathLst>
                <a:path w="1692" h="1620" extrusionOk="0">
                  <a:moveTo>
                    <a:pt x="919" y="548"/>
                  </a:moveTo>
                  <a:cubicBezTo>
                    <a:pt x="1015" y="548"/>
                    <a:pt x="1114" y="587"/>
                    <a:pt x="1191" y="665"/>
                  </a:cubicBezTo>
                  <a:cubicBezTo>
                    <a:pt x="1334" y="796"/>
                    <a:pt x="1334" y="1046"/>
                    <a:pt x="1191" y="1200"/>
                  </a:cubicBezTo>
                  <a:cubicBezTo>
                    <a:pt x="1114" y="1272"/>
                    <a:pt x="1015" y="1307"/>
                    <a:pt x="919" y="1307"/>
                  </a:cubicBezTo>
                  <a:cubicBezTo>
                    <a:pt x="822" y="1307"/>
                    <a:pt x="727" y="1272"/>
                    <a:pt x="655" y="1200"/>
                  </a:cubicBezTo>
                  <a:cubicBezTo>
                    <a:pt x="500" y="1046"/>
                    <a:pt x="500" y="807"/>
                    <a:pt x="655" y="665"/>
                  </a:cubicBezTo>
                  <a:cubicBezTo>
                    <a:pt x="727" y="587"/>
                    <a:pt x="822" y="548"/>
                    <a:pt x="919" y="548"/>
                  </a:cubicBezTo>
                  <a:close/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334" y="557"/>
                  </a:lnTo>
                  <a:cubicBezTo>
                    <a:pt x="179" y="819"/>
                    <a:pt x="191" y="1177"/>
                    <a:pt x="429" y="1415"/>
                  </a:cubicBezTo>
                  <a:cubicBezTo>
                    <a:pt x="560" y="1552"/>
                    <a:pt x="739" y="1620"/>
                    <a:pt x="920" y="1620"/>
                  </a:cubicBezTo>
                  <a:cubicBezTo>
                    <a:pt x="1102" y="1620"/>
                    <a:pt x="1286" y="1552"/>
                    <a:pt x="1429" y="1415"/>
                  </a:cubicBezTo>
                  <a:cubicBezTo>
                    <a:pt x="1691" y="1153"/>
                    <a:pt x="1691" y="700"/>
                    <a:pt x="1429" y="415"/>
                  </a:cubicBezTo>
                  <a:cubicBezTo>
                    <a:pt x="1294" y="286"/>
                    <a:pt x="1120" y="223"/>
                    <a:pt x="945" y="223"/>
                  </a:cubicBezTo>
                  <a:cubicBezTo>
                    <a:pt x="812" y="223"/>
                    <a:pt x="678" y="259"/>
                    <a:pt x="560" y="331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MX"/>
            </a:p>
          </p:txBody>
        </p:sp>
      </p:grpSp>
      <p:pic>
        <p:nvPicPr>
          <p:cNvPr id="8" name="Gráfico 7">
            <a:extLst>
              <a:ext uri="{FF2B5EF4-FFF2-40B4-BE49-F238E27FC236}">
                <a16:creationId xmlns:a16="http://schemas.microsoft.com/office/drawing/2014/main" id="{7634D372-A59D-B749-BF71-39AEEDE7FFDC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5261843" y="4539126"/>
            <a:ext cx="333959" cy="38166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25467751-C76C-354B-878A-CE9C5F6C6D48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825265" y="2697676"/>
            <a:ext cx="410287" cy="96538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916C8555-FEC0-3843-84E3-24F135F9074F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0514400" y="2719100"/>
            <a:ext cx="279400" cy="963930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DCACC2D1-3B30-804C-A86F-5C94774A1FF9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411941" y="2106746"/>
            <a:ext cx="411592" cy="411592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E4746C3F-265C-0C4A-B3A6-D03722D03D5A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5940763" y="2043872"/>
            <a:ext cx="404395" cy="450109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9BB8E03C-78BE-904B-A1E5-5CC0736262DD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7171391" y="2117414"/>
            <a:ext cx="388459" cy="388459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E22D588-733B-EF47-A751-2BCC7F00D7AA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7709891" y="2056776"/>
            <a:ext cx="537827" cy="537827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D8C18561-6A34-2647-97DF-EE63EC90DF61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8455552" y="2078034"/>
            <a:ext cx="439335" cy="43933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C2CF93E-DA15-5243-96A0-6F9C13A129DA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9077430" y="2051261"/>
            <a:ext cx="466170" cy="46617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2FC7C41F-2AEB-0E42-B559-D383FC7BCE28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365770" y="2656114"/>
            <a:ext cx="494051" cy="494051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4DA218DA-F83F-FE46-947A-6AF43DA71230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2634413" y="2710439"/>
            <a:ext cx="441253" cy="441253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FC565063-FFB5-AB42-BF44-512524B26853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3855633" y="2656114"/>
            <a:ext cx="592800" cy="592800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CF9416C8-4BF3-464E-9AB8-0849465ACB83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6489007" y="2705905"/>
            <a:ext cx="481665" cy="481665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B3F86F6B-873E-C84F-BBEA-DEAB160B6E99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7111553" y="2663108"/>
            <a:ext cx="504775" cy="504775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09D9F129-E17F-0B4E-8DAE-77DB0E5F46EC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7806087" y="2681696"/>
            <a:ext cx="445379" cy="445379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E74CBAFC-E80B-1242-9360-ECB55E3B2539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8397415" y="2647334"/>
            <a:ext cx="509011" cy="509011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659E0CED-1769-264A-B373-6FFBEDE12083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7161118" y="3299620"/>
            <a:ext cx="405575" cy="405575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262C995D-0074-544E-A77A-8E06C51D2376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7803970" y="3308614"/>
            <a:ext cx="394487" cy="393459"/>
          </a:xfrm>
          <a:prstGeom prst="rect">
            <a:avLst/>
          </a:prstGeom>
        </p:spPr>
      </p:pic>
      <p:pic>
        <p:nvPicPr>
          <p:cNvPr id="49" name="Gráfico 48">
            <a:extLst>
              <a:ext uri="{FF2B5EF4-FFF2-40B4-BE49-F238E27FC236}">
                <a16:creationId xmlns:a16="http://schemas.microsoft.com/office/drawing/2014/main" id="{115BA00D-CBDB-C043-A194-F1C05B5A1FBA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8415685" y="3258040"/>
            <a:ext cx="437877" cy="437877"/>
          </a:xfrm>
          <a:prstGeom prst="rect">
            <a:avLst/>
          </a:prstGeom>
        </p:spPr>
      </p:pic>
      <p:pic>
        <p:nvPicPr>
          <p:cNvPr id="60" name="Gráfico 59">
            <a:extLst>
              <a:ext uri="{FF2B5EF4-FFF2-40B4-BE49-F238E27FC236}">
                <a16:creationId xmlns:a16="http://schemas.microsoft.com/office/drawing/2014/main" id="{E7EB47CF-365C-7B40-A8CE-8B89CD37B3D8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061779" y="3244157"/>
            <a:ext cx="457756" cy="457756"/>
          </a:xfrm>
          <a:prstGeom prst="rect">
            <a:avLst/>
          </a:prstGeom>
        </p:spPr>
      </p:pic>
      <p:pic>
        <p:nvPicPr>
          <p:cNvPr id="77" name="Gráfico 76">
            <a:extLst>
              <a:ext uri="{FF2B5EF4-FFF2-40B4-BE49-F238E27FC236}">
                <a16:creationId xmlns:a16="http://schemas.microsoft.com/office/drawing/2014/main" id="{76FF52B5-B239-514C-B740-AEF6211D9F9D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9143464" y="5056155"/>
            <a:ext cx="412982" cy="412982"/>
          </a:xfrm>
          <a:prstGeom prst="rect">
            <a:avLst/>
          </a:prstGeom>
        </p:spPr>
      </p:pic>
      <p:pic>
        <p:nvPicPr>
          <p:cNvPr id="83" name="Gráfico 82">
            <a:extLst>
              <a:ext uri="{FF2B5EF4-FFF2-40B4-BE49-F238E27FC236}">
                <a16:creationId xmlns:a16="http://schemas.microsoft.com/office/drawing/2014/main" id="{A1491103-9024-BC4D-B92F-9A310FDFE928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6516202" y="3858753"/>
            <a:ext cx="455164" cy="455164"/>
          </a:xfrm>
          <a:prstGeom prst="rect">
            <a:avLst/>
          </a:prstGeom>
        </p:spPr>
      </p:pic>
      <p:pic>
        <p:nvPicPr>
          <p:cNvPr id="90" name="Gráfico 89">
            <a:extLst>
              <a:ext uri="{FF2B5EF4-FFF2-40B4-BE49-F238E27FC236}">
                <a16:creationId xmlns:a16="http://schemas.microsoft.com/office/drawing/2014/main" id="{71F1D870-E78B-384A-80D7-48CB8F4A977B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7140983" y="3851162"/>
            <a:ext cx="473333" cy="473333"/>
          </a:xfrm>
          <a:prstGeom prst="rect">
            <a:avLst/>
          </a:prstGeom>
        </p:spPr>
      </p:pic>
      <p:pic>
        <p:nvPicPr>
          <p:cNvPr id="99" name="Gráfico 98">
            <a:extLst>
              <a:ext uri="{FF2B5EF4-FFF2-40B4-BE49-F238E27FC236}">
                <a16:creationId xmlns:a16="http://schemas.microsoft.com/office/drawing/2014/main" id="{12320D9F-DAEE-D147-B745-786ECB3156A4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7784973" y="3861218"/>
            <a:ext cx="445379" cy="445379"/>
          </a:xfrm>
          <a:prstGeom prst="rect">
            <a:avLst/>
          </a:prstGeom>
        </p:spPr>
      </p:pic>
      <p:pic>
        <p:nvPicPr>
          <p:cNvPr id="102" name="Gráfico 101">
            <a:extLst>
              <a:ext uri="{FF2B5EF4-FFF2-40B4-BE49-F238E27FC236}">
                <a16:creationId xmlns:a16="http://schemas.microsoft.com/office/drawing/2014/main" id="{E143B545-B99B-1D47-803E-0D9BE7EBD15C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8458769" y="3868882"/>
            <a:ext cx="437878" cy="437878"/>
          </a:xfrm>
          <a:prstGeom prst="rect">
            <a:avLst/>
          </a:prstGeom>
        </p:spPr>
      </p:pic>
      <p:pic>
        <p:nvPicPr>
          <p:cNvPr id="119" name="Gráfico 118">
            <a:extLst>
              <a:ext uri="{FF2B5EF4-FFF2-40B4-BE49-F238E27FC236}">
                <a16:creationId xmlns:a16="http://schemas.microsoft.com/office/drawing/2014/main" id="{739A8E9D-68E4-8149-B190-F1498EAD9237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9051930" y="3786638"/>
            <a:ext cx="489918" cy="489918"/>
          </a:xfrm>
          <a:prstGeom prst="rect">
            <a:avLst/>
          </a:prstGeom>
        </p:spPr>
      </p:pic>
      <p:pic>
        <p:nvPicPr>
          <p:cNvPr id="123" name="Gráfico 122">
            <a:extLst>
              <a:ext uri="{FF2B5EF4-FFF2-40B4-BE49-F238E27FC236}">
                <a16:creationId xmlns:a16="http://schemas.microsoft.com/office/drawing/2014/main" id="{538A68B0-52FC-7548-8E96-12453CB669D3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9767696" y="3849199"/>
            <a:ext cx="449275" cy="449275"/>
          </a:xfrm>
          <a:prstGeom prst="rect">
            <a:avLst/>
          </a:prstGeom>
        </p:spPr>
      </p:pic>
      <p:pic>
        <p:nvPicPr>
          <p:cNvPr id="144" name="Gráfico 143">
            <a:extLst>
              <a:ext uri="{FF2B5EF4-FFF2-40B4-BE49-F238E27FC236}">
                <a16:creationId xmlns:a16="http://schemas.microsoft.com/office/drawing/2014/main" id="{96232C1D-7CAA-6D4C-BB9B-0A6297BA268B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10479719" y="3894294"/>
            <a:ext cx="390946" cy="390946"/>
          </a:xfrm>
          <a:prstGeom prst="rect">
            <a:avLst/>
          </a:prstGeom>
        </p:spPr>
      </p:pic>
      <p:pic>
        <p:nvPicPr>
          <p:cNvPr id="148" name="Gráfico 147">
            <a:extLst>
              <a:ext uri="{FF2B5EF4-FFF2-40B4-BE49-F238E27FC236}">
                <a16:creationId xmlns:a16="http://schemas.microsoft.com/office/drawing/2014/main" id="{258B394D-6AC0-7E4D-8D36-6E803B9C1CB3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9743431" y="2066300"/>
            <a:ext cx="449274" cy="449274"/>
          </a:xfrm>
          <a:prstGeom prst="rect">
            <a:avLst/>
          </a:prstGeom>
        </p:spPr>
      </p:pic>
      <p:pic>
        <p:nvPicPr>
          <p:cNvPr id="150" name="Gráfico 149">
            <a:extLst>
              <a:ext uri="{FF2B5EF4-FFF2-40B4-BE49-F238E27FC236}">
                <a16:creationId xmlns:a16="http://schemas.microsoft.com/office/drawing/2014/main" id="{B6E567B2-E416-EC48-863C-B69AF2F1D82D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403871" y="2038904"/>
            <a:ext cx="459596" cy="459596"/>
          </a:xfrm>
          <a:prstGeom prst="rect">
            <a:avLst/>
          </a:prstGeom>
        </p:spPr>
      </p:pic>
      <p:pic>
        <p:nvPicPr>
          <p:cNvPr id="162" name="Gráfico 161">
            <a:extLst>
              <a:ext uri="{FF2B5EF4-FFF2-40B4-BE49-F238E27FC236}">
                <a16:creationId xmlns:a16="http://schemas.microsoft.com/office/drawing/2014/main" id="{882C01E9-0D30-514C-9E74-ED3E89E05C1E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7830749" y="4496140"/>
            <a:ext cx="390342" cy="390342"/>
          </a:xfrm>
          <a:prstGeom prst="rect">
            <a:avLst/>
          </a:prstGeom>
        </p:spPr>
      </p:pic>
      <p:pic>
        <p:nvPicPr>
          <p:cNvPr id="209" name="Gráfico 208">
            <a:extLst>
              <a:ext uri="{FF2B5EF4-FFF2-40B4-BE49-F238E27FC236}">
                <a16:creationId xmlns:a16="http://schemas.microsoft.com/office/drawing/2014/main" id="{4FFCB598-3FFD-2F4F-8EC1-DC4007C80A7F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6578372" y="5106307"/>
            <a:ext cx="381417" cy="381417"/>
          </a:xfrm>
          <a:prstGeom prst="rect">
            <a:avLst/>
          </a:prstGeom>
        </p:spPr>
      </p:pic>
      <p:pic>
        <p:nvPicPr>
          <p:cNvPr id="213" name="Gráfico 212">
            <a:extLst>
              <a:ext uri="{FF2B5EF4-FFF2-40B4-BE49-F238E27FC236}">
                <a16:creationId xmlns:a16="http://schemas.microsoft.com/office/drawing/2014/main" id="{AC0B0D40-86F2-204A-B004-029C3BC2F3B3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5921808" y="5103962"/>
            <a:ext cx="368083" cy="368083"/>
          </a:xfrm>
          <a:prstGeom prst="rect">
            <a:avLst/>
          </a:prstGeom>
        </p:spPr>
      </p:pic>
      <p:pic>
        <p:nvPicPr>
          <p:cNvPr id="255" name="Gráfico 254">
            <a:extLst>
              <a:ext uri="{FF2B5EF4-FFF2-40B4-BE49-F238E27FC236}">
                <a16:creationId xmlns:a16="http://schemas.microsoft.com/office/drawing/2014/main" id="{E253536E-59D9-E848-A7AA-130695F9F605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7190068" y="5111894"/>
            <a:ext cx="363138" cy="363138"/>
          </a:xfrm>
          <a:prstGeom prst="rect">
            <a:avLst/>
          </a:prstGeom>
        </p:spPr>
      </p:pic>
      <p:pic>
        <p:nvPicPr>
          <p:cNvPr id="259" name="Gráfico 258">
            <a:extLst>
              <a:ext uri="{FF2B5EF4-FFF2-40B4-BE49-F238E27FC236}">
                <a16:creationId xmlns:a16="http://schemas.microsoft.com/office/drawing/2014/main" id="{8D0471A0-971E-4C44-8E02-70ACC93105AD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7806560" y="5094544"/>
            <a:ext cx="422508" cy="422508"/>
          </a:xfrm>
          <a:prstGeom prst="rect">
            <a:avLst/>
          </a:prstGeom>
        </p:spPr>
      </p:pic>
      <p:pic>
        <p:nvPicPr>
          <p:cNvPr id="261" name="Gráfico 260">
            <a:extLst>
              <a:ext uri="{FF2B5EF4-FFF2-40B4-BE49-F238E27FC236}">
                <a16:creationId xmlns:a16="http://schemas.microsoft.com/office/drawing/2014/main" id="{6C860C1A-1A90-2A43-9B08-C36DA071CAE7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8464582" y="5055653"/>
            <a:ext cx="422508" cy="422508"/>
          </a:xfrm>
          <a:prstGeom prst="rect">
            <a:avLst/>
          </a:prstGeom>
        </p:spPr>
      </p:pic>
      <p:pic>
        <p:nvPicPr>
          <p:cNvPr id="263" name="Gráfico 262">
            <a:extLst>
              <a:ext uri="{FF2B5EF4-FFF2-40B4-BE49-F238E27FC236}">
                <a16:creationId xmlns:a16="http://schemas.microsoft.com/office/drawing/2014/main" id="{1E5F9E28-21D2-D544-B08A-F2F095D5A072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2658785" y="5088141"/>
            <a:ext cx="415542" cy="415542"/>
          </a:xfrm>
          <a:prstGeom prst="rect">
            <a:avLst/>
          </a:prstGeom>
        </p:spPr>
      </p:pic>
      <p:pic>
        <p:nvPicPr>
          <p:cNvPr id="265" name="Gráfico 264">
            <a:extLst>
              <a:ext uri="{FF2B5EF4-FFF2-40B4-BE49-F238E27FC236}">
                <a16:creationId xmlns:a16="http://schemas.microsoft.com/office/drawing/2014/main" id="{DD17C20F-C344-FA48-94FC-0835D7FE8747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3307308" y="5042170"/>
            <a:ext cx="426858" cy="426858"/>
          </a:xfrm>
          <a:prstGeom prst="rect">
            <a:avLst/>
          </a:prstGeom>
        </p:spPr>
      </p:pic>
      <p:pic>
        <p:nvPicPr>
          <p:cNvPr id="278" name="Gráfico 277">
            <a:extLst>
              <a:ext uri="{FF2B5EF4-FFF2-40B4-BE49-F238E27FC236}">
                <a16:creationId xmlns:a16="http://schemas.microsoft.com/office/drawing/2014/main" id="{0D1AAF14-9CFE-584A-9733-F82138F6E360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3949881" y="5052535"/>
            <a:ext cx="404304" cy="404304"/>
          </a:xfrm>
          <a:prstGeom prst="rect">
            <a:avLst/>
          </a:prstGeom>
        </p:spPr>
      </p:pic>
      <p:pic>
        <p:nvPicPr>
          <p:cNvPr id="285" name="Gráfico 284">
            <a:extLst>
              <a:ext uri="{FF2B5EF4-FFF2-40B4-BE49-F238E27FC236}">
                <a16:creationId xmlns:a16="http://schemas.microsoft.com/office/drawing/2014/main" id="{7A1B03A7-0672-B54D-AFF4-2B10599A455C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5206859" y="5132499"/>
            <a:ext cx="368110" cy="368110"/>
          </a:xfrm>
          <a:prstGeom prst="rect">
            <a:avLst/>
          </a:prstGeom>
        </p:spPr>
      </p:pic>
      <p:pic>
        <p:nvPicPr>
          <p:cNvPr id="288" name="Gráfico 287">
            <a:extLst>
              <a:ext uri="{FF2B5EF4-FFF2-40B4-BE49-F238E27FC236}">
                <a16:creationId xmlns:a16="http://schemas.microsoft.com/office/drawing/2014/main" id="{D2F4A37D-11DD-6444-AF21-9D2C81534CBA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2619163" y="3908044"/>
            <a:ext cx="455164" cy="455164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3A70C4-EBCE-8D4E-8C45-7B91ED7FE0D7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1295026" y="5719182"/>
            <a:ext cx="442150" cy="41106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5959D86-CF4E-5D4A-B8C8-D8E5F236D242}"/>
              </a:ext>
            </a:extLst>
          </p:cNvPr>
          <p:cNvSpPr txBox="1"/>
          <p:nvPr/>
        </p:nvSpPr>
        <p:spPr>
          <a:xfrm>
            <a:off x="1869285" y="5784341"/>
            <a:ext cx="3959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Icono de </a:t>
            </a:r>
            <a:r>
              <a:rPr lang="es-MX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accesibilidad</a:t>
            </a:r>
            <a:r>
              <a:rPr lang="es-MX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definido por ONU</a:t>
            </a:r>
          </a:p>
        </p:txBody>
      </p:sp>
    </p:spTree>
    <p:extLst>
      <p:ext uri="{BB962C8B-B14F-4D97-AF65-F5344CB8AC3E}">
        <p14:creationId xmlns:p14="http://schemas.microsoft.com/office/powerpoint/2010/main" val="2611036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D9AF52-38F5-9644-972B-5BFA1A6D327D}"/>
              </a:ext>
            </a:extLst>
          </p:cNvPr>
          <p:cNvSpPr txBox="1">
            <a:spLocks/>
          </p:cNvSpPr>
          <p:nvPr/>
        </p:nvSpPr>
        <p:spPr>
          <a:xfrm>
            <a:off x="7416792" y="3083815"/>
            <a:ext cx="3625851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923E543-900F-4142-BA6E-DEC424341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4281" y="3904712"/>
            <a:ext cx="736600" cy="16510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7BF9EAE-5DDD-6647-8604-69F05F0FC76E}"/>
              </a:ext>
            </a:extLst>
          </p:cNvPr>
          <p:cNvSpPr txBox="1">
            <a:spLocks/>
          </p:cNvSpPr>
          <p:nvPr/>
        </p:nvSpPr>
        <p:spPr>
          <a:xfrm>
            <a:off x="9996616" y="767164"/>
            <a:ext cx="1311810" cy="421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MX" altLang="ko-KR"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1</a:t>
            </a:r>
          </a:p>
          <a:p>
            <a:pPr marL="0" indent="0" algn="r">
              <a:buNone/>
            </a:pPr>
            <a:endParaRPr lang="es-MX" altLang="ko-KR" sz="14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13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B79CA4-6B34-C947-A58D-22B28A49BF40}"/>
              </a:ext>
            </a:extLst>
          </p:cNvPr>
          <p:cNvSpPr txBox="1">
            <a:spLocks/>
          </p:cNvSpPr>
          <p:nvPr/>
        </p:nvSpPr>
        <p:spPr>
          <a:xfrm>
            <a:off x="7416792" y="3083815"/>
            <a:ext cx="3625851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5E744F8-D97E-7A4E-A7BE-BB9AE49CF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4281" y="3904712"/>
            <a:ext cx="736600" cy="16510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DD317BA-CEBA-4F47-A911-133C757C9309}"/>
              </a:ext>
            </a:extLst>
          </p:cNvPr>
          <p:cNvSpPr txBox="1">
            <a:spLocks/>
          </p:cNvSpPr>
          <p:nvPr/>
        </p:nvSpPr>
        <p:spPr>
          <a:xfrm>
            <a:off x="9996616" y="767164"/>
            <a:ext cx="1311810" cy="421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MX" altLang="ko-KR"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2</a:t>
            </a:r>
          </a:p>
          <a:p>
            <a:pPr marL="0" indent="0" algn="r">
              <a:buNone/>
            </a:pPr>
            <a:endParaRPr lang="es-MX" altLang="ko-KR" sz="14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876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868BE941-0F9A-1447-9AD6-E2E0C178CAB2}"/>
              </a:ext>
            </a:extLst>
          </p:cNvPr>
          <p:cNvSpPr txBox="1">
            <a:spLocks/>
          </p:cNvSpPr>
          <p:nvPr/>
        </p:nvSpPr>
        <p:spPr>
          <a:xfrm>
            <a:off x="1070104" y="2675136"/>
            <a:ext cx="47296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MX" altLang="ko-KR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39306E3-FC02-7444-9265-19EC90959D4D}"/>
              </a:ext>
            </a:extLst>
          </p:cNvPr>
          <p:cNvSpPr txBox="1">
            <a:spLocks/>
          </p:cNvSpPr>
          <p:nvPr/>
        </p:nvSpPr>
        <p:spPr>
          <a:xfrm>
            <a:off x="1095504" y="3214751"/>
            <a:ext cx="47550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MX" altLang="ko-KR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SEPARADOR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6899287-763C-F445-9904-DB6C555379A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71000" y="171450"/>
            <a:ext cx="2743200" cy="365125"/>
          </a:xfrm>
        </p:spPr>
        <p:txBody>
          <a:bodyPr/>
          <a:lstStyle/>
          <a:p>
            <a:fld id="{FA36A776-E82A-DB4C-BEC6-9E86C7D9FDA4}" type="slidenum">
              <a:rPr lang="es-MX" smtClean="0">
                <a:solidFill>
                  <a:schemeClr val="bg1"/>
                </a:solidFill>
              </a:rPr>
              <a:pPr/>
              <a:t>5</a:t>
            </a:fld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EAB56C09-87CB-9640-B307-8963765CE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9652" y="4090455"/>
            <a:ext cx="7366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37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2ABE0E-3206-024D-BCDC-11C907CDDEE3}"/>
              </a:ext>
            </a:extLst>
          </p:cNvPr>
          <p:cNvSpPr txBox="1">
            <a:spLocks/>
          </p:cNvSpPr>
          <p:nvPr/>
        </p:nvSpPr>
        <p:spPr>
          <a:xfrm>
            <a:off x="6378704" y="2675136"/>
            <a:ext cx="47296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6DF57FC-ED44-B649-BA4F-4037F3F9B144}"/>
              </a:ext>
            </a:extLst>
          </p:cNvPr>
          <p:cNvSpPr txBox="1">
            <a:spLocks/>
          </p:cNvSpPr>
          <p:nvPr/>
        </p:nvSpPr>
        <p:spPr>
          <a:xfrm>
            <a:off x="6404104" y="3214751"/>
            <a:ext cx="47550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SEPARADOR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905A64A-EA9E-D548-A6A8-D75FA82D6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6352" y="4065055"/>
            <a:ext cx="7366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48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E0627E5C-AF6E-B44C-936C-C67F0C50F974}"/>
              </a:ext>
            </a:extLst>
          </p:cNvPr>
          <p:cNvSpPr txBox="1">
            <a:spLocks/>
          </p:cNvSpPr>
          <p:nvPr/>
        </p:nvSpPr>
        <p:spPr>
          <a:xfrm>
            <a:off x="1070104" y="2675136"/>
            <a:ext cx="47296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MX" altLang="ko-KR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6F7D6CA-416B-9E49-9DAC-D693E6C19033}"/>
              </a:ext>
            </a:extLst>
          </p:cNvPr>
          <p:cNvSpPr txBox="1">
            <a:spLocks/>
          </p:cNvSpPr>
          <p:nvPr/>
        </p:nvSpPr>
        <p:spPr>
          <a:xfrm>
            <a:off x="1095504" y="3214751"/>
            <a:ext cx="47550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MX" altLang="ko-KR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SEPARADOR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81805D83-A234-7741-8B7C-A52B2FFFB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9652" y="4090455"/>
            <a:ext cx="7366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1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449153-3DC8-284B-B7AA-93BEBDC458D8}"/>
              </a:ext>
            </a:extLst>
          </p:cNvPr>
          <p:cNvSpPr txBox="1">
            <a:spLocks/>
          </p:cNvSpPr>
          <p:nvPr/>
        </p:nvSpPr>
        <p:spPr>
          <a:xfrm>
            <a:off x="6378704" y="2675136"/>
            <a:ext cx="47296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F061D62-0A9C-754F-A97E-84517E2E851B}"/>
              </a:ext>
            </a:extLst>
          </p:cNvPr>
          <p:cNvSpPr txBox="1">
            <a:spLocks/>
          </p:cNvSpPr>
          <p:nvPr/>
        </p:nvSpPr>
        <p:spPr>
          <a:xfrm>
            <a:off x="6404104" y="3214751"/>
            <a:ext cx="47550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SEPARADOR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6C6393BB-5133-6248-98F6-8F0FA68FB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6352" y="4065055"/>
            <a:ext cx="7366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90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4B1AB3-BA74-4065-A58B-08DBBF56A5A1}"/>
              </a:ext>
            </a:extLst>
          </p:cNvPr>
          <p:cNvSpPr/>
          <p:nvPr/>
        </p:nvSpPr>
        <p:spPr>
          <a:xfrm>
            <a:off x="695325" y="3675299"/>
            <a:ext cx="5400675" cy="1745673"/>
          </a:xfrm>
          <a:prstGeom prst="roundRect">
            <a:avLst>
              <a:gd name="adj" fmla="val 635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FA92D94-C449-49F7-AF2D-5B236FC79EF1}"/>
              </a:ext>
            </a:extLst>
          </p:cNvPr>
          <p:cNvSpPr/>
          <p:nvPr/>
        </p:nvSpPr>
        <p:spPr>
          <a:xfrm>
            <a:off x="5634038" y="3675298"/>
            <a:ext cx="461962" cy="1745673"/>
          </a:xfrm>
          <a:prstGeom prst="roundRect">
            <a:avLst>
              <a:gd name="adj" fmla="val 6350"/>
            </a:avLst>
          </a:prstGeom>
          <a:solidFill>
            <a:srgbClr val="1BA3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30074-D5B1-4675-B2C5-CAFCD9B26395}"/>
              </a:ext>
            </a:extLst>
          </p:cNvPr>
          <p:cNvSpPr txBox="1"/>
          <p:nvPr/>
        </p:nvSpPr>
        <p:spPr>
          <a:xfrm>
            <a:off x="1585381" y="4017840"/>
            <a:ext cx="3343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sz="2000" b="1">
                <a:solidFill>
                  <a:srgbClr val="1BA3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07C09E-AE27-4319-AF7C-F13894573959}"/>
              </a:ext>
            </a:extLst>
          </p:cNvPr>
          <p:cNvSpPr txBox="1"/>
          <p:nvPr/>
        </p:nvSpPr>
        <p:spPr>
          <a:xfrm>
            <a:off x="1600363" y="4519180"/>
            <a:ext cx="3657437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s-MX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s-MX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sit amet consectetuer adipiscing elit.</a:t>
            </a:r>
            <a:endParaRPr lang="es-MX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 Th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FC142E-3466-4936-BD50-E14C0DEC66E7}"/>
              </a:ext>
            </a:extLst>
          </p:cNvPr>
          <p:cNvSpPr/>
          <p:nvPr/>
        </p:nvSpPr>
        <p:spPr>
          <a:xfrm>
            <a:off x="6834936" y="831884"/>
            <a:ext cx="1509500" cy="1509498"/>
          </a:xfrm>
          <a:prstGeom prst="ellipse">
            <a:avLst/>
          </a:prstGeom>
          <a:solidFill>
            <a:srgbClr val="033057"/>
          </a:solidFill>
          <a:ln w="76200">
            <a:solidFill>
              <a:schemeClr val="bg1">
                <a:alpha val="56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9E531884-BC02-E946-8F8D-5BA7B2CE8BB3}"/>
              </a:ext>
            </a:extLst>
          </p:cNvPr>
          <p:cNvSpPr txBox="1"/>
          <p:nvPr/>
        </p:nvSpPr>
        <p:spPr>
          <a:xfrm>
            <a:off x="644525" y="2284963"/>
            <a:ext cx="4806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ko-KR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</a:t>
            </a:r>
            <a:r>
              <a:rPr lang="es-MX" altLang="ko-K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 adipiscing elit. Aenean commodo ligula eget dolor. 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2224BE9-301D-1244-B900-77278D484247}"/>
              </a:ext>
            </a:extLst>
          </p:cNvPr>
          <p:cNvSpPr txBox="1">
            <a:spLocks/>
          </p:cNvSpPr>
          <p:nvPr/>
        </p:nvSpPr>
        <p:spPr>
          <a:xfrm>
            <a:off x="606109" y="511812"/>
            <a:ext cx="5430890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36E7C727-5C0F-454C-A7B0-5CEF8857FF2C}"/>
              </a:ext>
            </a:extLst>
          </p:cNvPr>
          <p:cNvSpPr txBox="1">
            <a:spLocks/>
          </p:cNvSpPr>
          <p:nvPr/>
        </p:nvSpPr>
        <p:spPr>
          <a:xfrm>
            <a:off x="580709" y="886327"/>
            <a:ext cx="5295852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E2081C0F-9C3C-4A42-85A7-494F2F22A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5" y="1696866"/>
            <a:ext cx="736600" cy="1651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8C6019E-3F1B-D84B-AC1C-E1DF6CB11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>
                <a:solidFill>
                  <a:schemeClr val="bg1"/>
                </a:solidFill>
              </a:rPr>
              <a:pPr/>
              <a:t>9</a:t>
            </a:fld>
            <a:endParaRPr lang="es-MX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Gráfico 50">
            <a:extLst>
              <a:ext uri="{FF2B5EF4-FFF2-40B4-BE49-F238E27FC236}">
                <a16:creationId xmlns:a16="http://schemas.microsoft.com/office/drawing/2014/main" id="{19787754-F060-D04F-8A33-9D5135178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0702" y="1356378"/>
            <a:ext cx="495120" cy="49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99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BFCFAE4-D763-FA41-A50D-A59DF2810A83}"/>
              </a:ext>
            </a:extLst>
          </p:cNvPr>
          <p:cNvSpPr/>
          <p:nvPr/>
        </p:nvSpPr>
        <p:spPr>
          <a:xfrm>
            <a:off x="-15425" y="1047750"/>
            <a:ext cx="6213025" cy="5810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1BA3E2"/>
              </a:solidFill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319DE19-8587-C647-B15B-4511B36F5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0560" y="1712733"/>
            <a:ext cx="1973223" cy="1973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5B84E0B4-DEED-B446-ABF4-89CBBEFD8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6244" y="3490312"/>
            <a:ext cx="1973223" cy="235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BB3CFCE8-4951-DC4A-8737-23A6D4174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83968" y="3886886"/>
            <a:ext cx="2351075" cy="1973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F0F24E48-7F66-EB4E-84F6-DABD18E42D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59893" y="1711163"/>
            <a:ext cx="1973223" cy="235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B3D6F9D9-A780-2949-933B-097010DAE81A}"/>
              </a:ext>
            </a:extLst>
          </p:cNvPr>
          <p:cNvSpPr txBox="1"/>
          <p:nvPr/>
        </p:nvSpPr>
        <p:spPr>
          <a:xfrm>
            <a:off x="1346576" y="2350444"/>
            <a:ext cx="1496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Lorem ipsum dolor sit amet.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81678B4-7818-4E41-8F7C-94B12E2D049F}"/>
              </a:ext>
            </a:extLst>
          </p:cNvPr>
          <p:cNvSpPr txBox="1"/>
          <p:nvPr/>
        </p:nvSpPr>
        <p:spPr>
          <a:xfrm>
            <a:off x="3661716" y="4737768"/>
            <a:ext cx="1496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Lorem ipsum dolor sit amet.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013DAAC-72F8-2945-A1E0-57D6044DD3F0}"/>
              </a:ext>
            </a:extLst>
          </p:cNvPr>
          <p:cNvSpPr txBox="1"/>
          <p:nvPr/>
        </p:nvSpPr>
        <p:spPr>
          <a:xfrm>
            <a:off x="1346576" y="4737769"/>
            <a:ext cx="1496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Lorem ipsum dolor sit amet.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1E050C0-CA62-3448-82E4-39F7E80F5C68}"/>
              </a:ext>
            </a:extLst>
          </p:cNvPr>
          <p:cNvSpPr txBox="1"/>
          <p:nvPr/>
        </p:nvSpPr>
        <p:spPr>
          <a:xfrm>
            <a:off x="3649016" y="2363004"/>
            <a:ext cx="1496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Lorem ipsum dolor sit amet.</a:t>
            </a:r>
          </a:p>
        </p:txBody>
      </p:sp>
      <p:sp>
        <p:nvSpPr>
          <p:cNvPr id="24" name="TextBox 30">
            <a:extLst>
              <a:ext uri="{FF2B5EF4-FFF2-40B4-BE49-F238E27FC236}">
                <a16:creationId xmlns:a16="http://schemas.microsoft.com/office/drawing/2014/main" id="{17C8826E-5AD8-6343-806A-8B53D9640732}"/>
              </a:ext>
            </a:extLst>
          </p:cNvPr>
          <p:cNvSpPr txBox="1"/>
          <p:nvPr/>
        </p:nvSpPr>
        <p:spPr>
          <a:xfrm>
            <a:off x="6676474" y="3130000"/>
            <a:ext cx="387692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ko-KR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elit.</a:t>
            </a:r>
          </a:p>
          <a:p>
            <a:endParaRPr lang="es-MX" altLang="ko-KR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altLang="ko-KR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Aenean commodo ligula eget dolor. Lorem ipsum dolor sit amet, consectetuer adipiscing elit. Aenean commodo ligula eget dolor.</a:t>
            </a:r>
          </a:p>
          <a:p>
            <a:endParaRPr lang="es-MX" altLang="ko-KR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01EDF082-CCF1-6949-9AB6-ED76A6532F7F}"/>
              </a:ext>
            </a:extLst>
          </p:cNvPr>
          <p:cNvSpPr txBox="1">
            <a:spLocks/>
          </p:cNvSpPr>
          <p:nvPr/>
        </p:nvSpPr>
        <p:spPr>
          <a:xfrm>
            <a:off x="6669866" y="1047750"/>
            <a:ext cx="47296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2400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57C91041-56F5-6A46-A6BF-9EFDAE7858DF}"/>
              </a:ext>
            </a:extLst>
          </p:cNvPr>
          <p:cNvSpPr txBox="1">
            <a:spLocks/>
          </p:cNvSpPr>
          <p:nvPr/>
        </p:nvSpPr>
        <p:spPr>
          <a:xfrm>
            <a:off x="6644466" y="1422265"/>
            <a:ext cx="475504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000" b="1">
                <a:solidFill>
                  <a:srgbClr val="03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E9ABE2D6-2434-9146-899F-836F6934EC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59082" y="2232804"/>
            <a:ext cx="736600" cy="1651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2CEC12F-9C2D-6848-BB91-F69DF3FA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10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AA86AF-5EDE-964E-9F60-568E69B339FE}"/>
              </a:ext>
            </a:extLst>
          </p:cNvPr>
          <p:cNvSpPr/>
          <p:nvPr/>
        </p:nvSpPr>
        <p:spPr>
          <a:xfrm>
            <a:off x="1887491" y="1846616"/>
            <a:ext cx="466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ko-KR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s-MX" sz="3600">
              <a:solidFill>
                <a:schemeClr val="bg1"/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86738C3-907C-F34D-9F8C-FB53FA4A428F}"/>
              </a:ext>
            </a:extLst>
          </p:cNvPr>
          <p:cNvSpPr/>
          <p:nvPr/>
        </p:nvSpPr>
        <p:spPr>
          <a:xfrm>
            <a:off x="4148777" y="1846616"/>
            <a:ext cx="543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s-MX" sz="3600">
              <a:solidFill>
                <a:schemeClr val="bg1"/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35C2B73-1934-F34F-B8AA-BD76E30CA5D2}"/>
              </a:ext>
            </a:extLst>
          </p:cNvPr>
          <p:cNvSpPr/>
          <p:nvPr/>
        </p:nvSpPr>
        <p:spPr>
          <a:xfrm>
            <a:off x="1850420" y="4120258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ko-KR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s-MX" sz="3600">
              <a:solidFill>
                <a:schemeClr val="bg1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CE702DBE-987D-1A46-8FD2-3457A2906315}"/>
              </a:ext>
            </a:extLst>
          </p:cNvPr>
          <p:cNvSpPr/>
          <p:nvPr/>
        </p:nvSpPr>
        <p:spPr>
          <a:xfrm>
            <a:off x="4173491" y="4120258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s-MX" sz="3600">
              <a:solidFill>
                <a:schemeClr val="bg1"/>
              </a:solidFill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21AD608-4BBF-CB45-9855-0C9B9057B8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18116" y="2304979"/>
            <a:ext cx="367355" cy="75570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7D71CFF-484C-BF4D-A6BF-706D0E3390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3926" y="2784825"/>
            <a:ext cx="2138436" cy="2178221"/>
          </a:xfrm>
          <a:prstGeom prst="rect">
            <a:avLst/>
          </a:prstGeom>
        </p:spPr>
      </p:pic>
      <p:sp>
        <p:nvSpPr>
          <p:cNvPr id="19" name="TextBox 30">
            <a:extLst>
              <a:ext uri="{FF2B5EF4-FFF2-40B4-BE49-F238E27FC236}">
                <a16:creationId xmlns:a16="http://schemas.microsoft.com/office/drawing/2014/main" id="{AE4ECAE7-500A-8345-BD5A-315E84B617A1}"/>
              </a:ext>
            </a:extLst>
          </p:cNvPr>
          <p:cNvSpPr txBox="1"/>
          <p:nvPr/>
        </p:nvSpPr>
        <p:spPr>
          <a:xfrm>
            <a:off x="2477779" y="3525650"/>
            <a:ext cx="147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>
                <a:solidFill>
                  <a:srgbClr val="03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s-MX" altLang="ko-KR" b="1">
                <a:solidFill>
                  <a:srgbClr val="03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editable</a:t>
            </a:r>
          </a:p>
        </p:txBody>
      </p:sp>
    </p:spTree>
    <p:extLst>
      <p:ext uri="{BB962C8B-B14F-4D97-AF65-F5344CB8AC3E}">
        <p14:creationId xmlns:p14="http://schemas.microsoft.com/office/powerpoint/2010/main" val="54045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Tema de Office">
  <a:themeElements>
    <a:clrScheme name="INEGI">
      <a:dk1>
        <a:srgbClr val="000000"/>
      </a:dk1>
      <a:lt1>
        <a:srgbClr val="FFFFFF"/>
      </a:lt1>
      <a:dk2>
        <a:srgbClr val="0A3356"/>
      </a:dk2>
      <a:lt2>
        <a:srgbClr val="A6A6A6"/>
      </a:lt2>
      <a:accent1>
        <a:srgbClr val="00A1E2"/>
      </a:accent1>
      <a:accent2>
        <a:srgbClr val="0074C5"/>
      </a:accent2>
      <a:accent3>
        <a:srgbClr val="0A3356"/>
      </a:accent3>
      <a:accent4>
        <a:srgbClr val="404040"/>
      </a:accent4>
      <a:accent5>
        <a:srgbClr val="A6A6A6"/>
      </a:accent5>
      <a:accent6>
        <a:srgbClr val="FFFFFF"/>
      </a:accent6>
      <a:hlink>
        <a:srgbClr val="00A1E2"/>
      </a:hlink>
      <a:folHlink>
        <a:srgbClr val="0074C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CD6D101B991474E93D6C5C48804BC99" ma:contentTypeVersion="0" ma:contentTypeDescription="Crear nuevo documento." ma:contentTypeScope="" ma:versionID="6a91a376ce0852ca1f90f2c352c28c9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bba8a198e9bb40c3eeca6d0bd41257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FA192C-0850-40EC-8979-54234FFAF9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3B9B93B-B91C-40BA-9F88-66CFE7AAED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1A0B5F-8681-41DD-8CC5-64A61167EA8C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68477</TotalTime>
  <Words>1465</Words>
  <Application>Microsoft Macintosh PowerPoint</Application>
  <PresentationFormat>Panorámica</PresentationFormat>
  <Paragraphs>452</Paragraphs>
  <Slides>36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TISCAREÑO DIAZ LAURA PATRICIA</dc:creator>
  <cp:lastModifiedBy>TISCAREÑO DIAZ LAURA PATRICIA</cp:lastModifiedBy>
  <cp:revision>890</cp:revision>
  <dcterms:created xsi:type="dcterms:W3CDTF">2021-01-12T20:57:55Z</dcterms:created>
  <dcterms:modified xsi:type="dcterms:W3CDTF">2021-05-12T19:27:36Z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0x0101002CD6D101B991474E93D6C5C48804BC99</vt:lpwstr>
  </property>
</Properties>
</file>